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4978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" y="4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38:42.4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5473 3929 230 0,'-9'-3'10'0,"6"1"2"0,-3-1-12 0,3 0 0 16,-3-2 0-16,0 3 0 0,-3-4 146 0,3 4 26 15,0-1 6-15,-3 0 1 0,-3-2-119 0,6 2-23 0,6 3-5 0,-3-2 0 16,-3-1-2-16,4-2 0 0,2 5 0 0,-3-5 0 15,-3 2-22-15,3-2-8 0,0 2 0 0,-3 0 9 16,3-2 44-16,-3 2 9 0,3 1 2 0,0-1 0 16,3 3-2-16,-6-5 0 0,3 2 0 0,-3 3 0 15,0-3 2-15,6 3 1 0,-6 0 0 0,6 0 0 16,-6 0-45-16,6 0-8 0,-3 3-3 0,-3 5 0 16,3-5-1-16,0 2-8 0,0 0 12 0,0 3-4 15,3-8-8-15,0 8 12 0,0 3-12 0,0-3 12 16,0 2-1-16,0 3 0 0,0 1 0 0,0-1 0 15,-3 3 15-15,3 5 3 0,0 0 1 0,-3 6 0 16,0 2-13-16,0 5-2 0,0 1-1 0,-3 4 0 16,6-2 11-16,-3 6 3 0,-3 2 0 0,3 0 0 15,3 0-6-15,0 5-1 0,-3-3 0 0,1 6 0 16,-1 0-21-16,3 3 0 0,-3-3 0 0,-3 2-8 0,6-2 8 16,-3 3 0-16,0 2 10 0,0-5-10 0,0 0 0 0,0-3 0 15,3-2 0-15,-3 2 0 0,0-2 0 0,3-3 0 16,-3 0 0-16,3 0 9 0,-3 0 3 0,3-1 1 15,-3-1 0-15,0-6 0 0,-3 3-2 0,3-6-1 16,0-2 0-16,-6-3 0 0,3 0-10 0,0-3 12 16,-3 1-12-16,0-1 12 0,0-5-12 0,-3 1 0 15,3-1 9-15,1-3-9 0,-4 1 8 0,3-3-8 16,-3 0 10-16,3-3-10 0,0-3 16 0,3 1-2 16,-3-3-1-16,3 0 0 0,3-3-3 0,-3 6-1 15,0-6 0-15,3 0 0 0,3-5 4 0,0 0 1 16,-3 6 0-16,3-6 0 0,0 0-14 0,0 0 0 15,-3 5 0-15,3-5 0 0,0 0 0 0,0 0 0 0,0 0 0 0,0 0 0 16,0 0 8-16,0 0 3 0,0 0 0 0,0 0 0 16,0 0 4-16,0 0 1 0,0 0 0 0,0 0 0 15,0 0 0-15,0 0 1 0,0 0 0 0,0 0 0 16,0 0-6-16,0 0-2 0,6 3 0 0,-6-3 0 16,0 0-9-16,6 2 0 0,3 1 9 0,-3-1-9 15,0 1 8-15,3 0-8 0,0 2 8 0,0-2-8 16,3-1 8-16,0 1-8 0,-3 0 10 0,0-3-10 15,2-3 9-15,4 3-9 0,0-3 8 0,-3 3-8 16,6 0 0-16,-3 0 0 0,6-2 0 0,-3 2 0 16,5 0 0-16,1 0 0 0,-3 2 0 0,3-2 0 15,0 6 8-15,5-4 0 0,4-2 0 0,0 0 0 16,0 0-8-16,5 3 0 0,1-6 0 0,3 3 0 0,2-5 0 0,4 2 0 16,-3-2 0-16,5-3 0 0,-2 3 12 15,2 0-4-15,-2-1 0 0,-3 1 0 0,2 0-8 16,-5-1 0-16,3 1-10 0,-4-3 10 0,-5 3 0 0,3 2 0 15,-4-2 0-15,-2 5 10 0,0-5-10 0,-3 2 0 16,-1-2-10-16,-5 5 10 0,0-3 0 0,-3 0 0 16,-3 3 0-16,-3 0 0 0,0-2 0 0,-4-1 0 15,-2 3 0-15,0-3 0 0,0 3 0 0,0 0 0 16,-3-2 0-16,0 2 0 0,-6 0 0 0,0 0-9 16,0 0 9-16,0 0-8 15,0 0-23-15,0 0-4 0,0 0-1 0,0 0-1168 0</inkml:trace>
  <inkml:trace contextRef="#ctx0" brushRef="#br0" timeOffset="1009.6734">7253 5286 1825 0,'-9'0'80'0,"3"3"18"0,3-3-78 0,3 0-20 0,0 0 0 0,-6 5 0 16,-3-2 23-16,9-3 1 0,9 5 0 0,-3 1 0 0,-6-6 0 0,6 2 1 15,9 3 0-15,0-5 0 0,5 0-25 16,-2-2 0-16,0-3 0 0,6-1 0 0,6-2 0 15,-3-2-20-15,-4 2 3 0,4-5 1 0,3-1 16 0,0-2-10 16,-4 1 10-16,-2-1-8 0,-3-3 8 0,0 1 0 16,6 2 8-16,-3-3-8 0,-7 1 14 0,1-3-2 15,6 2 0-15,-3-2 0 0,0-3 11 0,-6 6 1 16,0-4 1-16,-1 4 0 0,4-3-6 16,-6 2-2-16,-6 1 0 0,0 2 0 0,3 0-2 0,-3 0-1 15,-3 3 0-15,-3-3 0 0,0 0-6 0,-3 3 0 16,3-3-8-16,-3 3 12 0,-3-3-12 0,0 0 0 15,3 0 0-15,0 3 0 0,-9 0-15 0,0-1 1 16,-3 4 0-16,6-1 0 0,-2 1 5 0,-4 2 1 16,-6 0 0-16,3 3 0 0,9-1 8 0,-6 6 11 0,-6 0-3 15,4 6 0-15,-4-1 15 0,3 3 2 0,-6 0 1 0,0 5 0 16,-3-3-14-16,1 9-2 0,5 0-1 16,-3-1 0-16,0 3 5 0,0 0 1 0,3 3 0 0,1 3 0 15,2-4-5-15,-3 4-1 0,-6 2 0 0,9 0 0 16,6 6-9-16,-2-1 10 0,-4 0-10 0,0 6 10 15,6 0-10-15,0 2 12 0,-3 3-12 0,0-3 12 16,0 3 17-16,3 0 4 0,6 3 1 0,1 0 0 16,-4-3 2-16,6 0 0 0,12-1 0 0,-3-4 0 15,-1 0-12-15,7-3-1 0,6 0-1 0,6-3 0 16,0 1-6-16,6-4-2 0,-4-4 0 0,10 2 0 16,9 3-2-16,2-6 0 0,1-5 0 0,3-2 0 15,2-3-12-15,4-3 8 0,-1-2-8 0,-5-6-838 16,0-2-171-16</inkml:trace>
  <inkml:trace contextRef="#ctx0" brushRef="#br0" timeOffset="1755.8929">9298 4694 1209 0,'0'0'108'0,"-6"-3"-87"16,3 0-21-16,-3-2 0 0,3 2 135 0,-3-2 22 16,3-3 5-16,-3 3 1 0,3-3-115 0,-3 0-24 15,0 0-4-15,0-2 0 0,0-1-11 0,-3 0-1 16,3 3-8-16,-3 1 12 15,3 1-30-15,-3 1-6 0,-2 0-2 0,2-1 0 0,-3 6 26 16,-3-2 0-16,3 2 0 0,-3 2-8 0,0 1 8 0,-3 2 0 0,3 1 0 16,-2 2 0-16,-4-1 14 0,0 4 5 0,0 0 1 0,0 5 0 15,3-1 27-15,-3 1 5 0,1 5 2 16,2-2 0-16,-3 2-2 0,3 0 0 0,-3 3 0 16,3 3 0-16,1 2-14 0,-1 0-3 0,0 3-1 0,0 2 0 15,0 0-3-15,3 6-1 0,0 2 0 0,0-2 0 16,1 2-21-16,-1 1-9 0,0 2 8 0,3 0-8 15,0-6 12-15,3 4-2 0,0-4-1 0,3 1 0 16,3 0-1-16,-3-3 0 0,3 0 0 0,3 0 0 16,6-3-8-16,-3-2 8 0,3 0-8 0,3-3 8 15,6 0-8-15,0-3 0 0,3 1 9 0,6-6-9 16,-1 0 0-16,4-2 9 0,6-1-9 0,0-5 0 16,-1 1 0-16,7-6-9 0,0-3-1 0,2-5 0 15,1 0-161 1,0-5-32-16</inkml:trace>
  <inkml:trace contextRef="#ctx0" brushRef="#br0" timeOffset="2296.3641">9610 4387 576 0,'0'0'51'16,"0"0"-41"-16,0 0-10 0,0 0 0 0,9 0 255 0,0 0 49 15,0 0 9-15,3 0 3 0,0 0-227 0,3 0-45 16,3 0-8-16,2 0-3 0,4-3 21 0,6 3 4 16,3-2 1-16,2 2 0 0,4-3-23 0,6 0-4 15,2 3 0-15,4-2-1 0,0-4-8 0,2 4-2 16,4-1 0-16,-1-2 0 0,7-3-8 0,-1 0-1 16,1 0-1-16,-1-3 0 0,1 1-11 0,-1-4 0 15,-2-1 0-15,-1-1 8 0,-2 0-8 0,-3 0 0 16,-4 0 0-16,-2 0 0 0,-4 0-15 0,-5 0-1 15,-3 1-1-15,-3-1 0 16,-4 0-80-16,-5-3-16 0,-6 3-3 0</inkml:trace>
  <inkml:trace contextRef="#ctx0" brushRef="#br0" timeOffset="2711.1235">10378 3408 2026 0,'0'0'90'0,"6"-3"18"0,-3-5-86 0,0 3-22 16,3 2 0-16,0-2 0 0,3 2 0 0,0 3 8 15,-3 0-8-15,6 0 0 0,-3 3 12 0,3 0-1 16,-4-1-1-16,4 6 0 0,3 0-19 0,-3 5-4 16,0 3-1-16,0 5 0 0,-3 3 6 15,0 5 8-15,0 6-13 0,0 4 5 0,-6 9 32 0,3 5 8 16,-6 3 0-16,0 4 1 0,-3 4 7 0,-3 7 2 16,0 9 0-16,-3 7 0 0,-3 3 5 0,-3 3 1 15,0 5 0-15,-3 2 0 0,-3-2 6 0,7-3 2 16,-1 0 0-16,0-2 0 0,-3 0-22 0,0-3-4 15,3 0-1-15,0-3 0 0,0-2-21 0,1-6-8 16,-1-5 0-16,3-3 9 0,0-4-9 0,-3-7 0 16,6-4-12-16,-3-6 12 15,0-2-55-15,3-3-3 0,3-8-1 0,0-8-715 16,0-5-143-16</inkml:trace>
  <inkml:trace contextRef="#ctx0" brushRef="#br0" timeOffset="3332.3767">11494 4569 1267 0,'-6'-10'56'0,"6"10"12"0,0 0-55 0,0 0-13 16,0 0 0-16,0 0 0 0,0 0 236 0,0 0 44 16,0 0 8-16,0 5 3 0,3 0-235 0,-3 6-46 15,0 0-10-15,0 4 0 0,3 4 0 0,-3 5 0 0,-3 2 0 0,3 3 0 32,-3 6-46-32,0 4-2 0,-3 6 0 0,1 3 0 0,-1 5 26 0,0 0 5 15,0 2 1-15,3 1 0 0,-3-3 32 0,6-3 6 0,0 0 2 16,6-2 0-16,0 2 5 0,0-2 2 0,3-3 0 0,-1-5 0 15,4-1-14-15,0-4-2 0,0-4-1 0,3-4 0 16,-3-6-2-16,6-2 0 0,0-4 0 0,3-4 0 16,-1-6 12-16,7 1 3 0,6-6 0 0,0-6 0 15,-1-2 8-15,7-7 1 0,0-4 1 0,-1-5 0 16,1-8-3-16,0-5-1 0,-3-2 0 0,-1-4 0 16,1-4-15-16,-6-4-3 0,-3 1-1 0,-1-5 0 15,4-1-5-15,-3 1-1 0,-9-1 0 0,0 3 0 16,-1 3-8-16,1 2 8 0,-6 3-8 0,0 3 8 15,-3-1-8-15,0 4 0 0,-3 2 0 0,0 2 0 16,-6 6-17-16,3 3-6 0,0 5-1 0,-3 2 0 16,3 3-79-1,-3 6-16-15,-3-1-3 0,0 6-963 0</inkml:trace>
  <inkml:trace contextRef="#ctx0" brushRef="#br0" timeOffset="4230.2869">12896 4569 1785 0,'0'0'159'0,"0"0"-127"0,0 0-32 0,0 0 0 16,0 0 97-16,0 0 14 0,0 0 2 0,0 0 1 15,0 0-98-15,0 0-16 0,0 0-12 0,0 0 3 16,6 8 9-16,3 0 0 0,0 3 0 0,0 5 8 15,3 2-8-15,0 6 0 0,3 0 0 0,-3 8-8 16,0 2 18-16,-1 3 4 0,4 3 1 0,-3 2 0 16,0 6 25-16,0-3 4 0,0 5 2 0,-3-2 0 15,0-3-7-15,-3 0-2 0,0-3 0 0,-3-2 0 0,0-6-37 16,-3-2 0-16,0-3 0 0,-3-3 0 0,3-7 0 0,-6 2 0 16,3-8 0-16,-3 0-8 0,-3-5 8 0,3-2 9 15,6-6-1-15,-6 2-8 0,0-4 24 0,0-6-1 16,3 0-1-16,-3-3 0 0,3-5 20 0,0-2 4 15,0-1 1-15,3-5 0 0,-3-2-26 0,6-3-5 16,-3-6 0-16,6 1-1 0,0-3-15 0,0 3 0 16,3 2 8-16,0 3-8 0,-3 0 0 0,6 5 0 15,0 5 0-15,0 1-10 0,-3 2 10 0,-1 0 0 16,4 0 0-16,3 6 0 0,-3-1 0 0,3 3 0 16,0 3 0-16,3 2 0 0,-3 3-10 0,3 3 0 15,-1 2 0-15,4 3 0 0,0 0 10 0,3 5-13 16,-3 0 5-16,3 6 8 0,2-1-16 0,4 4 4 0,0 1 0 15,6-1 1-15,-4-1 11 0,4-3 0 0,3 1 0 0,2-3 0 16,1 0 0-16,0-6 0 0,2 1 0 0,1-6 0 16,3-2 0-16,-1-6 0 0,4-2 0 0,-3-1 0 15,-1-1 0-15,1-4 0 0,-1-2 0 0,-2-3 0 16,0-3 0-16,-4 3 11 0,4-2-3 0,-3-3 0 16,2 0-8-16,-2-3 0 0,-3 3 0 0,-4-3 0 15,-2 0 8-15,0 0-8 0,-6-2 0 0,-3 2 8 16,-4 0-8-16,-2 3 0 0,-3-3 0 0,-3 3 0 15,-3 0 8-15,0 0 0 0,-6-1 0 0,3 1 0 16,-6 3-8-16,-3 2-11 0,0-3 3 0,-3 6 0 16,0 0 8-16,-3 0 0 0,-3 2 0 0,-3 6 0 0,0-3 0 15,0 5-8-15,-5 1 8 0,-4 4-8 0,0 6 8 16,-3 0 0-16,0 3 0 0,1 5 0 0,-4-3 0 0,0 8 0 16,3 3 0-16,1 0 0 0,-4 5 8 0,3 0 3 15,3 3 1-15,-3 2 0 0,1 3-12 0,2 0 8 16,-6 5-8-16,6 1 8 0,3 2-8 0,1 0 0 15,-1 0 0-15,3-3 0 0,6-5 8 0,6 3-8 16,6 2 12-16,3 0-4 0,9-5-8 0,6 3-9 16,8 0 9-16,7-3-13 0,12 2 13 0,5-4 0 15,10-1 0-15,5-5 0 16,7-2-73-16,2-6-12 0,-2-8-3 0,8-2-1070 16</inkml:trace>
  <inkml:trace contextRef="#ctx0" brushRef="#br0" timeOffset="5845.1476">19177 4217 1868 0,'0'0'83'0,"0"0"17"0,0 0-80 0,6 0-20 0,0-5 0 0,0 3 0 16,3-4 37-16,0-2 4 0,0-2 1 0,-1-1 0 16,1 3-32-16,-3-5-10 0,3 2 0 0,-3 1 0 15,-3-1 13-15,3 1-4 0,-3-1-1 0,0-2 0 0,-3 2-8 16,0-2 0-16,0 2 0 0,0-2 0 16,-3 3 0-16,-3-4 12 0,3 1-12 0,-6 3 12 0,-3-6 13 0,-6 2 3 15,1 1 1-15,-7-3 0 0,-6 3-19 0,-3-3-10 16,-2 3 10-16,-1 0-10 0,-3 2 0 15,3-2 0-15,-2 5 0 0,2-3 0 0,0 1 16 0,1 2 0 16,-4 0 0-16,3 0 0 0,-2 3-16 16,-1 2 0-16,0-2-12 0,0 5 12 0,4 0 0 0,2 5 0 15,0 0 0-15,0 6 0 0,4-8 8 0,2 7 4 16,0 3 2-16,-3 3 0 0,1 3-6 0,-1-1-8 16,-3 9 11-16,0 2-11 0,-2 3 17 0,2 7-3 15,0 1-1-15,3 5 0 0,4 0-13 0,-1 3 9 16,6-3-9-16,3 2 8 0,3-2-8 0,6-2 0 0,3-4 0 15,0 4 0-15,9-4-18 0,0-2 4 16,6 0 1-16,3-2 0 0,0-3 13 0,3-3-9 0,0-6 9 16,3-1-8-16,3-7 8 0,2-1 11 0,4-6-3 15,3 0 0-15,3-6 12 0,-1 1 3 0,4-3 0 0,0-3 0 16,0-2 5-16,5-3 2 0,1-3 0 0,0 3 0 16,5-5-30-16,1-3 8 0,-1 0-8 0,1-2 0 15,-3-3 0-15,-1-6 8 0,-2 1-8 0,-3-1 0 16,-4-2 0-16,1 0 0 0,0 0 0 0,-3-5 0 15,-1-1-12-15,-2-2 4 0,-3-2 8 0,-3-1-13 16,0 0 13-16,-1 3 0 0,-5 0 0 0,0 3 0 16,-6 2 0-16,0 6 0 0,0-1 0 0,-3 9 0 15,-3 2 0-15,0 2 0 0,0 4 0 0,-3-1 0 16,-3 6 0-16,3 0 0 0,-3 5 0 0,0 0 0 16,0 0-10-16,0 0 10 0,0 0-10 0,0 0 10 0,0 0-11 15,0 0 11-15,-6 8-12 0,3 0 12 0,-3 0 0 16,3-1 0-16,-3 1 0 0,0 0 0 0,0 0 0 0,0 3 0 15,0 2 8-15,0 3-8 0,0-3 17 0,0 3-2 16,-3 3-1-16,3 2 0 0,0 3 1 0,0 5 0 16,-3 2 0-16,0 4 0 0,3 2 7 0,-2 3 2 15,-7 5 0-15,3 7 0 0,-3 7 1 0,3 1 1 16,-3 9 0-16,-3 5 0 0,0 3-3 0,0 5-1 16,1 5 0-16,2-5 0 0,-3 0 8 0,6-2 2 15,0-1 0-15,0-5 0 0,3 3-32 0,-3-6 0 16,3-4 0-16,0-4 0 0,1-2 0 0,-1 0 0 15,-3 0 0-15,3-3 0 0,-3-3 12 0,3-2-4 0,-3 0-8 16,0-8 12-16,-3 0-12 0,6-2 0 0,-3-4 0 16,3-2 0-16,-2-5 0 0,5-5-8 0,-3-4-1 15,0-2 0 1,3 1-67-16,3-9-12 0,-3 0-4 0,0-5-725 0,3 0-146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07:13.375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2112 1061 403 0,'9'-19'36'0,"-6"9"-36"0,-6 2 0 0,3-5 0 0,0-1 203 0,6 1 33 16,-6 0 8-16,3 0 0 0,-3 2-124 0,3 3-26 15,0 0-5-15,-3-2-1 0,0 2-28 0,6 0-5 16,-6 3-2-16,0-3 0 0,3 2-21 0,-3 6-4 15,0-5 0-15,0 5-1 0,0 0 8 0,0 0 1 16,0-3 1-16,0 3 0 0,6 0-13 0,-6 0-2 16,0 0-1-16,0 0 0 0,12 3-4 0,-3 2-1 15,-3-5 0-15,3 6 0 0,0-4 9 0,-3 9 2 16,5-3 0-16,-2-3 0 0,3 8-15 0,-3 1-4 16,3-1 0-16,0 5 0 0,0 9 4 0,3-6 1 15,-6 11 0-15,6-1 0 0,-3 4 14 0,2-3 2 16,-5-1 1-16,3 4 0 0,0-1-3 0,0 3-1 15,-3-2 0-15,3 2 0 0,0 2-8 0,-3-7-2 0,6 2 0 16,-9 3 0-16,2-10-4 0,1 2 0 0,-3 0-1 16,3-8 0-16,3 3 8 0,-6-3 1 0,3 0 1 0,0-2 0 15,0 0-5-15,-3-4-2 0,0 1 0 0,0-3 0 16,-3 1-2-16,0-1 0 0,3-5 0 0,-3 0 0 16,3 2-1-16,-6-7-1 0,6 0 0 0,-6 5 0 15,0-6-10-15,0 4 0 0,0-6 0 0,0 0 0 16,0 0 8-16,0 0 0 0,6 5 0 0,-6-5 0 15,6 0 13-15,-6 0 3 0,0 0 0 0,2-8 0 16,1-3-16-16,3 3-8 0,-6-2 8 0,0-3-8 16,0-3 10-16,0 0-2 0,3-5-8 0,0 0 12 15,-3-6-12-15,0-5 8 0,3-2-8 0,0-3 0 16,0 0 0-16,3 2 0 0,-3-4 0 0,3-1 0 0,0 3 0 16,3 3 0-16,-3 2 0 0,3-3 0 0,3 4-9 15,-3 4 9-15,0 1 0 0,3-1-9 0,-3 9 9 16,2-6 0-16,-2 8 0 0,0 3 0 0,0 0-12 0,-3-1-1 15,3 9 0-15,0 0 0 0,-9 5 13 0,6-3-11 16,-6 3 11-16,9 3-10 0,-3 2 10 0,3 8-8 16,-3-5 8-16,3 11-8 0,-3 2 8 0,0 8-13 15,3-2 5-15,-6 7 8 0,2-2-16 0,1-1 5 16,0 9 1-16,0 0 0 0,3 0 10 0,-9 5 9 16,6-6-1-16,0 1-8 0,0-3 0 0,0-8 0 15,-3 0 0-15,3 0 0 0,-3-5 0 0,3 3 0 16,3-9-12-16,-9 3 3 0,6-8 9 0,-3-5 12 15,0 3-2-15,0-3-1 0,3-3-9 0,0 3 0 0,-3-3 0 16,3-5 0-16,-3 0 22 0,3 0-1 0,-1-5 0 0,4-3 0 16,-3 3-21-16,6-8 0 0,0-1-10 0,3-7 10 15,0-3 8-15,0-2 8 0,3 0 1 0,0-12 1 16,-1 4 0-16,4-6 0 0,0 3 0 0,3-2 0 16,-6-4-6-16,3 6 0 0,-4-2-1 0,-2-1 0 15,0 8-11-15,-3-2 8 0,-3 2-8 0,0 0 8 16,-3-2-8-16,3 5 0 0,-6 2 0 0,0 1 8 15,0 5-8-15,-3 2 0 0,0 1 0 0,0 4-11 16,0 1-24 0,-3 5-5-16,3 3 0 0,0 5-1 0,0 0-146 0,0 0-29 15,-3 11-5-15,-3 2-867 0</inkml:trace>
  <inkml:trace contextRef="#ctx0" brushRef="#br0" timeOffset="513.5942">3705 1659 1036 0,'0'0'46'0,"9"-3"10"0,-3-2-45 0,3 0-11 0,-1-3 0 0,1 2 0 16,3 4 213-16,-3-6 41 0,0 3 8 16,3-6 2-16,0 3-146 0,0-5-29 0,0 0-5 0,3 2-2 15,0-2-40-15,2 0-8 0,-2-3-2 0,3 2 0 16,-6-4-6-16,3 5-2 0,3-8 0 0,-3 2 0 16,3 1-3-16,-7 4-1 0,1-7 0 0,0 5 0 15,0 0 0-15,-3-2 0 0,-3-1 0 0,3 3 0 16,0-2 4-16,-3-1 1 0,-3 1 0 0,-3 2 0 15,0-2-13-15,0-4-4 0,-3 9 0 0,0-5 0 16,-3 4-8-16,0 1 0 0,-3 0 0 0,0 8 0 16,-3-3 0-16,3 2 0 0,-3 1 8 0,0 5-8 15,1 0 0-15,-4 5 0 0,0 3 0 0,0 3 0 16,0 2 8-16,-3 6-8 0,3 2 12 0,0 5-4 0,3-5 0 16,-2 6-8-16,2 2 12 0,0-3-4 0,3 4 11 15,0 1 1-15,3 6 1 0,0-8 0 0,3 9-4 16,3-7-1-16,0-4 0 0,0 2 0 0,3 0-5 0,3-3-2 15,0 1 0-15,3-9 0 0,3 9-9 16,-3-6 12-16,3-2-12 0,0-6 12 0,2 5-12 0,-2-2 10 16,3-3-10-16,0 1 10 0,-3-1-10 0,6-3-11 15,-6 4 3-15,6-12-880 16,-1 4-175-16</inkml:trace>
  <inkml:trace contextRef="#ctx0" brushRef="#br0" timeOffset="1699.2831">6047 1299 748 0,'0'0'67'0,"6"-3"-54"15,-6-2-13-15,3-3 0 0,0 3 104 0,0-3 17 16,-3-5 4-16,3 7 1 0,0-7-33 0,-3 8-6 15,3-8-2-15,-3 5 0 0,0-3-26 0,0 3-6 16,0 0-1-16,0 3 0 0,-3-3-8 0,0 3-3 16,0-6 0-16,-3 3 0 0,0 3-9 0,0 2-1 15,-3-2-1-15,3 0 0 0,-3 5-13 0,-2 0-2 16,-1-3-1-16,0 3 0 0,-3 3 2 0,3 2 0 0,-3 0 0 0,0 3 0 16,-6 0 5-16,3 8 2 0,1-3 0 15,-1 3 0-15,-6 3-23 0,3-1 0 0,3 3 0 0,0 3 0 16,4 3 26-16,-1-1 4 0,3 1 1 0,3-1 0 15,3 6-31-15,0-6 0 0,3 6 0 0,0-6-10 16,3 1 10-16,0-1 9 0,3-7-1 0,0 2-8 16,0-2 0-16,0-6 0 0,3 0 0 0,-3-5 0 15,0 0 9-15,3 3-1 0,0-11-8 0,3 0 12 16,0 0 1-16,-1-8 0 0,-2 2 0 0,6-4 0 16,6-4-1-16,-3-1-1 0,-3-4 0 0,3-7 0 15,0-1-11-15,0 1 0 0,-1-11 0 0,1 2 0 16,0-4 12-16,0-1 0 0,0 3 0 0,-3-3 0 15,3 3-12-15,-3 3 0 0,0 7 0 0,-3 1 8 0,2 5-8 16,-2 5 0-16,-3 8-10 0,0 0 10 0,-3 3-8 16,-3 5 8-16,0 0 0 0,6 5-9 0,0 8 9 15,-3 0 0-15,0 3 0 0,0 8 8 0,0-5 0 0,0 7 0 16,-3-5 0-16,3 3 0 0,-3 2-8 0,3 1 0 16,-3-1 8-16,3 1-8 0,-3-1 8 0,3 6-8 15,-3-5 10-15,6-1-10 0,-6-8 0 0,3 4 0 16,0-4-13-16,0-5 4 15,0 1-124-15,3-6-25 0,0-3-5 0</inkml:trace>
  <inkml:trace contextRef="#ctx0" brushRef="#br0" timeOffset="2068.5517">6678 963 1436 0,'-9'-5'32'0,"0"5"6"0,-2 0 2 0,-1 0 0 0,3 0-32 0,-6 0-8 0,0 5 0 0,0 3 0 16,-3 0 78-16,0 5 14 0,0 6 4 0,1-1 0 0,2 1-32 16,-3 2-7-16,0-3-1 0,3 4 0 0,3-4-25 0,3-2-6 15,0 3-1-15,0-1 0 16,6 1-16-16,3-4-8 0,-3 4 8 0,6-6-8 0,0 0 8 15,3-2-8-15,3 2 0 0,-3 0 8 0,3 1-8 0,0-6 8 16,0 5-8-16,0-3 8 0,0 1 14 0,0 2 2 16,-3 3 1-16,3-3 0 0,-3 1 15 0,-3 1 2 15,0-1 1-15,-3 2 0 0,0 5-9 0,0-8-2 16,-3 5 0-16,3-4 0 0,-3-1-9 0,-3 0-3 16,0 0 0-16,0 1 0 0,0-1-10 0,-3-5-2 15,3 2-8-15,-3-2 12 0,-3-2-12 0,3 7-13 16,-3-11 2-16,0 4-744 15,0-1-149-15</inkml:trace>
  <inkml:trace contextRef="#ctx0" brushRef="#br0" timeOffset="2473.4552">7050 1101 691 0,'3'-6'61'0,"0"-2"-49"0,-3 3-12 0,0 5 0 15,-3-5 143-15,-3 2 25 0,3-2 6 0,-6 5 1 16,1 0-42-16,-1-5-8 0,0 5-1 0,0 0-1 16,-6 5-40-16,3 0-8 0,0 3-2 0,-3-3 0 15,3 3-34-15,0 0-7 0,0 3-2 0,4 2 0 16,-1 0 3-16,0-5 1 0,3 3 0 0,3 2 0 15,0 0-34-15,3 3 0 0,0-3 0 0,3 1 0 0,0-1 16 0,0 0-3 16,3 3-1-16,0-3 0 0,0 0-3 16,2-5-1-16,-5 6 0 0,6-1 0 0,-3-5 3 15,-3 2 0-15,0 4 0 0,0-6 0 0,-3 2 17 0,0 3 4 16,-3 1 1-16,-6 1 0 0,0 1-11 16,-2 6-2-16,-4-4-1 0,0-5 0 0,0 8-5 0,-3-2-1 15,6-3 0-15,-6 0 0 0,0-3-13 0,4 0 0 16,2 0 0-16,0 1 0 0,0-1 0 0,0-8 0 15,0 6 0-15,0-1 0 16,3 4-127-16,-3-9-21 0,3 3-5 0</inkml:trace>
  <inkml:trace contextRef="#ctx0" brushRef="#br0" timeOffset="2868.181">7306 1180 1850 0,'6'-8'40'0,"-6"8"9"0,0 0 2 0,0 0 1 0,9-5-41 0,-3 5-11 0,-6 0 0 0,0 0 0 16,0 0 41-16,0 0 7 0,0 0 0 0,-3 5 1 15,-3 8-33-15,3 1-6 0,3-1-2 0,0 3 0 16,-6 7 18-16,3-4 3 0,0 2 1 0,0-2 0 15,6 7 13-15,-3 1 2 0,0-1 1 0,0-7 0 16,9 2-2-16,-3 0 0 0,0-3 0 0,-3 1 0 0,6-1-25 0,-3-4-6 16,3-1-1-16,0-8 0 0,0 3 7 0,3-3 1 15,0 3 0-15,3-8 0 0,-7-5 15 0,7 0 3 16,0-3 1-16,6 0 0 0,-6-3-11 0,3-2-3 16,-6 5 0-16,6-10 0 0,5 2 5 0,-5-3 1 15,-9 6 0-15,6-5 0 0,6-4-31 0,-3 4 8 16,-3-3-8-16,-3 2 0 0,-1-5 0 0,1 3 0 15,6 0 0-15,-6 2 0 16,-6-4-29-16,6 2-9 0,-3 2-2 0,0 3 0 16,-3 0-134-16,-3 6-27 0,0 4-6 0,0-4-1 0</inkml:trace>
  <inkml:trace contextRef="#ctx0" brushRef="#br0" timeOffset="3438.7627">7979 1146 1717 0,'0'0'76'0,"3"8"16"0,3-3-74 0,3 3-18 0,3 0 0 0,-3 2 0 15,-9-2 69-15,6 6 11 0,6-1 1 0,0 0 1 16,-4-2-18-16,1 2-4 0,-3 0-1 0,6-5 0 16,3 5-15-16,-6 0-4 0,-6 1 0 0,3-6 0 15,3 2 4-15,0-5 1 0,-12 3 0 0,3-2 0 16,0-6 6-16,0 0 1 0,0 0 0 0,0 8 0 15,-3-8-16-15,3 2-4 0,0-2 0 0,0 0 0 0,-3-2 7 16,3 2 1-16,0-11 0 0,3 8 0 0,6-7-31 16,-6 2-9-16,-3-5 0 0,6-1 0 0,9 1 8 0,-3-5-8 15,-1 2 0-15,-2 0 0 0,6 0 0 0,3 3 0 16,-3-6 0-16,6 6 0 0,-3 0 0 0,0 0 0 16,-1-1 0-16,-2 9 0 0,3-3 0 0,-3 8 0 15,-3 0 0-15,0 0 0 0,0 8 0 0,0-3 0 16,-3 3 0-16,0 3 0 0,2 2-8 0,-2 0 8 15,-3 3 0-15,0 3-9 0,-3-6 9 0,3 5 0 16,-6-4 0-16,0-1 0 0,3 0 0 0,-6 0 0 16,3 1 0-16,0-9 0 0,-3 8 0 0,3-8 0 15,0-5 0-15,0 0 0 0,0 0 0 0,0 0 8 16,0 0-8-16,0 0 0 0,0 0 0 0,0 0 8 16,6 0-8-16,0-5 0 0,0 0 0 0,3-3 0 15,0-3 0-15,0 3 0 0,0-5 0 0,3 0 0 0,0-6 0 16,2 4 0-16,-2 4 0 0,3-8 0 0,-3 6-9 15,6 0 9-15,-3 5 0 0,0 0 0 0,-3-2 0 0,3 7 0 16,-4 0 0-16,1 3 0 0,0 3 0 0,0 5 0 16,0-3 0-16,0 3-11 0,-3 5 3 0,3-5 0 15,0 3 8-15,0 2 0 0,3-5 0 16,-4 3 0-16,1-1 0 0,3 1 0 0,0-3 0 0,-3 2 0 16,6-2 0-16,-6 0 0 0,6 3 0 0,-6-9 0 15,2 4-159 1,-2-1-26-16,3 3-6 0,-3-8-1 0</inkml:trace>
  <inkml:trace contextRef="#ctx0" brushRef="#br0" timeOffset="3887.4126">9253 1318 864 0,'0'0'38'0,"0"0"8"0,0 0-37 0,0 0-9 15,6 0 0-15,0 5 0 0,0-5 206 0,3 3 39 16,-3-6 8-16,3 3 2 0,3 0-125 0,-1 0-25 16,1-5-5-16,6-3 0 0,0 2-43 0,0 1-8 15,3 2-1-15,0-7-1 0,-1 2-23 0,1-5-5 16,0 5-1-16,0-5 0 0,-3 2 18 0,0-2 3 15,-3 5 1-15,-1-5 0 0,-2-6-20 0,-3 1-3 16,-3 2-1-16,0 5 0 0,0-2-6 0,-6-6-2 0,0 6 0 16,-3 5 0-16,0 0 26 0,-3-2 5 0,0 4 1 15,-3 4 0-15,0-6-24 0,-2 8-4 0,-4-3 0 0,0 6-1 16,-3-1 3-16,0 4 1 0,0 7 0 0,0-5 0 16,-2 5-6-16,2 6-1 0,6-1 0 15,-3-2 0-15,3 8 2 0,3-6 0 0,0-2 0 0,3 3 0 16,3-1-2-16,6 1 0 0,0 2 0 0,6-8 0 15,3 6 0-15,0-6 0 0,3 3 0 0,0 0 0 0,5-3 0 16,1 0-8-16,0-5 12 0,3 5-4 16,-3-7-8-16,-3 7 0 0,2-5 0 0,-5 0 8 15,3 2-112 1,-6-4-24-16,3 2-4 0,-3-3-1066 0</inkml:trace>
  <inkml:trace contextRef="#ctx0" brushRef="#br0" timeOffset="15377.1221">12155 860 403 0,'0'0'36'0,"3"-5"-36"16,3-3 0-16,-3 2 0 0,0-2 111 0,-3 3 15 16,0-3 3-16,3 3 1 0,0-3-10 0,0 3-3 0,0-3 0 0,-3 2 0 15,0-1-23-15,3-4-5 0,-3 8-1 0,0-7 0 16,0 2-11-16,0-3-2 0,-3 3-1 15,3 0 0-15,0-5-18 0,0 8-3 0,0-3-1 0,-3-3 0 16,3 11-20-16,0-8-5 0,-6 0-1 0,0 3 0 16,0 5-8-16,-3 0-2 0,-3 0 0 0,0-5 0 15,-5 5-2-15,2 5-1 0,0 0 0 0,-3-2 0 16,0 2 1-16,-6 1 0 0,6 2 0 0,-5-3 0 16,2 3 1-16,-3 5 0 0,0-8 0 0,-3 9 0 15,1-1 15-15,-1 0 3 0,-3 6 1 0,0 2 0 16,0-3-22-16,4 3-4 0,-4 3 0 0,3-3-8 15,0 6 13-15,-2-1-4 0,5 6-1 0,0 0 0 0,3-6 1 16,0 6 0-16,3-3 0 0,3 3 0 16,1-6-9-16,5 1 10 0,0-1-10 0,0 1 10 15,3-4-10-15,6 4 12 0,-3-1-12 0,6 1 12 16,0-6-4-16,3 8-8 0,0-2 12 0,6-1-4 0,0 3-8 16,-1 0 12-16,7 0-12 0,0-2 12 0,0-3-12 0,6-3 8 15,0-3-8-15,5 1 8 0,-2-1 4 0,3-4 0 16,6-1 0-16,2-5 0 0,-2 0-4 0,3 2 0 15,-6-10 0-15,2 0 0 0,-2 0-8 0,-3 0 0 16,0-5 0-16,-1 0 0 0,1-3 12 0,-6 0-2 16,0-3-1-16,-3 3 0 0,-4-5-9 0,-2 0 0 15,3-6 0-15,-6 6 0 0,-3-8 12 0,-3 5-2 16,0 0-1-16,-3 3 0 0,0 0-1 0,-3-1 0 16,-6 1 0-16,0 0 0 0,0 8-8 0,-3-8 0 15,-3 5 0-15,0 2-11 0,0-4 11 0,0 7 0 16,-2-2 0-16,2-1 0 0,-3 4 0 0,0 2 0 15,3-5 0-15,0 5 0 0,0 0 0 0,0 0 11 16,0 0-3-16,3 0 0 0,0 0-8 0,1 5-11 0,-1-5 3 16,3 0 0-16,0 0 8 0,6 0 0 0,-3 2 0 15,3-2 0-15,0 0 0 0,0 0 0 0,-6 6 0 0,6-6 0 16,0 0 0-16,-3 5 0 0,3-5 0 0,0 0 0 16,0 0 0-16,0 0 0 0,0 0 0 0,9 3 0 15,0-1 0-15,3-2 0 0,2 3 0 0,1 2 0 16,6-10 0-16,-3 5 0 0,6 0 10 0,0 0-10 15,2 0 15-15,1-3-3 0,-3 3-1 0,6-2 0 16,0 2 4-16,-7-3 1 0,4 3 0 0,-3 0 0 16,-3 3-39-16,0-1-7 0,-3 1-2 0,-1 2 0 15,-2-5-107-15,0 0-21 0,0 0-5 0</inkml:trace>
  <inkml:trace contextRef="#ctx0" brushRef="#br0" timeOffset="17961.8663">14438 1037 946 0,'-3'-21'20'0,"0"16"5"16,3-3 1-16,0-3 2 0,0 9-28 0,3-4 0 0,0-2 0 0,-3 3 0 0,3 0 55 0,-3 5 5 15,0 0 2-15,0 0 0 0,3-3-13 0,0-2-2 16,-3 5-1-16,0 0 0 0,0 0-19 0,0 0-4 15,0 0-1-15,0 0 0 0,0 0 14 0,0 0 4 16,0 0 0-16,3 13 0 0,0 0-10 0,-3 6-2 16,0 2 0-16,0 3 0 0,0 2 6 0,-3 9 1 15,-3-4 0-15,3 1 0 0,-3 3-3 0,0-4-1 16,3 1 0-16,-3 2 0 0,3-2 4 0,0-5 1 16,3 4 0-16,0-4 0 0,3-6-15 0,-3 0-2 15,3-5-1-15,3 0 0 0,0 2 0 0,0-10 0 16,0-2 0-16,0-1 0 0,3-2 16 0,0-1 3 15,0-2 1-15,3-2 0 0,0-1 13 0,9-8 2 16,-4-2 1-16,4 0 0 0,0-3-27 0,0-2-6 16,0-1-1-16,0-2 0 0,-4 2-6 0,4-7-2 15,0 2 0-15,0-2 0 0,-3-1 16 0,3-2 4 16,2-3 0-16,-2 1 0 0,-3-1-32 0,3 0 0 16,-3 3 0-16,-3 2 0 0,0-2 9 0,-3 8-1 0,-7-5 0 15,4 7 0-15,-3 3-8 0,0-2-9 0,-3 5 9 16,0-1-13-1,-3 9-86-15,0-3-17 0,0 8-3 0,-6 0-1 16,0 8-131-16,-3-3-26 0</inkml:trace>
  <inkml:trace contextRef="#ctx0" brushRef="#br0" timeOffset="18426.9949">15414 781 1497 0,'6'-6'32'0,"0"-2"8"0,-3-2 0 0,0 2 4 0,0 2-36 0,0 1-8 16,-3 5 0-16,-3-2 0 0,0-4 43 0,-3 6 6 15,-3 0 2-15,-2 0 0 0,-1 6-42 0,-6-4-9 16,0 9 0-16,-3-3 0 0,-3 2 25 0,3 6 6 16,-2-3 1-16,2 6 0 0,0-6-19 0,0 6-3 15,3-6-1-15,0 5 0 0,4 4 9 0,2-4 2 16,0 3 0-16,6 3 0 0,3 3 12 0,3-6 4 16,0 0 0-16,6 3 0 0,0 2-23 0,6-7-4 15,0 7-1-15,-1-5 0 0,4-2 13 0,-3-1 3 0,0 4 0 16,0-4 0-16,0-5 6 0,-6 3 2 0,3 0 0 0,-6-3 0 15,0 0-8-15,0-5-2 0,-3 6 0 0,-3-6 0 16,0 2 15-16,-3-2 3 0,-3 0 1 16,0 3 0-16,-3-3-29 0,0 2-12 0,-3 3 8 0,3 1-8 15,-5-6 9-15,2-1-9 0,0 4 10 0,-3 2-10 16,3-7-42-16,0 4-14 16,3 1-4-16,0-6 0 0,3 8-166 15,3-10-34-15,0 7-6 0,6-10-488 0</inkml:trace>
  <inkml:trace contextRef="#ctx0" brushRef="#br0" timeOffset="19046.1201">15644 1318 1695 0,'12'0'37'0,"5"-6"8"0,1 4 2 0,6 2 1 0,0-6-39 0,3-2-9 16,0 3 0-16,2-8 0 0,1 5 54 0,0-5 9 15,-3 2 1-15,-4-2 1 0,4 0-26 0,-6 0-6 16,0-6-1-16,0 3 0 0,-3-2-14 0,-4-1-3 16,1-2-1-16,-6 2 0 0,-3-7 2 0,0-1 0 15,0 1 0-15,-3 7 0 0,-3-2-3 0,-3 3 0 16,-3-1 0-16,0 1 0 0,0 10-13 0,-3-5 0 16,0 5 0-16,-2 2 0 0,-1-2 16 0,0 8 9 0,-3 0 3 0,-3 0 0 31,0 8-45-31,0-2-9 0,0 2-2 0,1 0 0 0,-4 5 28 0,3 5 0 0,3-4 0 15,3 9 0-15,-3-7 20 0,3 8 8 0,0 2 3 16,0 1 0-16,3-1-19 0,4 1-3 0,2-3-1 16,0 2 0-16,3-5-8 0,3-2 8 0,3 2-8 0,-1-3 8 15,1-4 26-15,3-1 5 0,0 0 1 16,3 0 0-16,-3-5-16 0,3-2-2 0,0-1-1 0,3 3 0 16,0-8 3-16,0-5 0 0,2 2 0 0,4-2 0 15,-3 5-8-15,3-8-2 0,0-3 0 0,6 3 0 16,-1-5-22-16,1 0-5 0,3-1-1 0,3 1 0 0,5-5 28 15,1-3 6-15,3 2 0 0,-1-5 1 0,1 8-33 16,-3-7-8-16,2 7 0 0,1-3-1 0,-3 1 33 16,-3 4 8-16,2 1 0 0,-2 5 1 0,0-5-21 15,-1 8 0-15,-11-1 0 0,-3 4 0 0,-3 2 0 0,0 0 0 16,-6 2 0-16,0 4 0 0,-1 2 0 0,-2 2-10 16,0-2 10-16,0 5 0 0,-3 6-8 0,0-6 8 15,0 0 0-15,-3 6 0 0,0-3 0 0,-3 0 0 16,0 0 0-16,0-3 0 0,-3 0-17 0,0 0 3 15,-6-2 1-15,-3 2 0 0,0-5 31 0,-2-3 6 16,-4 3 2-16,-6-3 0 0,-3 1 2 0,0-6 1 16,0 2 0-16,-2 4 0 0,2-6-17 0,-3 0-3 15,3 0-1-15,-2-6 0 0,-1 1-8 0,6 2 0 16,0-2 0-16,3 3 0 16,1-4-22-16,2 1-6 0,0 0-2 0,3 2 0 15,3-2-112-15,0-3-22 0,3 8-5 0</inkml:trace>
  <inkml:trace contextRef="#ctx0" brushRef="#br0" timeOffset="21936.0148">19338 886 115 0,'-9'-8'0'0,"6"8"10"0,-3-5-10 0,6 5 0 0,0-8 0 0,6 3 0 0,9 0 187 0,-6-3 35 16,-1-3 7-16,-2 3 2 0,3 0-111 0,-3-5-23 15,0 8-4-15,0-9-1 0,0 7-12 0,3-7-4 16,-3 4 0-16,0 2 0 0,0-5-23 0,-3 7-5 15,3-7 0-15,0 0-1 0,-3 5-7 0,3-3-2 16,-3 3 0-16,-3-5 0 0,3 8-16 0,-3-3-3 16,0 8-1-16,-6-5 0 0,0-3-10 0,0 2-8 15,-6 1 12-15,3 2-12 0,-6 3 8 0,0 0-8 16,-3 0 0-16,1 8 0 0,-1-2 14 0,-3 2-4 16,-6-3-1-16,9 3 0 0,3 2 6 0,-9 4 1 15,1 2 0-15,-4 2 0 0,-3 1-32 0,-3 7-5 16,7-5-2-16,-13 16 0 0,3-10 52 0,9 7 11 15,4 3 1-15,-1-2 1 0,6-4-31 0,3 1-11 16,3-3 0-16,3 0 9 0,3-2-9 0,3-6 8 0,3 0-8 16,0-2 8-16,3-1-8 0,0-5 12 0,3-7-12 15,0 2 12-15,0-3 1 0,3-3 1 0,3-4 0 16,0 2 0-16,-3-5 9 0,6-3 1 0,2-3 1 0,1-2 0 16,0 0-2-16,0-3-1 0,0-3 0 0,3 1 0 15,0-4-9-15,-4-4-1 0,1-3-1 0,3 0 0 16,-3 2-11-16,0 4 8 0,-3 1-8 0,3-1 8 15,-4 7-8-15,1 2 0 0,-6 1-10 0,3 3 10 16,-3 2 0-16,-3 2 0 0,0 6 0 0,0 0 0 16,-6 0-14-16,3 6-3 0,0 7-1 0,3 0 0 15,-6 6 18-15,3-3 0 0,-3 7 0 0,3-1 0 16,0 4 0-16,-3 0 0 0,3 1 0 0,0-1 0 0,0-2 0 16,0 3 0-16,0-9-8 0,3 1 8 15,-3 2-39-15,3-3-4 0,0-4-1 16,2-1-624-16,-2-5-126 0</inkml:trace>
  <inkml:trace contextRef="#ctx0" brushRef="#br0" timeOffset="22506.0402">20225 802 1497 0,'0'0'66'0,"3"-14"14"0,3 7-64 0,-6 1-16 15,-3-7 0-15,-3 0 0 0,0 7 55 0,0-7 7 16,-6 0 2-16,3 5 0 0,-6-2 0 0,0 2 0 16,0 0 0-16,-6 2 0 0,1-2-20 0,-1 3-4 0,-3 5-1 15,-3 0 0-15,0 5-28 0,-5 3-11 0,-1 6 8 0,0 4-8 16,3-2 0-16,1 8 8 0,2-6-8 0,3 9 0 16,3-1 20-16,0-5 0 0,0 6-1 15,4 5 0-15,-1-6-19 0,6 6-11 0,0-6 2 16,0 6 0-16,3-6 9 0,3 1 0 0,0-6 10 0,3 3-10 15,3-3 13-15,0-2-3 0,0-6-1 16,6 0 0-16,-3 0 4 0,6 1 1 0,-3-9 0 0,0 3 0 16,3-3 0-16,0-2 0 0,0 2 0 0,0-10 0 15,3 5 6-15,0-3 2 0,-1-2 0 0,7-3 0 16,-3-5-2-16,3-1-1 0,3-4 0 0,0-1 0 16,0-7-8-16,5 5-2 0,7-6 0 0,3-5 0 0,-3-5-9 15,-1 3 8-15,4 2-8 0,-3-2 8 0,-1-3-24 16,-2 2-6-16,0-4-1 0,0-6 0 0,-3 5 23 0,-7 8 12 15,1 1-2 1,0-4 0-16,-3-4-10 0,3 1-14 0,-6 12 3 0,0 0 1 0,-4-1 10 0,1 3 0 16,-3 3 0-16,0 8 0 0,-3 0 0 0,-3 7 0 15,-3 6 0-15,0 0 0 0,6-8 0 0,-6 8 0 16,-6 0 0-16,6 0 0 0,0 6 0 0,0-4-12 16,-9 9 12-16,0-3-12 0,-3 10 12 0,3-2 0 15,-2 16 0-15,-4 0 0 0,0 0 0 0,0 2 0 16,0 3 0-16,-3 3 0 0,0-6 9 0,-3 11-9 15,4 0 12-15,-4 0-12 0,6-5 8 0,-3-1-8 16,3 6 0-16,0-5 0 0,3-8 0 0,0 2 0 16,1-2 0-16,-1 0 0 15,3-3-27-15,0-5-12 0,3 2-2 0,-3-7-655 16,0 2-130-16</inkml:trace>
  <inkml:trace contextRef="#ctx0" brushRef="#br0" timeOffset="22938.1469">20594 1225 1324 0,'0'0'118'0,"0"0"-94"16,0 0-24-16,0-5 0 0,0-3 97 0,0 3 15 15,0-3 4-15,3-3 0 0,0 8-5 0,0-7-1 16,3 2 0-16,0-3 0 0,0 1-42 0,-1-1-8 16,1-2-1-16,3 0-1 0,0-1-22 0,3 1-5 15,0 0-1-15,3 0 0 0,-3-6-14 0,3-2-4 16,3 8 0-16,2-6 0 0,-2 6-12 0,3 0 9 16,0 0-9-16,0 7 8 0,3-7-8 0,-7 5 0 15,-8-2 0-15,3 7 8 16,0-2-28-16,-3-1-7 0,-3 6-1 0,-6 0 0 15,0 0 28-15,0 0 0 0,0 11 0 0,-3 2 0 0,-9 3 11 0,0 3 7 16,3-1 2-16,-5 8 0 0,2 1-20 0,-3-6 0 16,3 3 0-16,0 2 0 15,0 6 0-15,3-5 0 0,-3-1 0 0,0 1 0 0,3-1-12 16,-3 6-7-16,1-6-1 0,-1 1 0 0,0-9 44 0,3 3 9 0,-3-2 2 16,3-1 0-16,-3-4-22 0,3-1-4 0,-3 0-1 15,-3-5 0-15,0 0-20 0,1 3-4 0,-4-11 0 0,6 2-736 16,0-2-148-16</inkml:trace>
  <inkml:trace contextRef="#ctx0" brushRef="#br0" timeOffset="23100.2038">20862 476 2188 0,'0'0'48'0,"0"0"11"0,0 0 1 0,0 0 1 0,0 0-49 0,0 0-12 15,0 0 0-15,0 11 0 16,-6 2-100-16,6 3-22 0,0 2-5 0,-3 1-1 0</inkml:trace>
  <inkml:trace contextRef="#ctx0" brushRef="#br0" timeOffset="23626.5406">21510 886 1479 0,'3'-8'32'0,"-3"8"8"0,0-10 0 0,0 7 2 0,0-2-34 0,0-6-8 0,-3 9 0 0,-2-9 0 16,-4 8 83-16,3-7 14 0,-3 7 3 0,3-2 1 15,-3 0-37-15,0 2-7 0,-3-2-1 0,3-1-1 16,-3 4-28-16,0 2-6 0,0-6-1 0,-5 6 0 16,5 0-6-16,-6 6-2 0,3-4 0 0,-3 9 0 15,0-3-12-15,0 5 0 0,0 0 0 0,1 6 0 16,-1-1 0-16,0 4 0 0,3-4 0 0,-3 9 0 16,3-6 0-16,0 3 0 0,3 2 0 0,3-5 0 15,4-2 0-15,-1-1 0 0,-3-5 0 0,3 1 0 16,3-1 9-16,0-5-1 0,3-3 0 0,0-5 0 0,0 0-8 15,0 0 12-15,0 0-12 0,9 0 12 0,3-5-12 16,-1 0 0-16,1-3-10 0,0 0 10 0,3-6 29 0,3 1 12 16,0-3 3-16,6 0 0 0,0-2-23 0,5-9-4 15,1 6-1-15,0-2 0 0,-3 1-16 16,-4 4 10-16,-2-1-10 0,-3 6 8 0,-3 5-8 0,-3 0 12 16,-6 3-12-16,-3 0 12 15,0 5-12-15,-3 0 0 0,0 0-12 0,-3 0 12 0,-3 5 0 16,0 0 0-16,-3 3 0 0,-3 5 0 0,0 1 0 0,3 4 10 15,-3-5 1-15,3 9 0 0,1-12-11 0,5 6 0 16,-3 2 0-16,3-4 0 0,3 4 0 0,3-5-16 16,0 1 4-16,3 4 1 15,-1-2-49-15,1-5-11 0,3 2-1 0,0-5-931 0</inkml:trace>
  <inkml:trace contextRef="#ctx0" brushRef="#br0" timeOffset="23941.6882">22213 611 1292 0,'0'0'28'0,"-6"-5"7"0,-6 5 1 0,0-5 0 0,0 2-36 0,-6 3 0 16,-2 0 0-16,-4 8 0 0,0-8 52 0,-3 8 4 15,0 2 1-15,-2-2 0 0,2 6 57 0,-3 4 11 16,0-5 3-16,1 9 0 0,-1 1-52 0,3-2-9 16,0-2-3-16,3 7 0 0,1-7-51 0,5 2-13 15,3 6 0-15,3-14 0 0,0 5 0 0,3 4 0 16,3 1 0-16,0-1 0 0,3-4 0 0,3 1 0 16,3 2 0-16,3 5 0 0,3-7 29 0,3 2 3 15,6 3 1-15,0-3 0 16,0-8-68-16,-1 6-13 0,1-11-4 0,3 2-921 0</inkml:trace>
  <inkml:trace contextRef="#ctx0" brushRef="#br0" timeOffset="24334.2101">22124 1087 1497 0,'0'0'66'0,"0"0"14"0,0 0-64 0,0 0-16 0,0 0 0 0,0 0 0 15,3-5 55-15,3-3 7 0,0 8 2 0,0-5 0 16,5-3 0-16,1 3 0 0,0-1 0 0,6-2 0 16,0 3-52-16,-3 0-12 0,3-3 0 0,0 0 0 15,-4-5 0-15,1 0 0 0,0 2 0 0,-3-2 0 16,3 0 0-16,-3-1 0 0,0 1 0 0,0 0 0 16,0 0 0-16,-3-9 0 0,2 9 0 0,-2-3 0 15,0 0 0-15,0 3 0 0,0-5 0 0,-6 10 0 16,0-5 28-16,0 2 2 0,-3 3 1 0,-3-5 0 15,0 7-31-15,-3-1 0 0,-3 7 0 0,-3-6 0 16,-3 6-21-16,4 0-7 16,-7 6-2-16,3 1 0 0,-3-1 42 0,0 2 9 0,-3 2 2 0,3 4 0 0,1-1-12 15,-4 8-3-15,0-3 0 0,6 4 0 0,0 1 9 16,3-1 2-16,3 4 0 0,3-5 0 0,0 3 1 16,0 2 1-16,3-4 0 0,0 1 0 0,0 4-9 15,3-6-3-15,0 3 0 0,0-3 0 0,0-2-9 0,0-1 0 16,-2-5 0-16,2 1 8 15,0-1-123-15,0-5-25 0,0 5-4 0</inkml:trace>
  <inkml:trace contextRef="#ctx0" brushRef="#br0" timeOffset="24708.9024">22645 860 806 0,'11'-11'72'0,"-5"9"-58"0,6-4-14 0,3 1 0 16,0 2 156-16,3 3 29 0,0 0 6 0,-3 0 1 15,-3 8-65-15,0-2-13 0,-1 2-2 0,-2 2-1 16,-3 3-49-16,0 9-10 0,0-9-1 0,-3 8-1 16,-3 3-15-16,0-3-3 0,0 3-1 0,-3-3 0 15,3-3-3-15,-3 1 0 0,0 2 0 0,0-8 0 16,3 1-1-16,-9-1-1 0,9-5 0 0,-3 2 0 16,0-7-5-16,0 0-1 0,3-3 0 0,0 0 0 15,0 0 7-15,0 0 1 0,0 0 0 0,6-6 0 16,-3 1-4-16,6-3-1 0,0-5 0 0,-3 0 0 0,0 2-11 15,9-5-3-15,0 0 0 0,0 0 0 16,6-2-9-16,-4-1 0 0,1 4 0 0,15-4 8 16,-6 6-8-16,0 0 0 0,-1-1 0 0,1 4 0 0,-6 2 0 15,-3 3-11-15,-3 2 3 0,-6 3 0 0,3 0 8 16,-3 3 0-16,-9 2 0 0,8 8 0 0,-5-8 0 0,3 9 0 16,0-6 0-16,0 5 0 0,3 0 0 0,-6 5 0 15,0 1 0-15,3-3 0 0,-6 8-15 0,0-3-1 16,0 3 0-16,0-3 0 15,0-3-121-15,0 1-25 0,0 2-5 0,0-8-817 0</inkml:trace>
  <inkml:trace contextRef="#ctx0" brushRef="#br0" timeOffset="24965.1118">23758 683 1612 0,'0'0'144'0,"0"0"-116"0,0 0-28 0,-6-6 0 16,0-2 10-16,-9 8-10 0,6 0 10 0,-12 3-10 15,0 8 49-15,-2 2 4 0,-7 0 1 0,0 3 0 16,0 2-4-16,1 1-1 0,-1 2 0 0,6 3 0 16,3-3-18-16,3 0-4 0,0 3-1 0,6-3 0 15,4 3-15-15,2 3-3 0,6-1-8 0,0 0 12 16,3-4-4-16,0 1 0 0,8 4-8 0,-2-9 12 15,6-2-12-15,-3 3 0 0,3-6 0 0,3 0-636 16,-3-2-126-16</inkml:trace>
  <inkml:trace contextRef="#ctx0" brushRef="#br0" timeOffset="25516.4061">24050 783 1497 0,'-15'-2'66'0,"15"2"14"0,0 0-64 0,-3 7-16 16,-3-1 0-16,3-4 0 0,-6 4 0 0,0 2 0 16,6 2 0-16,-6 3 0 0,0-5 13 0,9-2 3 15,-6 7 0-15,0-8 0 0,3 3-25 0,-3-3-5 16,6 3-1-16,0-2 0 0,0-6 43 0,0 2 9 16,9 4 2-16,-3-6 0 0,0 5-1 0,6-5 0 0,-3 0 0 15,0-5 0-15,6 5-6 0,0 0-2 0,-4 0 0 0,13-6 0 16,-3 4-18-16,0-4-3 0,-6 6-1 15,6-8 0-15,-1 3 4 0,-2 0 1 0,-6 2 0 0,9-2 0 16,-12 5-13-16,6-5-10 0,-3 5 2 0,-3-6 0 16,-3 4 8-16,3 2 11 0,-9 0-3 0,9-6 0 15,-6 12 15-15,-3-6 2 0,0 0 1 0,0 0 0 16,0 0-42-16,0 8-8 0,0-3-1 16,0 8-1-16,0-8 26 0,-3 9 0 0,0-1 0 0,-3 8 0 15,3 0 12-15,-3 3 7 0,3 2 1 0,-6 1 1 16,6-3-21-16,-3 5 0 0,-3-3 0 0,-3 6-8 15,3-5 8-15,3-1 0 0,-9 0 8 0,3 1-8 0,-6 2 12 16,7-8-1-16,-7 6-1 0,0-6 0 16,-6 3 18-16,3-3 4 0,0 3 1 0,-8-3 0 15,8-3-33-15,-9-4 0 0,9 4 0 0,0-5 0 16,1-5 29-16,-1 0-1 0,3-3 0 0,3-5 0 0,0 6 27 16,3-12 5-16,3 1 0 0,0 2 1 0,-3-10 1 15,9 3 0-15,-3-4 0 0,6 7 0 0,0-7-17 0,0-4-3 16,6 5-1-16,3-1 0 0,3-4-33 0,0 2-8 15,9 3 0-15,0-1 0 0,9 4 0 0,2-3 0 16,7 5 0-16,0-6 0 0,-1 9 0 0,-2-3 0 16,0 3-12-16,-3-3 12 15,2 8-55-15,-2-5-3 0,-3-3-1 0,0 5 0 16,-7 0-163-16,-2 3-33 0,0 0-6 0</inkml:trace>
  <inkml:trace contextRef="#ctx0" brushRef="#br0" timeOffset="28208.815">2996 3455 864 0,'0'0'76'0,"0"0"-60"0,0 0-16 0,0 0 0 16,0 0 71-16,0 0 11 0,0 0 2 0,6 0 1 16,3 0 3-16,3-2 0 0,-6-3 0 15,6-3 0-15,0-3-4 0,3 0-1 0,-3-2 0 16,5-3 0-16,4-2-36 0,-3-3-7 0,6-3-2 0,-3 0 0 16,3-2-24-16,-1-4-5 0,-2 7-1 0,3-12 0 15,-3 6-8-15,0 0 10 0,-3 0-10 0,-3-3 10 16,2 3-10-16,-2-5 8 0,0-1-8 0,-3 6 8 15,-3-5 1-15,0 2 0 0,0 0 0 0,0 1 0 16,-3-1-9-16,0 3 0 0,-3-3 0 0,3 0 0 16,-3 6 0-16,0-1 0 0,-6-4 0 0,3 4 8 15,3 1-8-15,-3 2 0 0,-3 8 0 0,3-5 0 16,-3 2-15-16,3 3-8 0,-3 6-1 0,0 4-1 0,0-7 17 16,3 8 8-16,-3 0-8 0,3 5 8 15,-6-3 0-15,-3 3 0 0,3 3 0 0,0 2 0 0,-3 3 0 16,0 5 11-16,0 0-11 0,0 3 12 0,0 3 4 15,3 5 2-15,-3 2 0 0,0 0 0 0,3 6-5 16,1 5-1-16,-4 0 0 0,3 6 0 0,0 4 18 0,3 9 3 16,-3-6 1-16,-3 3 0 0,3-3 2 0,0 1 0 15,0-1 0-15,0 3 0 0,0-8-12 0,3 8-3 16,0-11 0-16,-3 3 0 0,3-5-12 0,-6-1-9 16,3-2 12-16,3-5-12 0,0-3 9 0,-3 0-9 15,3-8 0-15,3-2 9 0,-3 0-19 0,0-4-4 16,6 1-1-16,0-5 0 15,-3 2-145-15,3-5-28 0,0 0-7 0,3-3-388 16,-3-2-77-16</inkml:trace>
  <inkml:trace contextRef="#ctx0" brushRef="#br0" timeOffset="28442.1822">3740 3276 1324 0,'-6'0'118'0,"3"0"-94"0,-2 2-24 0,-1 1 0 16,0 2 87-16,0 3 13 0,0-3 2 0,3 3 1 16,-3 0-11-16,3 3-1 0,0-1-1 0,0 4 0 15,0 2-30-15,3-1-7 0,0-1-1 0,0 1 0 16,0-1-29-16,0 4-7 0,6-5 0 0,-6 3-1 16,3-5-15-16,-3 2 8 0,0-2-8 0,3-1 0 0,-3-10-10 15,6 6-8-15,-6-6-2 0,3 5 0 16,-3-5-160-16,9 3-32 0,0-3-6 0</inkml:trace>
  <inkml:trace contextRef="#ctx0" brushRef="#br0" timeOffset="28577.0256">3886 2905 1152 0,'-3'-10'102'0,"3"10"-82"16,-3-6-20-16,3 6 0 0,0 0 85 0,-6 0 13 15,3-5 2-15,3 5 1 0,-3 5-60 0,0 3-12 16,0 3-2-16,0-1-1 15,1 1-53-15,-1 5-10 0,3-3-3 0</inkml:trace>
  <inkml:trace contextRef="#ctx0" brushRef="#br0" timeOffset="28919.2632">4309 3088 979 0,'0'0'43'0,"0"-6"9"0,0 1-41 0,0-3-11 0,3 3 0 0,-3 5 0 16,-3-5 140-16,3-1 27 0,-3 4 5 0,0-4 0 15,-3 6-77-15,3 0-16 0,-6 3-3 0,3 2-1 16,-3 3-27-16,0 0-6 0,0 5-1 0,0 3 0 16,-2-2-2-16,2 4-1 0,0 1 0 0,0 2 0 15,0 5-1-15,0-7 0 0,3 2 0 0,0 0 0 16,3 0-6-16,0-2-2 0,0-1 0 0,3 1 0 0,0-3 7 0,0 0 2 15,0-3 0-15,3 3 0 0,0-3-4 0,-3 0-1 16,3-2 0-16,-3-1 0 0,3 1-9 0,-6-1-3 16,3 1 0-16,-3 2 0 0,-3-2-10 0,-3 2-3 15,-3 3 0-15,-3 0 0 0,-3 0-8 0,-2 5-17 16,-1 0 4-16,0 0 1 16,0-2-240-16,0-1-48 0,-23 17-10 0,14-12-2 0</inkml:trace>
  <inkml:trace contextRef="#ctx0" brushRef="#br0" timeOffset="29185.5309">4684 2934 1789 0,'0'0'39'0,"3"-5"8"0,3 5 1 0,3-8 4 0,0 3-42 0,6-3-10 0,0 2 0 0,2 1 0 16,7-3 54-16,-3-2 9 0,6-1 1 0,3 1 1 16,2 2-29-16,1-6-5 0,0 4-2 0,3 2 0 15,-4-5-21-15,1 2-8 0,0 0 0 0,0-2 9 16,-1 3-9-16,1-4 0 0,-6 6 0 0,3 3 8 16,-7-8-8-16,4 5 0 0,-3 3 0 0,-6-1 0 15,-3 4-165-15,0 2-29 16,14-11-6-16,-14 9 0 0</inkml:trace>
  <inkml:trace contextRef="#ctx0" brushRef="#br0" timeOffset="29456.3061">5139 2392 1407 0,'0'0'62'0,"0"8"14"0,0 5-61 0,0 0-15 15,0 3 0-15,0 8 0 0,0-3 105 0,0 6 19 16,0 2 3-16,0 2 1 0,-3 4-42 0,3 4-8 16,-3-1-2-16,0 1 0 0,0 9-9 0,3-3-3 15,-2-3 0-15,-1 3 0 0,0 0-6 0,0-3-2 0,-3 1 0 16,3-1 0-16,-3-2-38 0,0-1-8 0,0 1-2 16,0 0 0-16,0-6-8 0,0-2 0 0,-3 0 0 0,0-3 0 15,0-3-15-15,0 3-5 0,0-7 0 16,0-1-1-1,0 0-236-15,3-5-47 0,-11 8-10 0,11-11-2 0</inkml:trace>
  <inkml:trace contextRef="#ctx0" brushRef="#br0" timeOffset="31672.6398">6110 3326 1825 0,'0'0'40'0,"0"0"8"0,0 0 1 0,3-5 3 0,-3-1-41 0,3 1-11 15,-3 5 0-15,3-3 0 0,-3-2 76 0,3 0 12 16,-3 5 4-16,3-3 0 0,-3 3-44 0,0 0-8 16,0 0-1-16,0 0-1 0,0 0-24 0,0 0-5 15,0 0-1-15,0 0 0 0,0 0-8 0,0 0-14 16,0 0 3-16,3 5 1 16,0-2-38-16,3 2-8 0,-6-5-2 0,3 14 0 15,-3-9-119-15,3 3-24 0,-3 0-5 0</inkml:trace>
  <inkml:trace contextRef="#ctx0" brushRef="#br0" timeOffset="41445.3801">6154 3321 460 0,'0'0'41'0,"0"0"-33"15,0 0-8-15,0 0 0 0,0 0 124 0,0 0 24 16,-3-6 4-16,3 6 0 0,-3-2-52 0,-2-4-10 16,5 6-2-16,0 0-1 0,0-5-10 0,0 0-1 15,0-3-1-15,0 2 0 0,0 6-3 0,5-7-1 16,-2 1 0-16,-3 6 0 0,0 0-15 0,0 0-2 16,0 0-1-16,9-2 0 0,-3-1-31 0,3 3-6 0,-9 0-2 0,9 0 0 15,-9 0-14-15,6 5 8 16,-3 1-8-16,3-4 0 0,0 3 8 0,0-2-8 0,-6 5 0 0,3-3 9 15,-3 3-1-15,-3-5 0 0,0 2 0 0,0 1 0 16,0-1-8-16,0 3 12 0,-3-6-12 0,3 1 12 16,-3 2-12-16,0 1 10 0,0-4-10 0,3 1 10 15,-3-3 6-15,3 0 2 0,3 0 0 0,0 0 0 16,-6 0-18-16,3 0 8 0,0 0-8 0,3 0 0 16,0 0 0-16,0 0-20 0,0 0 2 0,0 0 1 15,0 0 5-15,3 8 0 0,-3-3 1 0,3 3 0 16,-3 0-161-16,3 0-33 15</inkml:trace>
  <inkml:trace contextRef="#ctx0" brushRef="#br0" timeOffset="578602.3035">3136 5186 1616 0,'0'0'36'0,"6"-8"7"0,-3-3 1 0,0 1 1 0,3-3-36 0,0 2-9 16,-3 0 0-16,0 3 0 0,6 0 40 0,-9 1 7 15,0-1 1-15,0 2 0 0,0 1-16 0,0 5-4 16,0 0 0-16,0 0 0 0,-9 0-1 0,9 0-1 15,-6 0 0-15,0 3 0 0,0-1-2 0,6-2 0 16,-3 3 0-16,3-3 0 0,0 0-6 0,-3 8-2 16,0-3 0-16,6 3 0 0,0 0-3 0,3 3-1 15,-3-1 0-15,3 1 0 0,3 2 7 0,-3 3 1 16,3 0 0-16,0 5 0 0,3 3 4 16,0 2 2-16,-1 3 0 0,1 3 0 0,0 0 2 0,0 5 0 15,0 0 0-15,3 3 0 0,-3 2-6 0,-3-2-1 16,0-3 0-16,-3 0 0 0,3 0-7 0,0-3-2 15,-1-2 0-15,-5 0 0 0,3-6-2 0,0 1-1 16,-3-4 0-16,0-7 0 0,0-3 3 0,3 1 1 16,-3-4 0-16,0-2 0 0,0 0 4 0,0-5 1 0,-3-3 0 15,0 0 0-15,0 0 8 0,0 0 2 0,3-8 0 0,3-3 0 16,3-5 9-16,-3-5 3 0,0-3 0 16,3-2 0-16,0-3-40 0,3-3 0 0,0-8-9 0,2 1 9 15,1-6 0-15,0 2 0 0,0 4 12 0,0-1-4 16,0 0-8-16,3 1 0 0,-3 2 0 0,-1 5 0 15,1 0 0-15,-3 3 0 0,-3 0 0 0,3 5 0 16,-3 3-9-16,-3 2-4 0,3 1-1 0,-3 5 0 16,3-1 14-16,-3 7 0 0,-3-1 0 0,0 0 0 15,3 5-9-15,-6 3 9 0,0 0-8 0,6 8 8 16,0 0-12-16,-3 8 2 0,3 2 1 0,-1 6 0 0,1 3 9 16,-3 2-8-16,3 5 8 0,-3 6-8 0,3 5 8 15,-3 2 0-15,0 4 0 0,0-4-8 0,0-2 8 0,-3-2 0 16,3-9 0-16,0-2 0 0,3-3 0 15,0-5 0-15,0 2 0 0,0-7 0 0,-3-6 0 0,3-3 0 16,-3-2 0-16,3-2 0 0,-3-1 10 0,3-5-2 16,0-3-8-16,0 1 12 0,3-9 8 0,-3-2 2 15,2 0 0-15,4-9 0 0,-3-1-6 0,6-7 0 16,0-4-1-16,3-3 0 0,0 0-2 0,0-3 0 16,5-5 0-16,-2 0 0 0,3 0-13 0,-3-2 0 15,0 2 8-15,3 0-8 0,-4-3 0 0,-2 3 0 16,-3 3 0-16,0 2 0 0,-3 8-21 0,0 3-1 15,-6 3 0-15,0 7 0 16,-3 6-73-16,0 0-14 0,-3 5-3 0,0 8-1 16,0 0-111-16,0 0-23 0,-6 11-4 0</inkml:trace>
  <inkml:trace contextRef="#ctx0" brushRef="#br0" timeOffset="578999.8445">4824 5525 1407 0,'-3'-16'62'0,"3"16"14"0,0-11-61 0,-3 3-15 16,0 0 0-16,0 0 0 0,-3 0 63 0,3 3 9 15,3 5 3-15,-3-3 0 0,-3 1-8 0,0 2-2 16,0 0 0-16,0 2 0 0,-3 4-4 0,3 2-1 16,0 0 0-16,0 2 0 0,1 3-11 0,-1 1-2 15,0-1-1-15,0 5 0 0,3 1 6 0,0-1 2 16,-3-2 0-16,3 3 0 0,0-3-24 0,0 0-5 15,0-1-1-15,3-1 0 0,0-1-16 0,-3 0-8 16,3-2 8-16,0 2-8 0,3-5 0 0,-3 0 0 16,3 0 0-16,3 0 0 15,-6-8-129-15,3 5-19 0,-3-5-3 0,0 0-1 0</inkml:trace>
  <inkml:trace contextRef="#ctx0" brushRef="#br0" timeOffset="579149.6048">5068 5030 2300 0,'3'-27'102'0,"0"17"21"16,-3-4-99-16,0 4-24 0,-3-3 0 0,0 2 0 15,0 6 72-15,0-3 8 0,-6 3 3 0,0 5 0 16,0 0-127-16,0 5-24 0,-3 3-6 0,0 5-651 16,-2 0-131-16</inkml:trace>
  <inkml:trace contextRef="#ctx0" brushRef="#br0" timeOffset="579486.137">5681 4747 1670 0,'3'-19'148'0,"-3"9"-118"15,3-1-30-15,0-2 0 0,0 2 40 0,-3 3 3 16,-3 3 0-16,3 5 0 0,0 0 71 0,0 0 14 0,0 0 4 0,-6 5 0 16,0 3-64-16,3 5-13 0,-3 3-3 0,0 3 0 15,0 5-12-15,3 2-4 0,0 6 0 0,0 0 0 16,-3-1 0-16,3 6 0 0,0 0 0 0,3 0 0 16,0 3-17-16,-2 0-4 0,-1-1-1 0,0-1 0 15,3-1 0-15,-3-3 0 0,-3 0 0 0,0-2 0 16,0 0-14-16,0-3 0 0,0 3 0 0,0-3 0 15,0-3 0-15,0 1 0 0,3-6 0 0,0 0-10 16,0 0-120-16,0-5-24 16,3 0-5-16,0-5-584 0,0-1-117 0</inkml:trace>
  <inkml:trace contextRef="#ctx0" brushRef="#br0" timeOffset="579799.1386">6080 4651 1450 0,'0'0'64'0,"3"-10"14"0,0-3-62 0,0-3-16 16,0 5 0-16,-3 1 0 0,6-4 72 0,-6 6 12 16,3 0 3-16,-3 0 0 0,3 6-2 0,-3 2 0 15,0 0 0-15,6 5 0 0,0 3-25 0,0 5-6 16,-3 6-1-16,3 5 0 0,-3 5 11 0,0-3 1 15,-3 6 1-15,-3-3 0 0,3 3 15 0,-3 0 3 16,3-1 1-16,-3 4 0 0,-3 2-17 0,0 2-3 16,0-4-1-16,0 2 0 0,3 3-19 0,-3-1-4 0,0-2-1 15,-3 0 0-15,6-2-32 0,0-1-8 0,-3 1 0 16,0-4 0-16,3 1 0 0,3-6 0 0,-6 1 0 0,6-3 0 31,0-3-101-31,3-3-13 0,3-2-2 0,-3-2-752 0,3-4-151 0</inkml:trace>
  <inkml:trace contextRef="#ctx0" brushRef="#br0" timeOffset="581147.0386">8134 4945 1170 0,'6'-16'52'0,"-3"11"10"0,-3-3-50 0,3-3-12 0,0 1 0 0,-3-1 0 16,3 3 75-16,-3 0 12 0,0 0 2 0,0 0 1 16,-3 1-34-16,0-1-6 0,-3-3-2 0,3 0 0 15,-3 1-3-15,0 2-1 0,-3-3 0 0,3 3 0 16,-3 3-10-16,3-3-2 0,-6 3-1 0,3 0 0 0,0-1 1 15,-3 4 1-15,1-4 0 0,-1 6 0 0,0 0-10 0,-3 0-3 16,0 0 0-16,0 6 0 0,-3-1-4 16,0 3 0-16,-2 2-1 0,-4 4 0 0,3 2-15 0,0 2 9 15,-6 3-9-15,6 6 8 0,1 2 8 0,-1 3 0 16,3 2 1-16,9-5 0 16,0 3-39-16,0 5-8 0,6 0-2 0,0 3 0 15,3-3 32-15,0 0 0 0,3 0 0 0,6 5 0 0,-3-5 0 0,6-5 8 16,0-6 1-16,-3 1 0 0,3-6-9 0,-3-3 12 15,2 1-12-15,-2-3 12 0,3-6-4 0,-3-2 0 16,0-2 0-16,0-4 0 0,0-2 7 0,3-2 1 16,-3-4 0-16,3-4 0 0,-3-6 5 0,3 0 2 15,0-3 0-15,2-4 0 0,1-4-10 0,3-5-1 16,3-2-1-16,3-6 0 0,3-5-11 0,-1-2-16 16,4-3 4-16,3-6 1 0,0 0 19 0,-4-2 3 15,-2 0 1-15,0-6 0 0,-6 6-21 0,0-3-4 16,-6 1-1-16,-4-4 0 0,1 11-6 0,-6-2-2 0,0 2 0 0,-3 0 0 15,0 0 10-15,-3 8 3 16,-3 0 0-16,3 3 0 0,0 4 9 0,0 9 0 0,0 3 0 0,0 2 8 16,0 6-8-16,0 4 0 0,3-2 0 0,0 6 0 15,-3 2 8-15,3 3 0 0,-3 5 0 0,0 0 0 16,6 10-8-16,-6 3 0 0,3 3 0 0,-6 8 0 16,0 5 0-16,-3 6 8 0,0 2-8 0,-3 8 8 15,-3-3 9-15,-2 6 3 0,-1-1 0 0,-3 9 0 16,0-3 9-16,-3 2 3 0,3 1 0 0,3 2 0 0,0-5-10 15,4-5-2-15,-1-1 0 0,3-2 0 0,3-5-12 16,0-3-8-16,3-3 8 0,0 1-8 0,0-1 11 16,3-2-3-16,0 0 0 0,3-3 0 15,-3 0-8-15,0 0 0 0,3-3 0 0,0-2 0 16,3-3-103-16,0 1-19 0,3-4-4 0,3-5-902 16</inkml:trace>
  <inkml:trace contextRef="#ctx0" brushRef="#br0" timeOffset="581540.8668">8536 5112 1792 0,'0'0'40'0,"0"0"8"0,0 0 1 0,9-3 1 0,0-2-40 0,-1 0-10 0,-2 2 0 0,3-2 0 15,3-3 60-15,3 2 11 0,0-2 1 0,0 0 1 16,0 1-39-16,0-4-8 0,-3 3-2 0,5-3 0 15,-5-2-12-15,0-3-2 0,3 3-1 0,-3-3 0 16,3 0-9-16,-3-2 0 0,3 2 0 0,-3-3 8 16,-3 1-8-16,2-1 0 0,4-2 0 0,-3 0 8 15,-3 0-8-15,0 0 0 0,3-3 9 0,-3 0-9 16,0 3 8-16,-3 2-8 0,-6 4 10 0,0-1-10 16,0 2 10-16,-3 7-10 0,3 7 10 0,0 0-10 15,-9-6 16-15,0 6-2 0,-3 6-1 0,-3 1 0 16,3 7-5-16,-3 2 0 0,1 2-8 0,-1 6 12 15,0 0-2-15,0 2-1 0,0-2 0 0,0 2 0 16,0 4 0-16,3-4 0 0,3 3 0 0,0 3 0 16,3-3-9-16,1 3 0 0,5-3 0 0,0 5 0 0,-3-5 0 15,6 3 0-15,0-3 0 0,2 0 0 0,-2-5 0 0,3 0-14 16,0 0 5-16,0-3 1 16,0-3-193-16,0-2-39 0,9 3-7 0,3-11-1 0</inkml:trace>
  <inkml:trace contextRef="#ctx0" brushRef="#br0" timeOffset="581850.4239">9503 4538 1947 0,'0'-19'43'0,"0"19"9"0,-6-8 1 0,3 3 2 0,-3-3-44 0,6 8-11 0,0 0 0 0,-12 0 0 15,-6 3 36-15,-2 2 4 0,-1 5 2 0,-9 4 0 16,3-1-42-16,-3 5 0 0,4 1 0 0,2 5 0 15,-3 0 0-15,6-1 0 16,0 1-9-16,3 3 9 0,4-1 0 0,-1-2 0 0,6 0 11 0,3 0-11 16,0-6 0-16,6 3 0 0,-3 3 0 0,6-3 0 15,0 3 48-15,0 0 4 0,3 0 0 0,0 2 0 16,-3 1 9-16,3-1 3 0,-3 0 0 0,-3 1 0 16,0-3-7-16,0-3-1 0,-3 0 0 0,0 0 0 15,0-2-28-15,0-3-7 0,0-3-1 0,-3 0 0 16,0 0-6-16,0-2-2 0,-3 0 0 0,0-1 0 15,0 1-12-15,0-1-10 0,-6-2 2 0,-3 5 0 16,4-2-173-16,-7 2-35 16,-3-2-6-16</inkml:trace>
  <inkml:trace contextRef="#ctx0" brushRef="#br0" timeOffset="582114.3654">9923 4630 1555 0,'0'-16'138'0,"-3"8"-110"15,3-2-28-15,-3 5 0 0,3 5 93 0,-3-8 14 16,3 8 2-16,-9 0 1 0,-3 0-36 0,3 8-7 16,-6 2-2-16,3 6 0 0,-3 3-38 0,0 4-8 15,-2 6-2-15,-1 1 0 0,6-1 7 0,0 2 2 16,0-2 0-16,3 6 0 0,3-3 3 0,0-1 1 0,3 1 0 0,0 0 0 15,6-3-18-15,0 0-3 0,-3 3-1 0,3-6 0 32,0 1-29-32,3-3-7 0,-3-1 0 0,0-1-688 0,0-4-138 0</inkml:trace>
  <inkml:trace contextRef="#ctx0" brushRef="#br0" timeOffset="582433.7469">10232 4720 2199 0,'0'0'48'0,"0"0"11"0,6 5 1 0,0 1 2 0,-3 4-50 0,3 1-12 15,3 2 0-15,-3 3 0 0,-6 3 36 0,3-1 4 16,-3 3 0-16,0 3 1 0,-3-3-19 0,-3 3-4 16,0 0-1-16,0 0 0 0,-3-1 4 0,0-1 1 15,0-1 0-15,3-3 0 0,-5-2-22 0,5-5 0 16,0-1 0-16,0-2 0 0,3-2 30 0,0-4 2 15,3-2 0-15,-6 0 0 0,3-5 19 0,3 0 4 16,-3-6 1-16,0 0 0 0,3-2-13 0,3 0-3 16,3 0 0-16,0-6 0 0,3 1-32 0,0-3-8 15,2 2 0-15,4-2 0 0,3 0 0 0,3 2 0 16,3-2 0-16,3 3 0 16,-4-1-31-16,1-2-8 0,0 5-1 0,3 0-1 15,-6 3-165-15,-3 0-33 0,-1 2-6 0,-5 3-2 0</inkml:trace>
  <inkml:trace contextRef="#ctx0" brushRef="#br0" timeOffset="583168.8478">10932 4763 1497 0,'0'0'32'0,"0"0"8"0,0 0 0 0,0 0 4 0,0 0-36 0,0 0-8 16,0 0 0-16,0 0 0 0,0 10 104 0,0 3 20 16,0 1 3-16,0 1 1 0,0 4-52 0,0-1-9 15,-3-2-3-15,3 3 0 0,-3-1-36 0,3 1-7 16,0-3-1-16,0 2-1 0,0-2-9 0,3-3-2 16,0 1 0-16,0-4 0 15,0 1-92-15,0-1-18 0,-3-2-4 0,0-8-1 0</inkml:trace>
  <inkml:trace contextRef="#ctx0" brushRef="#br0" timeOffset="583306.5708">11176 4355 2188 0,'0'-5'48'0,"3"-3"11"0,-3 0 1 0,0 3 1 0,0 5-49 0,0 0-12 0,0 0 0 0,0 8-970 16</inkml:trace>
  <inkml:trace contextRef="#ctx0" brushRef="#br0" timeOffset="583833.7982">11596 3929 1728 0,'0'0'76'0,"0"0"16"0,0 0-73 0,0 0-19 15,6-3 0-15,-6 3 0 0,0 0 55 0,5 8 7 16,1 3 2-16,0 2 0 0,0 6 0 0,0 2 0 16,0 3 0-16,0 2 0 0,3 6-52 0,-3 2-12 15,3 3 0-15,-3 6 0 0,0-4 54 0,-3 6 8 16,0-2 2-16,-3 4 0 0,0-2 0 0,-3 0 0 15,0 0 0-15,-3 5 0 0,0-2-22 0,0 0-4 0,0-3-1 16,3 2 0-16,-3-2-9 0,0-2-1 16,0-1-1-16,3-2 0 0,-3-3-5 0,6-3-1 0,-3-5 0 15,0 0 0-15,3-8-10 0,0-2-2 0,-3-6-8 16,0 0 12-16,3-5-12 0,0-2 11 0,0-6-11 16,0 0 10-16,0 0 16 15,3-8 3-15,0 0 1 0,3-5 0 0,0-3-6 0,3 0-2 0,3-5 0 0,0-3 0 16,3-3-22-16,9-7 0 0,0-3 0 0,5 0 0 15,1 3-18-15,0 2 2 0,0 3 0 0,-1 2 0 16,-2 6-39-16,0 5-7 0,-6 3-2 16,0 5 0-16,-4 3 52 0,-5 5 12 0,-3 0 0 0,0 5 0 15,0 3 0-15,-6 0 0 0,3 2 0 0,-3 1 0 0,-3 5 0 16,-3 2 0-16,0 4 0 0,-3-1 0 0,-3-3 0 16,-3 3 0-16,-3-2 0 0,-5 0 0 0,2-1 0 15,-6 1 0-15,-3 2 0 0,0 0 0 0,-2-5 0 0,-1 0 0 16,6 2 0-16,-6 3 0 15,3-2-212-15,4-1-39 0,-1 1-8 16,0-1-1-16</inkml:trace>
  <inkml:trace contextRef="#ctx0" brushRef="#br0" timeOffset="584179.9399">12462 4866 1998 0,'15'-8'44'0,"5"0"8"0,1 0 3 0,3-3 1 0,0 3-44 0,6-2-12 0,-1-1 0 0,4 1 0 16,0-1 43-16,-3 3 6 0,-1-5 2 0,1 2 0 15,-3 3-38-15,-6-2-13 0,0-1 9 0,0-2-9 16,-4 0 9-16,-5-1-9 0,0 1 10 0,-6 0-10 16,0 2 13-16,0-2-3 0,-6 0-1 0,0 0 0 15,-6 2 31-15,3 3 7 0,-3-2 1 0,0 4 0 16,-3 1-26-16,0 5-5 0,0 0-1 0,-2 0 0 15,-4 3 0-15,6-1-1 16,-6 6 0-16,3 0 0 0,-3 3 1 0,0 2 0 0,-6 3 0 0,3 2 0 16,4 1 12-16,-7 7 4 0,3 1 0 0,0-1 0 15,6-2-7-15,0 0-1 0,3 0 0 0,0 0 0 16,6-1-24-16,-3 1 0 0,3-3 0 0,3 3 0 16,3 0 8-16,3-3-8 0,3 3 8 0,3 0-8 15,0-3-74-15,6 0-20 0,6-2-4 16,3-1-1050-16</inkml:trace>
  <inkml:trace contextRef="#ctx0" brushRef="#br0" timeOffset="585639.4231">14947 4501 806 0,'42'0'36'0,"-30"-3"7"0,-12 3-35 0,0 0-8 0,0 0 0 15,0 0 0-15,-3-11 72 0,0 3 12 0,3 8 2 0,-3-10 1 16,0 2-31-16,3 0-7 0,0 8-1 0,0-8 0 16,0 0 0-16,-3 0 0 0,3 8 0 0,0-8 0 15,0 8-12-15,-3-5-4 0,-3-3 0 0,3 3 0 16,3 5 0-16,-6-3 0 0,-3-2 0 0,3 2 0 15,0 3-18-15,-3-3-4 0,0 1-1 0,0 2 0 16,-3 0 15-16,4 0 2 0,-4 0 1 0,0 0 0 16,-3 0-12-16,3 0-3 0,0 0 0 0,0 2 0 15,0 1 0-15,3 0 0 16,0-3 0-16,-3 5 0 0,4-2 16 0,-4 2 4 0,-3 0 0 0,0 3 0 16,-3 0-32-16,0 3 0 0,-3 2 0 0,0 0 0 15,1 0 16-15,-1 1-4 0,0 2 0 0,0-1 0 16,-3 1 4-16,3 3 0 0,4 2 0 0,-4 3 0 0,3 0 13 0,3 5 3 15,0-3 1-15,6-5 0 0,3 0-25 16,0 1-8-16,3-1 0 0,0 3 0 0,3-3 9 16,0-3-1-16,0-2-8 0,3 3 12 0,3-1-12 15,3-2 0-15,0-5 0 0,0-1 0 0,0-2 15 0,3 0-3 16,0-3-1-16,6-2 0 0,-3 0 2 0,2-6 1 16,1 0 0-16,3-2 0 0,-3 0 15 0,-3 0 3 15,3-1 1-15,0-2 0 0,-7-2-20 0,1-3-4 16,0-1-1-16,3 1 0 0,-6-3-8 0,0 0 0 15,0-2 0-15,0 5 0 16,-3-3 0-16,0-3 0 0,0-2 0 0,3 0 0 0,-6 0 0 0,3-3 0 16,0 0 0-16,0-8 0 0,-3 3 0 0,2 0 0 15,-2 3 0-15,0-1 0 0,0 3 0 0,-3 3 0 0,3 5 0 0,0 0 0 16,0 6 0-16,-3-1 0 16,3 6 0-16,-3 5 0 0,0 0 0 0,0 0 0 0,0 0 0 15,0 0 0-15,0 0 0 0,0 5-11 0,0 3 3 16,0 5 0-16,0-2 8 0,0 5 11 0,3-3-3 15,-3 6 0-15,6-3-8 0,3 7 8 0,-6 1-8 0,9 0 8 16,-3 2 0-16,6 1 0 0,-3-1 0 0,3 1 0 16,0-1-8-16,-1 1 0 0,4-1 0 0,3 1-11 15,0-6-135 1,0 3-27-16,3-3-6 0</inkml:trace>
  <inkml:trace contextRef="#ctx0" brushRef="#br0" timeOffset="587068.3954">16659 4217 172 0,'-3'-7'16'0,"3"-4"-16"16,0 3 0-16,0 0 0 0,0-3 195 0,3 4 36 16,-3-1 7-16,0 0 2 0,3 2-97 0,3 1-19 15,-6 5-4-15,0 0-1 0,3-5-37 0,-3 5-7 16,6-3-2-16,-6 3 0 0,0 0-7 0,3 5-2 15,5 3 0-15,1 3 0 0,-6 5-37 0,3 0-8 16,0 8-2-16,0 5 0 0,0 2 24 0,-3 1 5 16,-3 5 1-16,0 3 0 0,3 2 3 0,0 1 1 15,0-1 0-15,0 3 0 0,3 0-11 0,0-3-1 16,0 0-1-16,-3-2 0 0,-3-5-8 0,0-4-2 16,6 1 0-16,-3-5 0 0,-9-4 2 0,0-1 0 0,9-1 0 0,-3-3 0 15,0-2-15-15,-3-3-3 0,-3-2-1 0,0-1 0 16,3-2 4-16,-6 0 1 0,-6-2 0 0,0-4 0 15,0 4 16-15,1-4 4 0,-7 1 1 0,0 0 0 16,3-3-23-16,0 0-5 0,0-3-1 0,6 0 0 16,-2-2-8-16,2 0 8 0,0 2-8 0,0 0 8 15,3-7-8-15,3-1 10 0,0 3-10 0,-3-2 10 16,3-4-10-16,3 1 0 0,0 0 0 0,3-6 0 16,0 1 0-16,0-3 8 0,0-3-8 0,3-3 0 15,3-2 0-15,-3-2 0 0,3-1 0 0,6-8 0 16,-3 1-15-16,6-1 5 0,3 3 1 0,2-3 0 15,1 0-24-15,6 1-5 16,6-1-1-16,3-5 0 0,-7 0 11 0,4 5 3 0,0 6 0 0,2-3 0 0,1 0 0 16,-6 5 0-16,-6 6 0 0,3 2 0 0,-4 3 14 0,4 2 11 15,-3 1-13-15,0 2 5 0,-3 3 8 0,2-1 0 16,1 4 0-16,0-1-8 0,-9 3 8 0,3 3 11 16,6 0-3-16,-4 2 0 15,-2 3-30-15,-3 0-6 0,0 3-2 0,-3 2 0 16,0 0-3-16,-3 1-1 0,-9 1 0 0,6 4 0 0,6-3 34 0,-6 3 0 15,-6 2 0-15,3 0 0 0,-3 3 0 0,0 0 0 16,0 2 0-16,-3 1 0 0,-6-1 0 0,0 1 0 16,3-1 0-16,-6 4 0 0,-9-1 0 0,0 0 19 15,-3-3-3-15,-2 4 0 0,-1-4-16 0,0 1 8 16,0-4-8-16,-2 1 0 0,5-2 43 0,0-1 1 16,-6-5 1-16,6 2 0 0,0-2-36 0,4-2-9 0,-4 2 0 15,3-3 0-15,-3-3 0 0,6 4 0 0,3-1 0 0,-2-2 0 31,-10-1-152-31,6-2-32 0,6 3-6 0</inkml:trace>
  <inkml:trace contextRef="#ctx0" brushRef="#br0" timeOffset="587535.8547">17445 4194 1728 0,'0'0'38'0,"0"0"8"0,5-6 2 0,-5 6 0 0,0 0-39 0,6 3-9 16,0 0 0-16,0 5 0 0,-3 2 53 0,3 6 9 15,0 0 2-15,-3 5 0 0,3 0-52 0,-6 3-12 16,0 0 0-16,0 5 0 0,0 3 54 0,-3-1 8 16,-3 1 2-16,3 3 0 0,0-4 0 0,-3 4 0 15,3-3 0-15,-6-1 0 0,3-4 0 0,3-3 0 16,0-3 0-16,-2-3 0 0,-1-2-30 0,0-3-6 16,3-2 0-16,-3-3-1 0,3 0-3 0,-3-3 0 15,6-5 0-15,0 0 0 0,0 0-8 0,-9-3-3 16,3-2 0-16,0 0 0 0,3-6 41 0,0 1 8 15,-3-9 2-15,3 1 0 0,3-4-52 0,0-1-12 0,3-4 0 16,3-2 0-16,3 3 0 0,3-3 0 16,6-6 0-16,0 3 0 0,2 3 0 0,10-5 0 0,3 0 0 0,6-4 0 15,-4 7 0-15,1-1 0 0,0 0 0 0,-1 3 0 32,1 8-151-32,-3 5-33 0,-3 3-6 0,-1 2-616 0,-8 6-123 0</inkml:trace>
  <inkml:trace contextRef="#ctx0" brushRef="#br0" timeOffset="587877.9266">18090 4217 1728 0,'0'0'38'0,"0"0"8"0,0 0 2 0,-9 6 0 0,-2 4-39 0,2 1-9 15,-3 5 0-15,0 0 0 0,3 0 53 0,-3 2 9 16,3 3 2-16,0 0 0 0,-3 1 0 0,6-1 0 15,0 0 0-15,0 3 0 0,3-3 0 0,3 0 0 16,-3-2 0-16,6-1 0 0,3 1-52 0,0-6-12 16,0 3 0-16,0-3 0 0,3-2 0 0,3-1 0 15,3-5 0-15,0 1 0 0,0-1 54 0,6-5 8 16,2 0 2-16,-2-3 0 0,-3 1-52 0,0-1-12 16,6-5 0-16,-3 3 0 0,2-3 14 0,-2-3 0 15,0-5 0-15,0 1 0 0,-3-4 2 0,-3 1 0 16,0 2 0-16,-1-3 0 0,-5-2 14 0,0 2 3 15,-3-2 1-15,0 3 0 0,-6 2-34 0,0-3 0 16,0 1 0-16,-6 2 0 16,3 0-14-16,-3 3-10 0,-3 0-1 0,0 2-1 15,-2 3-59-15,-1 0-12 0,0 3-3 0,0 2-665 0,-3 3-134 0</inkml:trace>
  <inkml:trace contextRef="#ctx0" brushRef="#br0" timeOffset="588564.1044">19311 4151 1580 0,'0'-5'35'0,"3"0"7"0,0-6 2 0,-3 1 0 0,3-4-36 0,0 4-8 16,-3-3 0-16,3 2 0 0,-3 0 88 0,0 1 16 15,0 2 4-15,0 0 0 0,-3 5-59 0,-3-2-11 16,-3 2-2-16,0 3-1 0,-3 0-17 0,-3 6-3 15,-6-1-1-15,0 3 0 0,-8 2 11 0,2 4 3 16,-6 2 0-16,0 2 0 0,-2 3 16 0,2 6 3 16,0-1 1-16,6 6 0 0,1-3-39 0,5 3-9 15,3-3 0-15,3 3 0 0,3-1 28 0,3 1 4 16,3 0 1-16,3 0 0 0,0-3-23 0,3 0-10 16,3 0 8-16,0 0-8 0,3-3 27 0,3 1 0 15,0-3 0-15,0 2 0 16,3-5-124-16,0-2-25 0,0-1-5 0,0-4-922 0</inkml:trace>
  <inkml:trace contextRef="#ctx0" brushRef="#br0" timeOffset="588894.4046">19308 4559 921 0,'0'0'40'0,"0"0"10"0,0 0-40 0,0 0-10 0,0 0 0 0,9 0 0 16,0 0 181-16,6 0 35 0,-1 0 6 0,4-3 2 15,6-2-96-15,0 2-20 0,0-2-3 0,0 0-1 16,-4-1-67-16,4-2-13 0,-3-2-4 0,0 2 0 16,0-8-10-16,-3 3-2 0,2 0-8 0,-5-3 12 15,0-3-4-15,-3 3 0 0,0-5-8 0,-3 0 12 16,0 0-1-16,-3 0-1 0,0-6 0 0,0 3 0 0,-3 3 6 16,0-3 2-16,-3 6 0 0,0 2 0 0,0 3 14 15,0-1 4-15,-3 7 0 0,-3 1 0 0,-3 1-10 0,0 5-2 16,-6 0 0-16,-3 5 0 0,-3 3-24 15,-3 0 0-15,1 5 0 0,-4 3 0 0,-3 3 0 0,3 2 0 16,4 0 0-16,2 3 0 0,0 0 24 0,6 2 7 16,6 1 1-16,3 2 0 15,3 0-77-15,3-3-15 0,3 1-4 0,6-1 0 16,3 3-56-16,0-2-11 0,3-1-2 0,0-2-808 0</inkml:trace>
  <inkml:trace contextRef="#ctx0" brushRef="#br0" timeOffset="589388.0292">20457 4212 1670 0,'-12'-13'74'0,"12"13"15"0,-3-8-71 0,3 8-18 0,-6-3 0 0,-3 1 0 16,3 2 76-16,0 0 11 15,-6 0 2-15,-3 0 1 0,-3 5-44 0,4-2-9 0,-7 2-1 0,3 6-1 16,-3-1-27-16,-3 6-8 0,-3 3 0 0,4 2 0 15,-4 0 0-15,6 3 0 0,-3-1 0 0,3 7 0 16,4-4 0-16,-1 0 0 0,0 1 0 0,6-1 0 16,0 1 18-16,3-3-3 0,0-3-1 0,6-3 0 15,3-2 8-15,3 3 2 0,0-6 0 0,0 3 0 16,-3-6-5-16,3 1-1 0,0-3 0 0,3-3 0 16,0 1 6-16,0-4 0 0,6-4 1 0,0-4 0 0,0 1-25 15,0-6 0-15,-1-2 0 0,1 0 0 0,3-3 0 0,0-2 0 16,3-4 0-16,-3-1 0 0,3-4 56 0,0 3 7 15,-1-5 1-15,4-3 0 16,3-2-103-16,0-8-20 0,3-3-4 0,2-3-1 0,-2 0 52 0,6-15 12 16,0 2 0-16,-4 0 0 15,-5 6-54-15,0 4-8 0,-3 1-2 0,-6 3 0 16,-3 7 52-16,0 5 12 0,-3 4 0 0,-3 4 0 0,-4 6 0 0,-2 5 0 16,0 3 0-16,-2 5 0 0,2 0 41 0,-3 8 11 15,-3 0 3-15,-3 5 0 0,0 3-37 0,0 6-7 16,0 1-2-16,-3 15 0 0,0 4-21 0,0 0-4 15,3 6 0-15,0 5-1 0,-3 0 17 0,3-3 8 16,-2 6-8-16,2 2 12 0,0-2-1 0,6-1-1 16,0 1 0-16,3-3 0 0,3-3-10 0,-9-2 0 0,-12-3 0 15,6 3 0-15,3-6 0 0,3-2 0 0,-3-6 0 16,0 1-1074-16</inkml:trace>
  <inkml:trace contextRef="#ctx0" brushRef="#br0" timeOffset="589709.1116">20832 4146 1728 0,'0'0'38'0,"0"0"8"0,0 0 2 0,0 8 0 0,-3-3-39 0,3 6-9 15,3 2 0-15,-3 3 0 0,0 0 53 0,0 5 9 16,-6 0 2-16,3 0 0 0,3 3-6 0,-3-5-1 15,6-1 0-15,0 3 0 0,3-5-9 0,-3 0-1 16,0-3-1-16,6-2 0 0,3-1-17 0,0-2-3 16,-4-2-1-16,4-6 0 0,3 0 31 0,-3 0 7 15,-3-3 1-15,6 0 0 0,-3-5 0 0,3-2 0 16,3 2 0-16,-3-3 0 0,-1-2-64 0,-2 0 0 16,3-3 0-16,0-2-13 0,-3-1 13 0,3-2 10 15,0 0-2-15,-3-3 0 16,-3-3-31-16,-1-2-6 0,1 0-2 0,0 0 0 15,0 0-191-15,0 0-38 0,12-29-8 0,-9 18-2 0</inkml:trace>
  <inkml:trace contextRef="#ctx0" brushRef="#br0" timeOffset="590307.3298">21615 3752 1728 0,'0'0'153'0,"0"0"-122"0,0 0-31 0,6 8 0 16,-3 2 26-16,3 6-1 0,-3 0 0 0,0 5 0 16,2 0 47-16,-2 3 10 15,0 3 2-15,-3 10 0 0,0-3-13 0,0 1-3 0,0-4 0 0,-3 4 0 16,0-6-19-16,-2 3-4 0,2-6-1 0,0 0 0 16,0-7-3-16,-3-1-1 15,0-4 0-15,3-1 0 0,0-2-9 0,0-6-3 0,3-5 0 0,0 0 0 16,0 0-4-16,0 0-2 0,0 0 0 0,0 0 0 0,0 0 4 0,0 0 1 15,6-5 0-15,-3-6 0 0,0 3-36 0,3-3-7 16,3-2-2-16,-1 0 0 0,4 0 39 0,0-1 8 16,6 4 2-16,3-1 0 15,-3 3-50-15,3 0-9 0,2 3-3 0,1 3 0 16,-6-1 31-16,0 3 0 0,0 3-8 0,-6 2 8 16,0 3-53-16,-3 2-8 0,0 1-2 0,-1-1 0 0,-2 4 51 15,3-1 12-15,0-2 0 0,0-1 0 0,0 1 0 16,0-1-12-16,3-2 12 0,-3 0-12 0,3-3 12 0,3 1 0 15,-3-4 12-15,2-2-12 0,4 0 0 0,0 0 0 16,0-2 0-16,3-4-12 0,0-1 12 0,0-1 0 16,-1-3 9-16,1 0-9 0,0-4 17 0,-3-1-2 0,0 2-1 15,0-4 0-15,-3-1-5 0,-1-2-1 16,1 0 0-16,3 0 0 0,-3-3-23 0,0 0-5 0,0 0 0 16,0 1-1-16,-6 1 21 0,3 4 0 0,-4 2 0 0,-2 3 0 15,0 2 0-15,-3 3 0 0,-3 0 0 0,-6 6 0 16,0 2 0-16,-5 0 0 0,-10 5 0 0,3 3 0 15,-6 3 0-15,-3 4 0 16,3 1 0-16,-2 3 0 0,2 2 0 0,-3 3 0 0,3 0 0 0,3 2 0 16,4-2 12-16,-1 2 8 0,6-2 0 0,3 5 1 15,3-2-13-15,3-1-8 0,3 1 8 0,3-1-8 16,3-2 8-16,3 2-8 0,3-2 8 0,3 0-8 16,-1 0 12-16,4-3-1 0,-3 3-1 0,3-3 0 15,3 0-30-15,0-2-7 16,-3-1-1-16,5-2-781 0,1 0-157 0</inkml:trace>
  <inkml:trace contextRef="#ctx0" brushRef="#br0" timeOffset="591373.6873">3353 7697 518 0,'0'0'23'0,"-5"-3"5"0,-1-2-28 0,3 0 0 15,0-1 0-15,0 1 0 0,0-3 60 0,3 3 8 16,0-3 0-16,0 0 1 0,3 0-7 0,-3 3-2 15,3-9 0-15,0 6 0 0,0 0 18 0,-3-2 3 16,0 2 1-16,3 0 0 0,-3 0-3 0,3 3-1 16,-3-3 0-16,0 3 0 0,2-1-2 0,1 1 0 15,0 2 0-15,0-2 0 0,0 2-23 0,6 1-5 16,3-4 0-16,3 4-1 0,9-1-23 0,0-2-5 0,3 2-1 16,5 1 0-16,1-1-7 0,9-2-2 0,-1 2 0 15,1-2 0-15,0-1-9 0,-4-2 0 0,1 3 9 16,0-3-9-16,-3 0 0 0,-1-2 9 0,-2 2-9 0,0 0 0 15,-1 3 0-15,-5-1 0 0,-3 4 0 0,-3-1 0 32,0 6-112-32,-9 2-22 0,0-2-5 0,-4 2-660 0</inkml:trace>
  <inkml:trace contextRef="#ctx0" brushRef="#br0" timeOffset="591758.223">3889 7009 864 0,'-3'-3'76'0,"-3"1"-60"16,3-4-16-16,0 1 0 0,0 2 64 0,3-2 9 15,0 0 3-15,-3-1 0 0,3 6-1 0,0 0 0 16,0 0 0-16,0 0 0 0,0 0-17 0,0 0-3 16,0 0-1-16,0 0 0 0,0 8 5 0,-3 3 1 15,0 5 0-15,0 2 0 0,1 4 2 0,-4 9 1 16,-3 4 0-16,-3 10 0 0,0 8-8 0,0 2-2 16,-3 1 0-16,-3 2 0 0,0 0-6 0,0 3-2 0,1 2 0 15,-4 1 0-15,3-3-16 0,0-3-3 0,6-5-1 0,-9 2 0 16,0-2-13-16,7 0-4 0,-1-2 0 0,3-1 0 15,-3-3-8-15,3 1 0 0,0-8 0 0,0-1 0 32,-3-7-31-32,3-5-5 0,0-1 0 0,7-10-1 15,-1-3-31-15,3-2-7 0,3-6-1 0,0-5 0 0,0 0-141 16,0 0-29-16</inkml:trace>
  <inkml:trace contextRef="#ctx0" brushRef="#br0" timeOffset="592173.4111">4482 6546 1450 0,'0'0'32'0,"9"-3"6"0,-9 3 2 0,5 5 1 0,1 1-33 0,0 4-8 16,-6 4 0-16,0 7 0 0,0 0 44 0,-9 11 6 15,3 2 2-15,-5 8 0 0,-1 3 8 0,0 6 3 16,-3 4 0-16,0 9 0 0,3 4-9 0,-3 4-2 16,-3 7 0-16,3-2 0 0,-2-3-9 0,5 3-3 15,0-6 0-15,0 1 0 0,0-6-13 0,0-3-3 16,0-4-1-16,3-7 0 0,-3-1-7 0,0-6-2 16,1-3 0-16,-1-5 0 0,0-3-1 0,0-2 0 15,0 0 0-15,0-8 0 0,0-6-3 0,0-4-1 0,3-4 0 16,0-2 0-16,3-5 6 0,0-6 1 0,0-2 0 15,3-3 0-15,1-8 4 0,2 0 2 0,2-8 0 16,1 3 0-16,6 0-14 0,6 0-8 0,0-3 10 0,3 3-10 16,0-3 0-16,3 3 0 0,0 5 0 0,-1 3 0 15,1 5 0-15,3 0 0 0,-3 5 0 0,6 1 0 16,-7 4-8-16,4 3 8 0,3 3-12 0,0 3 12 16,6 0-44-1,-4 4-1-15,1 1-1 0,3 0-676 0,-3 5-135 0</inkml:trace>
  <inkml:trace contextRef="#ctx0" brushRef="#br0" timeOffset="592857.5344">5342 7660 1825 0,'0'-8'40'0,"3"0"8"0,-3 0 1 0,3 0 3 0,-6 3-41 0,3 5-11 15,-6-3 0-15,-6 3 0 0,3-3 47 0,-6 9 7 16,0 2 2-16,-3 2 0 0,1 3-29 0,-4 6-6 16,3 5-1-16,-3 0 0 0,-3 7-6 0,0 1-2 15,1 0 0-15,-1-3 0 0,3 5 16 0,3-2 4 16,3-3 0-16,0-5 0 0,0-3-32 0,6-2 0 16,6-1 0-16,-2-5 0 0,5-2 12 0,0-11-3 15,0 0-1-15,0 0 0 0,11-3-8 0,4-2 12 16,0-6-12-16,3-4 12 0,0-4-2 0,3-5 0 0,0-2 0 15,-4-1 0-15,1 1-2 0,0-6 0 0,-3 3 0 0,3 0 0 16,0 0 20-16,0 2 3 0,-6 4 1 0,2 4 0 16,1 3-32-16,-3 6 0 0,0 4 0 15,-3 6 0-15,0 6 0 0,-3 4 0 0,0 3 0 16,0 6 0-16,-3 7 12 0,-3 1-3 0,3 2-1 0,-3-3 0 16,3 1-8-16,0 2 0 0,3-5 0 0,3 0 0 15,0-3 0-15,-1-5 0 0,1-1 0 0,0-4 0 16,3-3 0-16,-3-5 0 0,0 2 0 0,3-5 0 15,-3-3 0-15,3 1 0 0,0-4 0 0,0-2 0 16,0-2 12-16,-1-3-2 0,-2-3-1 0,3 0 0 16,-3-5-9-16,0 0 8 0,0-6-8 0,0 1 8 0,0-6-8 15,0-8 12-15,3 0-12 0,0-4 12 0,3-4-12 16,-4-5 0-16,4-5-12 0,3-3 12 16,3-5 0-16,0 0 0 0,0-8 0 0,3 5 0 0,-7-5-18 0,4 5 4 15,0-3 1-15,0 4 0 0,-3 7 3 0,-3 5 1 16,0 9 0-16,-4 7 0 15,-2 3-19-15,0 8-3 0,-3 5-1 0,0 8 0 0,-6 3 32 16,3 5 0-16,-3 8 0 0,0 0 0 0,0 8-9 0,3 8 9 16,-6 8-8-16,3 5 8 0,0 8 0 0,0 2 0 15,-3 1 0-15,-3 5-8 0,0 3 8 0,-3 5 0 16,0-3 10-16,-5 5-10 0,-1 4 36 0,0 1 2 0,3 1 0 16,0 0 0-16,3-5-16 0,0-3-3 0,6 0-1 15,-3-6 0-15,6 3-18 0,-3-5 10 0,3 0-10 16,0-5 8-16,3 5-8 0,0-8-12 0,-3-2 2 15,0-6 1 1,3-3-72-16,3-5-15 0,0-5-2 0,0-5-600 0,-3-3-120 16</inkml:trace>
  <inkml:trace contextRef="#ctx0" brushRef="#br0" timeOffset="593065.0022">5523 7273 1670 0,'-23'-5'74'0,"11"0"15"0,3 0-71 0,0-1-18 15,3 4 0-15,6 2 0 0,0 0 70 0,9-6 10 16,3 1 3-16,6 0 0 0,5-3-47 0,4 0-8 16,9-3-3-16,3-2 0 0,2 0-14 0,7 2-3 15,-3-2-8-15,2 2 12 16,1 3-99-16,-1 1-20 0,-5 1-4 0</inkml:trace>
  <inkml:trace contextRef="#ctx0" brushRef="#br0" timeOffset="594357.7132">7973 7117 1130 0,'0'0'50'0,"-6"0"10"0,-6 6-48 0,6-4-12 0,6-2 0 0,-6 8 0 0,0 0 51 0,3 3 7 16,-3-1 2-16,3 6 0 15,0-3-27-15,3 3-5 0,-2 3 0 0,2-1-1 16,2 1-6-16,-2-1-1 0,0 6 0 0,3 0 0 0,0 0-3 16,3 2-1-16,-3-2 0 0,3 0 0 0,-3 2 15 0,0 1 2 15,0-3 1-15,0 2 0 0,0 1-10 0,0-4-1 16,3-2-1-16,0 1 0 0,-3-4 5 0,3-2 1 15,-3-5 0-15,0-1 0 0,3-4 4 0,-3-1 0 16,-3-5 1-16,6 0 0 0,6 0 15 0,-3-5 4 16,0-3 0-16,0-6 0 0,-1-2-5 0,4 1-1 15,0-4 0-15,0-2 0 0,0-3-6 0,0 0 0 16,3-2-1-16,3-3 0 0,-3 0-6 0,2-3-1 16,-2 0 0-16,0-5 0 0,0 5 0 0,0-2 0 15,0 2 0-15,3 0 0 0,-6 1-32 0,0 2 0 16,-3 2 0-16,-1 3 0 0,-2 0 0 0,-3 3 0 15,0 3-15-15,0-1 5 16,-3 3-23-16,0 6-5 0,-3-1-1 0,0 3 0 16,-3 6-183-16,0-1-37 0</inkml:trace>
  <inkml:trace contextRef="#ctx0" brushRef="#br0" timeOffset="594777.482">8908 6990 1335 0,'-9'-13'59'0,"6"8"13"0,0-1-58 0,3 6-14 15,-3-5 0-15,-3 3 0 0,-6-1 16 0,3 0 0 16,0 3 0-16,0 0 0 0,-3 6 0 0,-3-1 0 16,1 0 0-16,-1 3 0 0,-3 3 12 0,0 2 4 15,0 0 0-15,0 3 0 0,-3 3-18 0,4 2-3 16,-1 0-1-16,3 5 0 0,3-2 19 0,6 0 4 16,-3 0 1-16,6 0 0 0,3-1 13 0,0 4 2 15,3-3 1-15,0-1 0 0,3 1 13 0,0-3 2 16,3 1 1-16,0-1 0 0,-3 0-2 0,3-3 0 15,0-2 0-15,-1 0 0 0,-5-3-16 0,3 1-3 16,-3-1-1-16,-3 3 0 0,-3-3-25 0,-3 0-6 0,-5 0-1 16,-1 6 0-16,-6 2-4 0,-3 3 0 0,0-6-8 15,-3 4 12-15,-5-4-29 0,2 1-7 0,3-1 0 0,3 1-1 32,0-6-182-32,0-2-36 0</inkml:trace>
  <inkml:trace contextRef="#ctx0" brushRef="#br0" timeOffset="595467.2468">9134 7340 1566 0,'0'0'34'0,"0"0"7"0,0 0 2 0,0 0 1 0,0 0-35 0,6 5-9 15,3 0 0-15,-3 0 0 0,3 1 28 0,3-1 3 16,0-2 1-16,-1-1 0 0,4-2 24 0,3 0 4 16,0-2 2-16,3-4 0 0,3-2-6 0,-1 0-2 15,7-2 0-15,-3-1 0 0,-3-2-3 0,0-3-1 16,-1 0 0-16,-2 3 0 0,0-3-19 0,-3 3-4 16,0-3-1-16,-3 0 0 0,3 0 5 0,-6 3 1 15,2-3 0-15,-5 3 0 0,3 0-20 0,-3 0-3 16,0-3-1-16,-3 0 0 0,3 5-8 0,0-2 0 15,-3 0 0-15,-3 2 0 0,0-2 0 0,3 2 0 16,-6 1 0-16,0 5 0 0,0-1 0 0,-3 1 0 16,0 0 0-16,0 2 0 0,-6 3 0 0,3 0 0 15,0 3 0-15,-3-1 0 0,-3 1 0 0,-3 2-11 0,3-2 3 16,0 5 0-16,1 0 8 0,-1 0 0 0,0 5 0 16,0 0 0-16,0 0 0 0,3 3 0 0,0 0 0 0,0 5 0 15,3 3-12-15,0 3 0 0,-3-4 0 0,0 4 0 16,3 2 12-16,0 0 0 0,1 0 0 0,2-2 0 15,3-4 0-15,0 4 16 0,3-3-4 0,0-3-1 16,2-5-11-16,1 0-9 0,3-1 9 0,-3-4-13 16,-3 0 13-16,0-3 0 0,6-3 9 0,0-2-9 15,0-1 18-15,6-2-2 0,0-5-1 0,0 2 0 16,0-2-6-16,-1-6-1 0,4 1 0 0,3-3 0 16,0-1-8-16,0-2 8 0,3-5-8 0,2-3 8 0,4-2-8 15,3-3 0-15,6-3 0 0,-1-2 0 0,1 7 0 16,0 1 0-16,2 2 0 0,1-2 0 0,0 7 0 15,-7 3 0-15,-2 0 0 0,3 6 0 0,-9 2 0 16,-1 5 0-16,-2 0 0 0,-3 3 0 0,3 3 0 0,-9 5 0 16,0 3 0-16,-6 2 0 0,3 0 0 15,-6 0 0-15,-4 6 0 0,-2-1 0 0,-2 1 32 0,-7-1 4 16,0 1 0-16,0-1 1 0,-6 1-18 0,0-3-4 16,0 0-1-16,-3 0 0 0,-3-3-1 0,1-3 0 15,-1 1 0-15,-3 0 0 0,-3-6-13 0,0 3 0 16,-2-3 0-16,-4-2 0 0,3 2 0 0,0-2-10 15,6-1 2-15,-2-2 0 16,2 3-136-16,3-3-28 0,-3 0-4 0</inkml:trace>
  <inkml:trace contextRef="#ctx0" brushRef="#br0" timeOffset="623550.1794">10899 7062 1364 0,'12'-16'60'0,"-9"8"13"0,3 0-58 0,0 3-15 16,0-3 0-16,3 2 0 0,-3 1 57 0,0 0 9 15,-6 5 2-15,0 0 0 0,0 0 3 0,0 0 1 16,0 0 0-16,0 0 0 0,3 8-23 0,3 0-4 16,-6 2-1-16,0 1 0 0,0 2-25 0,-3-2-6 15,-3 2-1-15,3-2 0 0,-3-1 4 0,0-2 0 16,0-3 0-16,0 3 0 0,-3 3-16 0,3-3 8 15,-3 0-8-15,0-6 0 0,0 4 35 0,0-4 1 16,0-2 0-16,0-2 0 0,3 2-12 0,-3-3-3 16,4-2 0-16,-1-1 0 0,6-4 22 0,0 2 4 15,-3 0 1-15,0-3 0 0,3-2-36 0,3 0-12 16,-3-3 9-16,6 3-9 0,0 0 11 0,2-1-3 0,4 4-8 16,-3-1 12-16,3 3-24 0,0 3-6 0,-3 2-1 15,3 3-727-15,-3 3-146 16</inkml:trace>
  <inkml:trace contextRef="#ctx0" brushRef="#br0" timeOffset="623872.4284">11045 7400 1688 0,'0'0'75'0,"0"0"15"0,0 0-72 0,0 0-18 16,9 3 0-16,0-3 0 0,-9 0 82 0,6 0 13 15,3 0 2-15,-3 3 1 0,0-1-30 0,-6-2-7 16,0 0-1-16,0 0 0 0,3 8-41 0,-3-2-9 16,-3-1-2-16,-3 3 0 0,0-3-8 0,0 0 8 15,-3 1-8-15,0-1 8 0,-3 0 0 0,0-2 0 16,0 2 0-16,6-2 0 0,0-3 4 0,0 0 0 16,0-3 0-16,3 3 0 0,3 0 22 0,0 0 5 15,-6-8 1-15,3 3 0 0,0 0-20 0,3-1-3 16,-3-2-1-16,3 1 0 0,0 1-6 0,0 1-2 15,0 5 0-15,0 0 0 0,0 0-8 0,0 0 0 16,0 0 0-16,-3 8 0 16,-5 0-24-16,-1 5-6 0,-3 0-2 0,0 3-720 15,-3 0-144-15</inkml:trace>
  <inkml:trace contextRef="#ctx0" brushRef="#br0" timeOffset="625021.042">2621 9231 824 0,'0'0'36'0,"0"0"8"0,3-8-35 0,-6 3-9 0,0 0 0 0,3-3 0 16,-6 3 80-16,6-3 15 0,-3 0 2 0,0 0 1 15,0-3-29-15,3 3-5 0,0 0-2 0,0 3 0 16,-3-6 3-16,3 6 1 0,3 0 0 0,-3 0 0 16,0-1-7-16,3 1-2 0,0 0 0 0,0-1 0 15,-3 6-5-15,0-5-2 0,0 5 0 0,0 0 0 16,6-3-20-16,-6 3-4 0,0-5-1 0,0 5 0 15,0 0 18-15,0 0 3 0,0 0 1 0,0 0 0 16,0 0-21-16,0 0-4 0,0 0-1 0,0 0 0 0,0 0-13 16,0 0-8-16,0 0 8 0,3 11-8 0,-3 2 28 0,3 5 2 15,0 1 0-15,-3 5 0 0,6 5-17 16,-3 3-3-16,0 2-1 0,-3 6 0 0,3 5 8 16,-3 2 2-16,0 4 0 0,-3-1 0 0,0-2 15 15,0 2 3-15,3-5 1 0,0 2 0 0,-3-2-14 0,3-2-4 16,0-6 0-16,0 0 0 0,3-3-8 0,-3-5-1 15,-3 0-1-15,3 1 0 0,0-4 2 0,0-2 0 16,-3-3 0-16,-3-3 0 0,3-2-12 0,-3 0 0 16,0-3 0-16,3 1 8 0,0-4-8 0,3 1-17 15,-3-3 4-15,3 2 1 16,0-2-144-16,-6-2-29 0,6-1-6 0,0-5-876 0</inkml:trace>
  <inkml:trace contextRef="#ctx0" brushRef="#br0" timeOffset="625408.0567">3255 9784 1868 0,'6'-2'41'0,"0"-6"9"0,0 0 2 16,3 0 0-16,3-3-42 0,0 6-10 0,0 0 0 0,0-1 0 0,0 1 58 0,-1 2 10 15,-2 3 1-15,0 3 1 0,-3 0-48 0,0 2-10 16,-3 3-1-16,0 0-1 0,-3 0 14 0,-3 0 2 16,-3 0 1-16,0 2 0 0,-6 4-27 0,3-4 0 15,-2 3 0-15,-4-2 0 0,3-3 12 0,3-3-2 16,-3 3-1-16,0-3 0 0,0-2 11 0,3-3 1 15,0 0 1-15,0 0 0 0,3-5 3 0,0 2 1 16,3-2 0-16,0 0 0 0,3-3-11 0,0 0-3 16,3-3 0-16,3 0 0 0,0 1-12 0,0-1 8 15,3 3-8-15,0 0 0 0,0 3 0 0,0 2 0 16,0 1 0-16,0-1 0 16,0 6-119-16,3 2-26 0,-3 3-6 0</inkml:trace>
  <inkml:trace contextRef="#ctx0" brushRef="#br0" timeOffset="627348.9384">5151 9335 918 0,'6'-11'40'0,"-3"6"9"0,0-3-39 0,-3 0-10 16,3 0 0-16,-3 0 0 0,3 0 101 0,-3-3 19 0,0 3 3 0,3-2 1 15,-3 2-55-15,0 0-10 0,0 0-3 0,0 3 0 16,0-3-28-16,0 3-7 0,-3-1-1 0,3-2 0 16,-3 0 19-16,0 0 3 0,-3 0 1 0,3 1 0 15,-3 1-18-15,0 4-3 0,0-4-1 0,-3 4 0 16,-2-1-7-16,2-2-2 0,-3 2 0 0,0 0 0 16,0 3-12-16,-3 0 0 0,-3 0 0 0,3 6 0 15,-3-4 62-15,-2 4 10 0,-1 2 1 0,0 0 1 16,0-1-109-1,3 4-21-15,-3 2-5 0,10-2-1 0,-7 5 62 0,3 0 12 0,-3 5 2 0,0 3 1 16,0-1 8-16,3 4 1 0,-6 5 1 0,-5 10 0 16,5 3 11-16,0 0 3 0,3-3 0 0,3 1 0 15,0-1-16-15,3-2-3 0,4-3-1 0,5-3 0 0,3-8-11 16,0-2-8-16,3 0 12 0,5-5-12 16,4-3 12-16,3-3-4 0,0-5 0 0,3-3-8 0,3-5 14 15,3-5-4-15,-4-3-1 0,7-5 0 0,3-3-9 0,-6 0 0 16,0-3 0-16,2-2-11 0,1-3 35 0,3 0 6 15,-6-5 2-15,0 0 0 0,-4-5-32 0,1-1 0 16,-3 1 0-16,-3-6 0 0,0 3 0 0,-3-2-12 16,0 2 1-16,0-3 0 0,-3 3 11 0,0 5 0 15,-1 0 0-15,-2 3 0 0,3 5 0 0,-6 9 0 16,3-1 0-16,-3 8 0 0,3 0 0 0,-6 8 0 16,0 0 0-16,3 8 0 0,3 5-11 0,0 6 11 15,-3-1-13-15,0 6 5 0,0 2 8 0,0 6 0 16,0 0 0-16,0 7 0 0,3-1 0 0,-3 4 0 15,0 3 0-15,3 0 0 16,-6-3-64-16,3 0-16 0,-6 1-4 0,0-6-584 16,0-5-117-16</inkml:trace>
  <inkml:trace contextRef="#ctx0" brushRef="#br0" timeOffset="627662.9508">5440 9287 1681 0,'3'-5'36'0,"3"-3"8"0,-3 5 2 0,-3 3 2 0,6-5-38 0,-6 5-10 0,0 0 0 0,0 0 0 16,9 5 47-16,0 3 7 0,0 3 2 0,0 4 0 0,-3 1-29 0,0 3-6 15,-1 2-1-15,1 5 0 0,-3 1 0 0,0 2-1 16,3 0 0-16,-6 0 0 0,3-2 5 0,-3-1 0 16,0 1 1-16,3-6 0 0,-3 0 16 0,3-3 3 15,-6-4 1-15,3-1 0 0,0-3-21 0,3-2-4 16,-3-8 0-16,0 0-1 0,0 0 17 0,0 0 3 15,0 0 1-15,0 0 0 0,0 0-7 0,-3-8-1 16,3 1 0-16,0-7 0 0,3-4 0 0,0-1 0 16,3-5 0-16,3-2 0 0,0-3-19 0,0 0-4 15,3 0-1-15,3 0 0 0,0-1-8 0,0 1-11 16,5 0 3-16,-2 0 0 16,3 3-165-16,0-1-33 0,0 3-6 0,-3 3-2 0</inkml:trace>
  <inkml:trace contextRef="#ctx0" brushRef="#br0" timeOffset="627963.7087">5943 9245 518 0,'0'0'23'0,"0"0"5"0,12 0-28 0,0 2 0 0,3 1 0 0,0 5 0 16,-3 0 254-16,-1 5 46 0,1 3 8 0,0 0 3 15,-6 0-188-15,3 2-38 0,-3 3-7 0,0 0-2 16,-3 3-16-16,-3 0-4 0,0-3-1 0,0 3 0 15,-3 0-12-15,3-3-3 0,-6-2 0 0,3-4 0 16,-3-1-12-16,3-4-4 0,-3-2 0 0,3 0 0 16,0 0 16-16,3-8 4 0,0 0 0 0,0 0 0 15,-3-5 4-15,3-3 0 0,-3 0 1 0,3-5 0 16,3-3-15-16,0-3-3 0,3 1-1 0,0-3 0 16,3 2-18-16,3-5-3 0,0 0-1 0,6-2 0 0,0 5-8 15,0-6 0-15,5 4 0 0,1-4 0 0,0 1 0 0,0 2-9 16,0 0 0-16,2 3 0 15,1 5-110-15,3 3-21 0,-6-1-5 0,3 9-592 16,-4 0-119-16</inkml:trace>
  <inkml:trace contextRef="#ctx0" brushRef="#br0" timeOffset="628320.7365">6866 9202 1652 0,'-3'-5'36'0,"3"-3"8"0,0 3 2 0,0-3 0 0,-3 5-37 0,0-2-9 16,0 0 0-16,0-1 0 0,-6 6 60 0,3-2 9 0,-3 2 3 0,-3 0 0 16,-3 0-58-16,0 5-14 0,-5 3 0 0,-1 0 0 15,-3 2 0-15,0 4 0 0,0-1 0 0,1 3 0 16,-1 2 28-16,3 1-1 0,3 2 0 0,0 0 0 16,3 0 8-16,0 3 1 0,6-3 1 0,1-2 0 15,2-3-13-15,3-3-4 0,0-3 0 0,3 1 0 16,3 0-10-16,0-6-2 0,3 0-8 0,-1-5 12 15,7-2-1-15,0-6-1 0,6-3 0 0,3 0 0 16,3-4 1-16,0-4 0 0,2 0 0 0,1-2 0 16,0 0 1-16,-3 3 1 0,-3-1 0 0,-1 3 0 15,-2 3-13-15,-3 0 0 0,-3 2 8 0,0 6-8 16,-6 0 28-16,-6 5 4 0,0 0 0 0,3 8 0 0,0-1-32 16,-6 7 0-16,3 2 0 0,-6-1 0 0,3 4 0 15,-3 2 0-15,3 0 0 0,-3 6 0 16,3-6-92-16,0 3-22 0,-3 0-4 0,3-1-1 0</inkml:trace>
  <inkml:trace contextRef="#ctx0" brushRef="#br0" timeOffset="628796.9306">7113 9147 864 0,'0'0'76'0,"0"0"-60"16,9 0-16-16,0 2 0 0,-3 1 204 0,3 5 39 15,-6 0 7-15,3 0 2 0,2 2-145 0,-5 4-29 0,-6-4-6 16,3 3 0-16,3 1-39 0,3-1-7 0,-3 0-2 16,0-2 0-16,0-1-14 0,0-4-10 0,3-1 12 0,0 0-12 15,-6-5 12-15,9 0-12 0,9 0 12 0,-3-5-12 16,0 0 12-16,-3-1-4 0,0-2 0 0,5 0-8 16,-2-5 24-16,3 3-3 0,-6-1 0 0,6-2 0 15,0 0-29-15,3-1-7 0,-4-4-1 0,1 5 0 16,0-1 16-16,3 4 0 0,0 2 0 0,-3 0 0 15,-6 5 0-15,6 1 0 0,2 4 0 0,-2 3 0 16,-9 3 12-16,3 0-2 0,3 3 0 0,3 2 0 16,0 6 5-16,-6 2 1 0,-4 0 0 0,4 5 0 15,3-2 6-15,-6 5 2 0,-9 3 0 0,0 3 0 16,0-4 3-16,-3 4 1 0,-3 2 0 0,-6 5 0 0,-3-2-4 16,-2 2 0-16,5-2 0 0,-6 2 0 0,-6 0 7 15,-3 1 1-15,6-4 0 0,-2-1 0 0,-4 1-10 0,3-7-2 16,-3-3 0-16,6-8 0 0,4-2 0 0,-4-9 0 15,0-2 0-15,3-2 0 0,6-4 16 0,0-2 4 16,-3-8 0-16,3-2 0 0,3-6-20 0,4 0-3 16,7-3-1-16,-2-2 0 0,0-3-8 0,9-2-8 15,6 0 9-15,6-4-9 0,3 1-12 0,0-2-8 16,8-1-1-16,4 0-1 16,6-2-73-16,-3 5-14 0,-7-3-3 0,13 0-701 15,3 6-140-15</inkml:trace>
  <inkml:trace contextRef="#ctx0" brushRef="#br0" timeOffset="629750.7161">9720 9028 1407 0,'0'0'62'0,"6"-11"14"0,-6 0-61 0,0 1-15 0,-3-3 0 0,-3 2 0 16,0 0 96-16,-3-2 16 0,1 0 3 0,-4 2 1 16,0 1-48-16,-3-1-10 0,-3-2-2 0,0 5 0 15,0 0-38-15,-3 3-8 0,1 0-2 0,-1-1 0 16,6 4 0-16,-3 4 0 0,-6 4 0 0,0 1 0 15,1 7 7-15,-4 4 1 0,0 1 0 0,0 5 0 16,-3 5 12-16,7 2 4 0,-4 4 0 0,3 5 0 16,0-3-20-16,3 2-3 0,4-2-1 0,-1 0 0 15,3 0-8-15,3-5 8 0,6 3-8 0,6-4 8 16,-3-2 4-16,6-2 1 0,0-6 0 0,6 0 0 16,3-2-1-16,0-6-1 0,3-3 0 0,2-2 0 0,1-2 5 15,0-4 0-15,6-7 1 0,0 0 0 0,5-8 6 0,1-1 1 16,3-2 0-16,-3-5 0 0,-6-3-4 15,2-2-1-15,1 0 0 0,3-6 0 0,-3 0 26 0,0-2 6 16,-1-6 1-16,4-5 0 0,-3 0-40 0,-3-3-12 16,2-2 8-16,-2-3-8 0,3 3 0 0,-3-3 0 15,0 0 0-15,-3-2 0 0,-4-1 0 0,1 3 0 16,-6 3 0-16,0 0 0 0,0 7 0 0,0 3 0 16,0 9 0-16,-3 2 0 0,-3 0 0 0,0 2 0 15,-3 3 0-15,-3 3 0 0,0 3 0 0,0-1 0 16,3 3 0-16,-3 3 0 0,0 2 0 0,0 1 0 15,0 4 0-15,-3 1 0 0,3 0 0 0,0 0 0 16,-3 2 0-16,3 3 0 0,0 0 0 0,0 0 0 16,-3 3 0-16,-6 2 0 0,6 0 0 0,-3 6 0 15,-3 2-8-15,0 0 8 0,-3 6 0 0,0 2 0 0,0 0 0 0,3 6 0 16,-3 2 0-16,3 5 0 0,0 3 13 16,1 3-4-16,2-1 6 0,3 1 1 0,0 2 0 0,0 1 0 15,3-3 7-15,-3-6 1 0,3 0 1 0,3 3 0 16,0-5-7-16,3 2-2 0,0 1 0 0,0-1 0 15,-1-5-8-15,7 3-8 0,-3-3 9 0,6 0-9 16,0 3 8-16,0-5-8 0,0-1 0 0,3 0 9 16,-3-2-51-1,-1-3-10-15,1 1-3 0,3-7 0 0,6 1-132 0,0-8-26 0</inkml:trace>
  <inkml:trace contextRef="#ctx0" brushRef="#br0" timeOffset="631198.6594">11673 8599 1216 0,'12'3'27'0,"0"2"5"0,-12-5 2 0,0 0 0 0,0 0-34 0,12 0 0 0,0 0 0 0,-3 0 0 16,-1-5 92-16,-2 2 12 0,0-2 3 0,0-3 0 16,3 2-16-16,0 1-3 0,3-5-1 0,0-4 0 15,3-2-23-15,0 1-4 0,3-1 0 0,-1-3-1 16,1 3-19-16,0-2-3 0,-3-1-1 0,3 3 0 16,-6 1-22-16,0 1-5 0,0-4-1 0,-3 5 0 15,-1-3-8-15,-5-3 8 0,3 1-8 0,-3-1 8 16,0 1-8-16,-3-1 0 0,0-2-12 0,-3 2 12 15,3 4-16-15,-3-4 5 0,0 3 1 0,0 3 0 0,-2-3-2 16,-1 3-1-16,3-3 0 0,-3 5 0 0,-3 3 3 16,3-2 1-16,-3-1 0 0,0 3 0 0,3 0-4 0,-3 3-1 15,-3 0 0-15,3 2 0 0,0 0 3 0,-3 3 1 16,3 3 0-16,-2 0 0 0,2-1 10 0,0 1-13 16,3 0 5-16,0 2 8 0,0 0-9 0,0 6 9 15,3-1 0-15,0 4 0 0,0-1 0 0,3 8 0 16,3 0 8-16,0 8-8 0,3 6 20 0,0 2-3 15,3 2 0-15,3 4 0 0,0 4 0 0,-4 4 0 16,4 2 0-16,-3 2 0 0,0 1 66 0,0-3 13 16,-3 0 2-16,0-1 1 0,0-4-41 0,-3-3-8 15,0 3-2-15,0-3 0 0,-3-11-38 0,3 0-10 16,-3-2 0-16,3-11 0 0,-3 3 8 0,0-3 0 16,0-2 0-16,0-3 0 0,3 2-8 0,-3-2 0 0,0 0 0 15,0 0 0 1,0 0-46-16,0-6-11 0,-3-2-3 0,3 0 0 15,0-2-135-15,0-6-27 0</inkml:trace>
  <inkml:trace contextRef="#ctx0" brushRef="#br0" timeOffset="631364.1919">11533 8874 2098 0,'0'0'46'0,"6"-5"10"0,3 0 1 0,6-3 3 0,0 0-48 0,9-3-12 0,5 1 0 0,1 2 0 16,3 0 36-16,0 0 6 0,5 0 1 0,1 2 0 16,0 1-111-16,-4 3-21 0,1-1-5 0,-3 3-1 0</inkml:trace>
  <inkml:trace contextRef="#ctx0" brushRef="#br0" timeOffset="631682.7932">12474 8723 1785 0,'0'0'79'0,"0"0"17"0,-6 0-77 0,0 0-19 16,0 0 0-16,3 3 0 0,-3 5 54 0,0-3 7 15,0 3 2-15,3 3 0 0,0-1-32 0,-3 1-7 16,-3 2 0-16,0 0-1 0,0 3-5 0,3 0-1 16,0 0 0-16,0 0 0 0,3-3-6 0,0 0-2 15,6 1 0-15,0-1 0 0,0-5-1 0,0 2-8 0,6-2 12 0,0-2-4 16,3-1-8-16,-3-5 0 15,6 0 9-15,0-3-9 0,0-2 0 0,3 0-12 0,-1-1 2 0,4-4 0 16,-3 2 24-16,3-5 5 0,0-3 1 0,-3 0 0 16,-3 0-1-16,-1-3 0 0,-2 1 0 0,-3-1 0 15,0-2 4-15,-3 3 1 0,-3-4 0 0,-3 4 0 16,0 2-11-16,-3 0-1 0,-3 3-1 0,-3 5 0 16,0 0-11-16,-6 5 8 0,1 1-8 0,-7 4 8 15,-3 6-68-15,0 3-15 16,-3 0-2-16,-2 2-943 0</inkml:trace>
  <inkml:trace contextRef="#ctx0" brushRef="#br0" timeOffset="632021.2102">13001 8567 979 0,'11'3'87'0,"1"-3"-70"16,3 5-17-16,-3 3 0 0,0-3 121 0,-3 6 21 16,6 0 4-16,-3 2 1 0,-6 3-19 0,0 0-3 15,3 2-1-15,-3 1 0 0,-1-4-20 0,1 4-5 16,3-3-1-16,0 0 0 0,-3-3-35 0,3 0-7 16,-6 0-2-16,6-5 0 0,-3 0-10 0,0 0-3 15,-3-2 0-15,3-4 0 0,-6-2 5 0,0 0 1 16,0 0 0-16,6 0 0 0,0-5 6 0,0 0 2 15,0-3 0-15,3 0 0 0,-3-3-22 0,3 1-4 16,2-4-1-16,1-2 0 0,3-2-28 0,0-1 0 16,6-2 0-16,0 0 0 0,0-3 0 0,5 3 12 0,4 3-3 0,6-4-1 31,-6-1-63-31,5 1-13 0,-2 1-2 0,6 3-1 16,-3-1-165-16,-1 1-34 0</inkml:trace>
  <inkml:trace contextRef="#ctx0" brushRef="#br0" timeOffset="632935.5607">15715 8313 403 0,'27'-8'17'0,"-27"8"5"0,0-8-22 0,0 0 0 16,-6 0 0-16,3-2 0 0,-3 2 245 0,-3-3 45 16,0 1 9-16,0-1 1 0,0 3-182 0,-3 0-37 15,3 0-7-15,-2-2-2 0,-1 5-48 0,3-3-9 16,-3 2-3-16,0 1 0 0,-3 0-12 0,0 2 0 15,0 0 8-15,-3 3-8 0,-2 3 22 0,-1 2 2 16,-3 1 0-16,0 4 0 0,-3 3 27 0,-2 3 5 16,-4 3 2-16,0 2 0 0,3 0-17 0,4 6-3 15,2-1-1-15,0 3 0 0,6 0-13 0,3 0-4 16,3 1 0-16,3 1 0 0,6-4-7 0,3-1-1 16,0 1-1-16,6-4 0 0,0-1-11 0,3-7 0 15,0-1 0-15,3-4 8 0,3-4 0 0,0-4 0 16,6-7 0-16,-1 2 0 0,4-5 24 0,0 0 5 15,-3-7 1-15,0-1 0 0,0-3-16 0,5-2-3 16,-5-3-1-16,3-2 0 0,0-1 2 0,0 1 1 16,-4-6 0-16,4 0 0 0,-3-5-21 0,0-5 0 0,3 0 0 15,3-9 0-15,-7 1 16 0,7-3 0 0,0 3-1 0,0-3 0 16,0 0-15-16,-7 0 0 0,-5 3 8 0,3-3-8 16,-3 3 0-16,0 2 0 0,0 8 0 0,-3 9 0 15,-3 1-11-15,-3 7-5 0,0 4 0 0,-1 6-1 16,-2 2 17-16,-3 6 0 0,0 5 0 0,0 0 0 15,-5 5 0-15,-4 6 0 0,0 2 0 0,0 3 0 16,0 8 0-16,0 0 12 0,-6 2-1 0,0 6-1 16,0-3-10-16,3 3 0 0,-6 2 0 0,4 1 0 15,2-4 0-15,-3 4 0 0,3-1 9 0,3 6-9 16,0-1 0-16,0 1 0 0,3 2 0 0,0 3 8 0,0-2-18 16,0-4-3-16,6 1-1 0,-3 0 0 0,3-3 14 15,0 0 0-15,0-3 0 0,0 9 0 16,0-4-166-16,3-2-30 0,-3-2-7 0</inkml:trace>
  <inkml:trace contextRef="#ctx0" brushRef="#br0" timeOffset="633139.7389">16063 8215 1612 0,'0'0'144'0,"0"0"-116"16,0 0-28-16,0 8 0 0,-3 0 103 0,0 0 14 15,0 3 3-15,0 2 1 0,3 0-14 0,-2 0-3 0,-4 1-1 0,3-1 0 16,-3 3-31-16,3 0-7 0,3-1-1 0,-3 1 0 16,3 3-64-16,0-3-25 0,0-3 1 0,0 3 0 31,0-3-46-31,3-2-9 0,-3-1-1 0,3-2-979 0</inkml:trace>
  <inkml:trace contextRef="#ctx0" brushRef="#br0" timeOffset="633266.588">16334 7887 1036 0,'0'0'92'0,"3"-2"-73"0,3-1-19 0,-6 3 0 0,0 0 105 0,0 0 18 15,0 0 3 1,-3 18-714-16</inkml:trace>
  <inkml:trace contextRef="#ctx0" brushRef="#br0" timeOffset="633567.0863">16962 7993 1497 0,'3'-11'66'0,"-3"11"14"0,0 0-64 0,-3-5-16 15,-3 5 0-15,-3-2 0 0,-8 2 55 0,2 5 7 16,-3 5 2-16,0 1 0 0,-6 0 0 0,0 2 0 15,1 5 0-15,-1 1 0 0,3-1-20 0,0 4-4 0,-3 1-1 16,3 6 0-16,4 1-11 0,-1-4-3 0,3 0 0 0,0 1 0 16,0-3 57-16,0 0 11 0,3-3 3 0,3 0 0 15,0-3-52-15,3 1-9 0,-3-3-3 0,4 0 0 16,-1-3 6-16,0 3 1 0,-6-3 0 0,6-2 0 16,0-1-11-16,-3 1-3 0,-3-3 0 0,0 2 0 15,-3-4-173 1,-3-1-36-16,0 0-6 0</inkml:trace>
  <inkml:trace contextRef="#ctx0" brushRef="#br0" timeOffset="633769.5998">17180 7967 2188 0,'9'-3'48'0,"-1"0"11"0,1-2 1 0,9 2 1 0,6-2-49 0,3 0-12 16,3 0 0-16,-4-3 0 0,4 2 0 0,3 1 0 15,0-3 0-15,-4 3 0 0,-2-1 0 0,0 1 0 16,-3 0 0-16,-3 0-646 16,-6 2-132-16</inkml:trace>
  <inkml:trace contextRef="#ctx0" brushRef="#br0" timeOffset="634001.106">17629 7416 1767 0,'-9'-5'78'0,"9"5"17"0,0 0-76 0,3 8-19 0,-6 0 0 0,0 5 0 16,-3 3 46-16,0 2 6 0,3 4 0 0,-6 4 1 15,0 1 38-15,0 4 7 0,-2 6 2 0,2 3 0 16,-3 0-28-16,0-1-4 0,-3 1-2 0,0 2 0 15,3-2-32-15,0 0-6 0,0 2-2 0,3 0 0 16,0-2-26-16,-2 3 0 0,-4-1 0 0,3-2 0 16,-3-1-46-16,3 1-14 15,-3-3-4-15,-3 3-682 0,3-6-137 0</inkml:trace>
  <inkml:trace contextRef="#ctx0" brushRef="#br0" timeOffset="634371.8988">17954 8154 864 0,'2'-7'76'0,"4"-1"-60"16,0-6-16-16,3 1 0 0,-3 0 232 0,-3 2 44 15,3 1 9-15,-3-1 2 0,0 3-165 0,-3 0-33 16,0 8-6-16,0 0-2 0,0 0-14 0,0 0-3 16,-9 3-1-16,3 2 0 0,-3 3-50 0,-6 0-13 15,1 8 0-15,-4 0 0 0,-3 2 0 0,0 4 0 16,0-1 0-16,0 3 0 0,1-3 0 0,-1 0 0 15,3-3 0-15,9 1 0 0,0-3 0 0,3-3 0 16,0-5 0-16,3 3 0 0,6-4 0 0,-3-7 0 16,0 0 0-16,6 6 0 0,0-4 0 0,6-2 0 15,0-2 0-15,3-4 0 0,-3-1 0 0,2-4 0 0,1-2 0 0,0-3 0 16,0 0 0-16,0-3 0 0,0-2 0 16,0-3 0-16,0 3 21 0,0 0-1 0,-4 3 0 15,4 2 0-15,-6 2 7 0,3 4 1 0,-3 5 0 0,-3-1 0 16,0 1-10-16,-6 5-2 0,0 0 0 0,6 5 0 15,0 1-16-15,-3 7 0 0,-6-3-11 0,0 6 11 16,0 0 0-16,0 0-8 0,-3 5 8 0,0 0 0 16,0 1-114-16,-3-1-19 15,-3 3-4-15,-3-3-891 0</inkml:trace>
  <inkml:trace contextRef="#ctx0" brushRef="#br0" timeOffset="634721.2626">18227 8057 1414 0,'21'-22'63'0,"-6"17"13"0,3 2-61 0,-3 1-15 15,-3-1 0-15,0 6 0 0,3-1 96 0,-7 4 17 16,4 2 3-16,-3 5 1 0,0 0-42 0,-3 0-9 16,3 1-2-16,-3-1 0 0,-3 3-1 0,0 0-1 15,0-1 0-15,-3 1 0 0,0-2-12 0,0-1-2 16,0-3-1-16,0-2 0 0,0 0-15 0,0-8-2 15,0 0-1-15,0 0 0 0,0 0-1 0,0 0-1 16,0 0 0-16,0 0 0 0,9-2 7 0,0-4 2 16,3-2 0-16,0-2 0 0,3-1-16 0,-1 1-4 15,-2-4 0-15,3-1 0 0,0-1-16 0,6 0 10 0,3 0-10 16,3 3 8-16,-1-1-8 0,-2 4 0 0,0 2 0 16,0 3 0-16,-3 2 0 0,-7 3 0 0,1 0 0 15,-3 5 0-15,-3 6 0 0,0-1 0 0,-3 1-11 0,-3 5 11 16,-3-3-11-16,0 8 11 0,-3-2-13 0,-3 5 5 31,-3-1-134-31,0 1-26 0,0 0-6 0,3-5-904 0</inkml:trace>
  <inkml:trace contextRef="#ctx0" brushRef="#br0" timeOffset="635377.6194">19314 7853 1728 0,'9'-13'38'0,"0"-3"8"0,3 0 2 0,-1-3 0 0,-2 3-39 0,3 3-9 16,-3 3 0-16,-6 2 0 0,3-6 53 0,-3 9 9 15,-3 5 2-15,0 0 0 0,-6 0 0 0,-3 5 0 16,-6 3 0-16,3 6 0 0,-5 4-52 0,-1 3-12 16,0 3 0-16,0 0 0 0,0-3 0 0,6 0 0 15,-3 3 0-15,-2 0 0 0,2 2 54 0,0 3 8 16,3-2 2-16,-3 2 0 0,6 0-52 0,-3 3-12 15,9-3 0-15,3-5 0 0,3-6 0 0,0 1-12 16,3-1 3-16,0-2 0 0,3 0 9 0,3-3 12 16,0-2-2-16,6-3-1 0,-1 0-9 0,1-3 0 15,3-2 0-15,3-6 0 0,-3 0 0 0,3-4 0 16,-4-1 0-16,7-6 0 0,0 1 53 0,0-3 9 16,0-2 2-16,2-3 0 0,1-3-52 0,0-3-12 0,0 3 0 15,-4-2 0-15,-2 0 0 0,-3 2 0 0,0-3 0 16,-3 3 0-16,-3 3 0 0,-3 0 0 0,-3 3 0 0,-4-1 0 15,-2 3 9-15,0 3-1 0,-3 2 0 0,0 1 0 16,-3 5-8-16,-2-1 0 0,-1 4 0 0,-3 2 0 16,0 2 0-16,-3 4-11 0,-3 4 11 0,3-2-12 15,-6 5 12-15,3 1 0 0,-3 1 0 0,-2 7-8 16,-1 1 8-16,0 4 0 0,0 5 0 0,-6-1-8 16,6-2 8-16,1 1 0 0,-1 1 0 0,3-2 0 15,3-5 0-15,3 0 0 0,3-3 0 0,3-2 0 16,0-6 0-16,3 0 0 0,0-5 0 0,6 3 0 15,3-6 0-15,0 0 0 0,6-2 0 0,3-3 0 0,3-3 0 16,6 1 0-16,2-6 0 0,7 2 0 0,0 1 0 16,6-5 8-16,-7-1-8 0,7 3 0 0,0-3 8 0,-1-2-8 15,1 0 8-15,3 0-8 0,0 0 0 0,2 5 0 16,1 2 0-16,-1 1-8 0,-5 2 8 0,-6 1 0 16,-3 4 0-16,-1 1 0 0,-5 2 0 15,-3-2 0-15,-6 5 0 0,-3-3 0 0,-3 0 0 16,-3 1 0-16,0 2 0 0,-6 0 11 0,-6-3-11 0,-3 0 0 15,-3 0-10-15,-3 1 10 0,-6 2 0 0,-3-3 0 16,-5-2 0-16,-4 2 0 0,-6 0 0 0,0 1 0 16,1-1 0-16,-4 0 0 15,0-5-122-15,4 5-18 0,2-2-4 0</inkml:trace>
  <inkml:trace contextRef="#ctx0" brushRef="#br0" timeOffset="636286.0166">20746 7911 1407 0,'0'0'31'0,"0"0"6"0,0 0 2 16,8 3 1-16,7-3-32 0,-3 0-8 0,0-6 0 0,3 1 0 0,0 0 72 0,6-6 14 15,3 1 2-15,5-1 1 0,-2-2-20 0,6 0-4 16,-6-3-1-16,2 0 0 0,-5 0 0 0,-3-3 0 16,0 1 0-16,-3-1 0 0,0 4-51 0,-1-4-13 15,1 1 0-15,-3-4 0 0,0 1 0 0,0 0 0 16,-9 0 0-16,3-3 0 0,0 3 0 0,-6 0 0 15,3 0 0-15,-6-3 0 0,3 3 0 0,-6-3 0 16,3 3 0-16,-6 2 0 0,0 1 0 0,0 4 0 16,-3 1 0-16,3 5 0 0,-6-2 15 0,0 4 0 15,3 4 0-15,-3-1 0 0,-3 3-24 0,4 3-5 16,-4-1-1-16,3 4 0 0,0 1 15 0,0 1 0 16,-3 6 0-16,3-1 0 0,0 5 0 0,0 4 0 15,3-1 0-15,0 5 0 0,1 6 0 0,-1 5 0 16,3 0 0-16,0 8 0 0,0-3 34 0,3 6 10 0,0-3 1 15,3 0 1-15,-3 0-22 0,0-3-5 0,0 1-1 16,6-1 0-16,-3-2 30 0,3-3 7 0,-3-3 1 0,0-2 0 16,3 0-39-16,-3-6-7 0,0-2-2 0,-3-3 0 15,0-3-8-15,3-4 0 0,-3-1 0 0,0 0 0 16,-3 0-49 0,-3-5-12-16,0 0-3 0,-3-2-682 0,-3-1-137 0</inkml:trace>
  <inkml:trace contextRef="#ctx0" brushRef="#br0" timeOffset="636458.4562">20713 7996 1094 0,'15'-19'48'0,"-9"14"11"0,0-3-47 0,-3 0-12 16,2 0 0-16,4-2 0 0,-3-1 219 0,3 0 41 16,6 1 9-16,0 2 2 0,6 0-159 0,0 0-32 15,3 0-7-15,8 3-1 0,4 2-48 0,0 0-11 16,5 3-1-16,1 3-1 15,-6 0-51-15,0 2-9 0,-7 0-3 0</inkml:trace>
  <inkml:trace contextRef="#ctx0" brushRef="#br0" timeOffset="636757.5912">21445 7853 576 0,'0'0'51'15,"6"0"-41"-15,-6 0-10 0,12 0 0 0,-3 5 222 0,0 0 42 0,3 3 9 0,-3 0 2 16,-6 3-155-16,2-1-30 0,4 4-6 0,-6-1-2 16,-3 3-40-16,-3-3-8 0,0 0-2 0,0 0 0 15,-2 1 2-15,-1-1 0 0,-3-5 0 0,3 2 0 16,0-2 5-16,3-2 1 0,-3-1 0 0,3-2 0 16,3-3 4-16,0 0 2 0,0 0 0 0,0 0 0 15,0 0 3-15,0 0 1 0,3-8 0 0,3 0 0 16,0 0-26-16,0 0-6 0,6 0-1 0,-4-3 0 0,4 3-17 15,0-2 0-15,0-1 0 0,3 1 0 16,-3-1 0-16,3-2 0 0,-3 2 0 0,3-2 0 16,3 0 9-16,-1 0-1 0,1-1-8 0,-3-2 12 15,0 1-238-15,3 4-48 0</inkml:trace>
  <inkml:trace contextRef="#ctx0" brushRef="#br0" timeOffset="637045.2141">21975 7789 748 0,'0'0'67'0,"0"0"-54"16,0 0-13-16,0 0 0 0,0 6 186 0,0 2 34 16,0 2 8-16,-3 3 0 0,3-2-148 0,3 2-29 15,-3-2-7-15,3 5 0 0,-3-3 11 0,3 0 2 16,3 0 1-16,-3 1 0 0,0-4-42 0,3 1-8 16,0-6-8-16,0 3 12 0,2-5-12 0,-2-1 0 15,-6-2 0-15,6 0 0 0,3 0 53 0,0-2 9 16,-3-1 2-16,3-5 0 0,-3 3-29 0,3-3-6 15,-6-3-1-15,6 1 0 0,-3-1 8 0,0 3 2 0,3-2 0 0,0-4 0 16,-3 1-9-16,0 0-1 16,0 2-1-16,-6-2 0 0,3 0 6 0,-6 2 2 0,0 1 0 0,-3-1 0 15,0 0-20-15,-3 6-4 0,-3-3-1 16,0 3 0-16,0 5-10 0,-3 0 0 0,-3 3 0 0,-3-1 0 16,4 6-134-1,-7 0-22-15,-3 0-5 0,-3 5-1 0</inkml:trace>
  <inkml:trace contextRef="#ctx0" brushRef="#br0" timeOffset="637574.4766">22255 7818 1267 0,'17'-7'56'0,"1"1"12"0,-3 1-55 0,3 0-13 15,3 5 0-15,0-3 0 0,-3 6 137 0,-1-3 25 16,1 5 5-16,-3 0 1 15,-3 3-116-15,-3-3-22 0,0 3-5 0,0 0-1 0,-6 3 27 0,3-1 5 16,0 1 0-16,-3 0 1 0,-3-1-40 0,0 1-8 16,0-1-1-16,-3-2-8 0,3 0 0 0,-3 0 0 15,3-2 0-15,0-1 0 0,-3 0 58 0,3-5 5 16,0 0 1-16,0 0 0 0,0 0 0 0,0 0 0 16,0 0 0-16,0 0 0 15,0 0-52-15,0-5-12 0,0-3 0 0,0 3 0 0,3-3 0 0,-3 0 0 16,6 0 0-16,0 0 0 0,-3-3 12 0,6 3-1 15,0-2 0-15,5-1 0 0,1 1-11 0,0 2 0 0,0 0 0 16,6 0 8-16,-3 2-8 0,-6 4 0 0,9-1 0 16,-4 6 0-16,-8-1 0 0,3 4-11 0,-3 2 11 0,-3 0-8 15,0 0 8-15,0 2-13 0,0-2 5 0,-6 5 8 16,0-2 0-16,0-1 0 0,0 1 0 0,-3-3 0 16,3 3 0-16,-3-3 0 0,0-3 0 0,0 3 8 15,3-8-8-15,0 0 0 0,0 0-10 0,0 0 10 16,0 0 0-16,0 0 0 0,0 0 0 0,0 0 0 15,9-3 0-15,-3-2 0 0,6 0 0 16,-3-1 0-16,-3-2 0 0,6 0 0 0,0 0 0 0,-1-2 0 16,1-1 15-16,3-2 9 0,-3-3 1 0,6-2 1 0,0 2-10 15,0 0-3-15,3-3 0 0,-4 6 0 0,-2 3-13 16,6-1 0-16,3 6 0 0,-6 2 0 0,0 6 0 16,-3 2 0-16,2 0 0 0,1 3 0 0,-3 3-10 15,0 2 10-15,-6 3-8 0,3 0 8 16,-3 0-90-16,-3 2-13 0,-3 3-2 15,0-2-1018-15</inkml:trace>
  <inkml:trace contextRef="#ctx0" brushRef="#br0" timeOffset="638204.5405">23954 7512 1094 0,'0'0'97'0,"0"0"-77"16,0 0-20-16,6-6 0 0,-6 6 93 0,3-5 15 15,-3 0 4-15,0 5 0 0,0-8-1 0,-3 2 0 16,3 6 0-16,-6-2 0 0,-3-1-75 0,-3 0-16 16,1 3-2-16,-7 0-1 0,-6 3-17 0,-3 0 0 15,3-1 0-15,-3 1 0 0,1 0 41 0,-1-1 5 16,-3 4 1-16,0-1 0 0,7 6-31 0,-4-4-7 16,12 7-1-16,-3-1 0 0,6 0-8 0,6 0 8 15,3 3-8-15,3 5 8 0,3-2-8 0,3-1 0 16,0 4 0-16,3-1 0 0,3 0 0 0,3 0 0 15,3 0 0-15,2 0 0 0,-5 1 0 0,18 1 0 16,-3 4 9-16,0-3-9 0,-1 0 0 16,7-3 8-16,-9 0-8 0,3 0 0 0,-1 0 33 0,1 0 3 15,0 1 0-15,-9-1 0 0,0-3 14 0,-4-2 3 0,-5-3 1 16,-3-2 0-16,-6 2-12 0,-3-5-2 0,0-3-1 0,-12 1 0 16,3-1-3-16,-2-2-1 0,-10 2 0 0,-6-2 0 15,3-3-19-15,-6 2-4 0,1-2-1 0,-4 0 0 31,0 3-98-31,-3-3-19 0,-5 0-4 0,-4-3-1032 0</inkml:trace>
  <inkml:trace contextRef="#ctx0" brushRef="#br0" timeOffset="639367.8979">24419 8107 806 0,'12'-8'36'0,"-12"8"7"0,0 0-35 0,0 0-8 0,8-3 0 0,-8 3 0 16,0 0 166-16,0 0 31 0,0-2 7 0,0-4 0 15,0 6-50-15,0 0-10 0,0 0-3 0,0 0 0 16,0 0-32-16,6-2-6 0,-6-6-2 0,0 5 0 15,0 3-37-15,0 0-8 0,0 0-2 0,0 0 0 16,0 0-54-16,0 0 0 0,0 0 0 0,-6 5 0 16,6 3-197-1,-3 0-35-15</inkml:trace>
  <inkml:trace contextRef="#ctx0" brushRef="#br0" timeOffset="641197.4833">24288 8226 115 0,'-9'-3'10'0,"-3"3"-10"16,12 0 0-16,0 0 0 0,0 0 150 0,0 0 28 15,0 0 6-15,0 0 0 0,0 0-76 0,0 0-16 16,0 0-4-16,0 0 0 0,0 0-27 0,0 0-5 16,0 0-2-16,0 0 0 0,0 0 5 0,0 0 1 15,0 0 0-15,0 0 0 0,6-5 2 0,-3 0 1 16,0 2 0-16,3-2 0 0,-3 2-1 0,6-2 0 16,-6 5 0-16,-3 0 0 0,0 0-34 0,0 0-8 0,0 0 0 15,0 0-1-15,0 0-8 0,0 0-2 16,0 0 0-16,3 2 0 15,-3-2-70-15,5 8-15 0,-5 0-2 0</inkml:trace>
  <inkml:trace contextRef="#ctx0" brushRef="#br0" timeOffset="642505.6398">2368 11594 954 0,'0'0'42'0,"0"0"9"0,0 0-41 0,-3-5-10 16,3-1 0-16,-6 1 0 0,6-3 116 0,-3 3 20 15,3 0 5-15,0-1 1 0,0-2-45 0,3 0-9 16,3-2-1-16,-3 2-1 0,3-3-36 0,0 1-7 15,0-1-2-15,3 3 0 0,0-5-13 0,3 2-4 16,-6 1 0-16,6-3 0 0,0 2-4 0,0-2 0 16,2 0-1-16,4-1 0 0,3-1-8 0,0 1-2 15,3 1 0-15,3-3 0 0,-7 3-9 0,4 5 0 16,0 3 0-16,3-3 0 0,-3 8 0 0,-4 0 0 16,1 2 0-16,-3 6 0 0,-3-2 0 0,0 4 0 15,-3 1 0-15,0-1 0 0,-6 4 0 0,3 2 0 16,-6-1 0-16,0 7 0 0,-3 1 10 0,-3 1-10 15,-6 5 12-15,0 0-12 0,-6 6 9 0,-3 2-9 0,-6 0 0 16,-3 3 9-16,-2 2-1 0,-1-2-8 0,6 2 12 16,0-2-4-16,-3-3 12 0,1-3 3 0,2 0 0 0,-3-2 0 15,3-3-2-15,3-2 0 0,4-3 0 0,-1-3 0 16,3 0 12-16,0-5 3 0,0 0 0 0,6-3 0 16,3-3-8-16,0-2 0 0,3 3-1 0,3-3 0 15,0 0-12-15,3-3-3 0,3-2 0 0,9 2 0 16,-6-2 11-16,6-3 1 0,3-3 1 0,3 3 0 15,2-5 2-15,1 2 0 0,6-2 0 0,-3 2 0 16,-1 1-27-16,4-1 0 0,0 0 0 0,0 1 0 16,0-4-38-16,-1 4-10 15,4-1-1-15,-6 3-1 0,3-3-131 0,-1 3-27 16</inkml:trace>
  <inkml:trace contextRef="#ctx0" brushRef="#br0" timeOffset="642842.77">3470 11729 2253 0,'0'0'49'0,"0"0"11"0,0 0 1 0,6-3 3 0,-6 3-51 0,5-5-13 0,1 5 0 0,6 0 0 16,0-3 20-16,-3 1 0 0,-9 2 1 0,0 0 0 15,3 8-21-15,3 0 0 0,-3 0 0 0,0 0 0 16,-3 2 10-16,-3-2-2 0,0 3-8 0,0-1 12 16,-6-2-3-16,3 0-1 0,0 0 0 0,0 0 0 15,0-5-8-15,0 2 0 0,-3 0 0 0,4-2 0 16,5-3 0-16,0 0 0 0,-3-3 0 0,3 3 0 15,0 0 0-15,0 0 0 0,-6-2 0 0,6 2-704 16,0 0-143-16</inkml:trace>
  <inkml:trace contextRef="#ctx0" brushRef="#br0" timeOffset="646942.1063">5330 11284 403 0,'0'0'17'0,"0"0"5"0,3-5-22 0,0 0 0 16,-3 5 0-16,0 0 0 0,0 0 160 0,0-5 28 15,0 5 6-15,3-6 1 0,-6-2-99 0,3 0-19 16,-3 1-4-16,3 1-1 0,-6 1-6 0,3 0-2 16,0-1 0-16,0 1 0 0,-3-3-13 0,0 5-3 15,3-2-1-15,-3 0 0 0,0 2-10 0,3 1-1 16,-3-4-1-16,0 4 0 0,0-4-14 0,0 4-2 16,-3-4-1-16,1 4 0 0,2-1 2 0,0-2 0 0,-3 2 0 0,3 1 0 15,-3-1-7-15,0 3-1 0,3 0 0 16,-3 0 0-16,-3-3 2 0,3 1 0 0,0 2 0 15,3 0 0-15,-3 0-5 0,0 0-1 0,1 0 0 0,2 2 0 16,-3 1-8-16,0 0 0 0,0-1 0 0,0 1 0 16,0 2 0-16,-3 3 0 0,3-3 0 0,-3 3 0 15,0-2 0-15,0 4 8 0,0-2 0 0,4 5 0 16,-4 1-8-16,-3-1 0 0,3 3 9 0,-6 2-9 16,3 6 20-16,-3 2 0 0,9 4 0 0,-3-1 0 15,0 5-9-15,4 0-3 0,-1 4 0 0,3-1 0 16,0 0 6-16,0 0 1 0,3 0 0 0,0-3 0 15,0-2-3-15,3 0-1 0,-3-3 0 0,6-3 0 0,0-2 0 16,3-3 0-16,0-2 0 0,0-6 0 0,-3 3-11 16,6-6 0-16,0 1 0 0,-1-3 0 0,4-6 10 0,0-2 10 15,3-2 1-15,3-3 1 0,0-3-22 0,3 0 0 16,0-6 0-16,-1-1 8 0,1-4 0 0,0-2 0 16,-3 0 0-16,3-6 0 0,-3 3-8 0,-4-5 0 15,1 0-8-15,0-3 8 0,-3 1 0 0,0-4 0 16,3-2 0-16,-3 3 0 0,-3 0 0 0,0-1 8 15,0 1-8-15,-3 5 0 0,0 2 0 0,2 6 0 16,-5 5 0-16,-3 3 0 0,6 5 0 0,-6 8 9 16,0 0-9-16,0 0 0 0,0 0 16 0,-3 11-3 15,0 4-1-15,0 4 0 0,3 2-3 0,-3 0-1 16,1 3 0-16,-4 0 0 0,3-3-8 0,3 6 0 16,0-6 9-16,3 2-9 0,0 4 0 0,5-6 0 0,1 3 0 15,3-6 0 1,3 4-69-16,0-4-19 0,0-2-3 0,3 3-628 0,9-4-125 0</inkml:trace>
  <inkml:trace contextRef="#ctx0" brushRef="#br0" timeOffset="647993.4876">7419 11004 756 0,'0'0'33'0,"-3"-5"7"0,-2-1-32 0,2 1-8 16,3 0 0-16,-3 0 0 0,-3-3 105 0,3 2 19 16,0-2 4-16,0 0 1 0,0-2-52 0,0 2-10 15,0-3-3-15,3 3 0 0,-3-2-11 0,0 2-2 16,-3-3-1-16,3 1 0 0,3 4 3 0,-6-1 1 16,0-4 0-16,-3 3 0 0,0 3-2 0,3-3 0 15,-3 2 0-15,-3 4 0 0,-6-3-14 0,4 2-3 0,8 3-1 16,-6 0 0-16,-9 3-14 0,6 2-2 0,6 0-1 15,0 3 0-15,0 0 1 0,-6 3 0 0,-3 2 0 0,1 3 0 16,2 7-3-16,0 7-1 0,-3-1 0 16,0 8 0-16,0 2 3 0,-3 9 1 0,1 2 0 0,2 3 0 15,3 3 6-15,3-3 2 0,0 2 0 16,3-2 0-16,0-5-9 0,3-1-1 0,0-2-1 0,3-2 0 16,6-4-15-16,0-4 11 0,3-6-11 0,0 0 10 15,6-5-10-15,0-6 8 0,3-2-8 0,6-3 8 16,2-5 2-16,4-2 0 0,3-4 0 0,3-4 0 15,3-6 20-15,2-5 4 0,4-3 1 0,0 0 0 16,-4-3-17-16,4-5-3 0,3-5-1 0,-4 0 0 16,-5-2 6-16,3-1 2 0,-1-5 0 0,4 2 0 15,0-2 5-15,-4-5 1 0,-2-6 0 0,-3 3 0 0,0-2-28 16,-7-1-14-16,-5 0 2 0,-6 3 0 0,0 1 12 16,-3-1 0-16,-3 2 0 0,-6 1 10 0,-3 2-10 0,-3 3 8 15,3 3-8-15,-6 2 8 0,-6 6-8 0,0-1 0 16,-3 6 0-16,-3 0 0 0,-3 2 0 15,-2 3 8-15,-7 6-8 0,9-1 8 16,0 6-35-16,-3 2-7 16,-8 1-2-16,5 7 0 0,0 0-124 0,3 3-26 0,-5 5-5 0,2 1-869 15</inkml:trace>
  <inkml:trace contextRef="#ctx0" brushRef="#br0" timeOffset="648335.3687">7366 11329 1450 0,'12'-13'64'0,"-6"8"14"16,-9-3-62-16,6 3-16 0,0-1 0 0,3 4 0 15,0 2 124-15,3 2 23 0,-4 1 4 0,4 2 1 16,6 6-74-16,-3 5-14 0,-3 0-4 0,0 5 0 0,3 3-22 16,0 2-5-16,-6 1-1 0,0-1 0 15,-3 1 4-15,0-4 0 0,6-2 0 0,0 1 0 0,-9-1-3 0,3-5 0 16,3-3 0-16,2 0 0 0,-2 0-16 0,3-7-3 16,-3 2-1-16,6-6 0 0,9 1-1 15,-6-6-1-15,-6-2 0 0,9 0 0 0,11-3-11 16,4-3 0-16,-3-2-10 0,0-3 10 15,2 0-172-15,4-5-29 0,6 0-6 0,-6-3-761 16</inkml:trace>
  <inkml:trace contextRef="#ctx0" brushRef="#br0" timeOffset="648767.2605">8345 11094 1400 0,'0'0'31'0,"0"0"6"0,0 0 2 0,0 0 0 0,0 0-31 0,0 0-8 0,0 0 0 0,0 0 0 15,0 0 87-15,0 0 16 0,0 8 3 0,-3 5 1 16,3 0-43-16,0 6-9 0,-3-1-2 0,0 4 0 16,0-4 1-16,0 6 0 0,0-3 0 0,3 3 0 15,0 0-19-15,0-3-4 0,0-3-1 0,3 1 0 16,3-3-14-16,-3 0-2 0,6 0-1 0,0-3 0 0,-3-3 3 0,6-4 0 16,0 2 0-16,0-3 0 0,3-5 18 0,0 0 4 15,-1-3 1-15,4-2 0 0,0-3 9 0,-3-3 3 16,0 1 0-16,0-3 0 0,-3-3-24 0,6 0-5 15,-1-3-1-15,1 3 0 0,-3-5-5 0,3 3-2 16,3-6 0-16,-3 3 0 0,0-6-14 0,-1 1 0 16,1-1 0-16,-3 1 0 0,0 0 0 0,-3-1 11 15,0 3-11-15,-3 0 10 16,0 3-114-16,0 3-22 0,-3 2-5 0,0 3-1004 0</inkml:trace>
  <inkml:trace contextRef="#ctx0" brushRef="#br0" timeOffset="649171.8255">9065 11171 1792 0,'0'0'40'15,"0"0"8"-15,0 0 1 0,0 0 1 0,0 0-40 0,0 0-10 0,6 0 0 0,3-3 0 16,-3 0 60-16,0-2 11 0,3 0 1 0,0 0 1 16,0-3-41-16,0 0-8 0,3-3-1 0,0 3-1 0,0-5 10 15,-3 2 1-15,3 1 1 0,-4-1 0 16,1 1-16-16,0-4-3 0,0 4-1 0,0-3 0 16,-6-1 2-16,3 4 0 0,0-6 0 0,-3 3 0 0,0-1 20 0,-3 1 5 15,0 0 1-15,0 2 0 0,0 3-26 0,-6 3-4 16,3 0-2-16,-3 2 0 0,0 1 3 0,-6 4 1 15,3 3 0-15,-6 3 0 0,-2 6-14 0,-1-1 0 16,-6 5 0-16,0 1 0 0,0 2 0 0,3 0 0 16,1 3 0-16,2 0 0 0,0 0 0 0,6 0 0 15,3 2 0-15,0-2 0 0,6 0 0 0,3-6 0 16,3 3 0-16,3-2 0 0,3-3 0 0,3 0 0 16,0 2 0-16,6-2 0 15,3-3-102-15,-1-2-20 0,1 2-4 0,3-5-902 0</inkml:trace>
  <inkml:trace contextRef="#ctx0" brushRef="#br0" timeOffset="649481.7666">9714 10925 1695 0,'0'0'75'0,"0"0"16"0,0-6-73 0,0 6-18 0,0 0 0 0,0 0 0 16,-6 11 84-16,3 0 12 0,0 4 4 0,-2 1 0 15,2 3-37-15,-3 2-7 0,0 3-2 0,0 2 0 16,3-5-28-16,-3 3-6 0,3-3 0 0,-3-2-1 16,3-1 22-16,0-2 5 0,3-2 1 0,0-4 0 15,0 1-19-15,3-3-3 0,-3-3-1 0,0-5 0 16,0 0 29-16,9-3 6 0,0-2 1 0,0-3 0 0,0 0-8 16,2-2 0-16,1-4-1 0,3-2 0 0,-6 3-30 0,6-3-5 15,-3 0-2-15,3 1 0 16,-3-1-14-16,3 2 0 0,3-4 8 0,-1 2-8 0,-2-2 0 0,-3 4 0 15,3-2 8-15,-6 1-8 16,0 1-62-16,-3 1-15 0,0 0-3 0,-3 0-772 16,3-1-153-16</inkml:trace>
  <inkml:trace contextRef="#ctx0" brushRef="#br0" timeOffset="649865.2428">10253 11094 1735 0,'0'0'38'0,"0"0"8"0,0 0 2 0,0 0 0 0,0 0-38 0,6 3-10 0,0-3 0 0,0-3 0 16,0 3 61-16,0-3 11 0,3-2 1 0,-3 0 1 16,6-1-21-16,-3-1-4 0,0-4-1 0,-1 0 0 15,7 1 2-15,-3-3 0 0,-3-3 0 0,3 0 0 16,-3 0-2-16,3 0-1 0,-6 0 0 0,3-2 0 15,-3-1-21-15,-3 3-4 0,0 0-1 0,-3 3 0 16,-3 0 16-16,0 2 3 0,0 1 1 0,-3-1 0 16,3 3-13-16,-3 0-4 0,0 3 0 0,-3 0 0 15,3 2 7-15,-3 3 1 0,3 5 0 0,-3 3 0 16,0 0-32-16,-6 5 0 0,4 1 0 0,-1 4 0 16,3 1 0-16,-3 2 0 0,3 0 0 0,0 3 0 15,3-3 0-15,0 0 12 0,3-2 0 0,0 2 0 0,3-3-12 16,3-2 0-16,0 3 0 0,3-3 0 0,3 2 0 0,0-2 0 15,0 0 0-15,6-3 0 16,0 3-29-16,-1 0-9 0,1-3-2 0,6-2 0 16,3-3-98-16,3 2-20 0,3-4-4 0,2 2-934 15</inkml:trace>
  <inkml:trace contextRef="#ctx0" brushRef="#br0" timeOffset="654015.6238">11634 11007 201 0,'0'0'8'0,"0"0"4"0,0 0-12 0,0 0 0 16,0 0 0-16,0 0 0 0,0 0 0 0,0 0 0 15,0 0 0-15,0 0 0 0,0 0 0 0,0 0 0 0,0 0 0 0,0 0 0 16,0 0 24-16,0 0 10 15,0 0 2-15,0 0 0 0,0 0 10 0,0 0 2 0,0 0 1 16,0 0 0-16,0 0-10 0,0 0-3 0,0 0 0 0,0 0 0 16,0 0-9-16,0 0-3 0,0 0 0 0,0 0 0 15,0 0 1-15,0 0 0 0,0 0 0 0,0 0 0 16,0 0 13-16,0 0 2 0,0 0 1 0,0 0 0 16,0 0 6-16,0 0 1 0,0-3 0 0,0 3 0 15,0 0-24-15,0 0-4 0,0 0 0 0,0 0-1 16,0 0-19-16,0 0 0 0,0 0 8 0,0 0-8 15,0 0 0-15,0 0 10 0,3-8-10 0,-3 8 8 16,0 0-8-16,0 0 8 0,0 0-8 0,0 0 8 16,0 0 6-16,0 0 1 0,0 0 0 0,0 0 0 0,0 0 8 0,0 0 1 15,0 0 1-15,0 0 0 0,0 0 0 0,0 0 0 16,3-3 0-16,-3 3 0 0,0 0-9 0,0 0-1 16,0 0-1-16,3-5 0 0,-3 5-3 0,0 0-1 15,0 0 0-15,0 0 0 0,0-5 8 0,0 5 2 16,0 0 0-16,0 0 0 0,6-5 4 0,-3-1 0 15,-3 6 1-15,0 0 0 0,0 0-7 0,0 0-2 16,3-2 0-16,-3 2 0 0,0 0-8 0,0 0-8 16,6-6 9-16,-6 6-9 0,0 0 14 0,0 0-3 15,0 0-1-15,0 0 0 0,3-2-10 0,-3 2 0 16,0 0 0-16,0 0 0 0,0 0 0 0,0 0 0 16,0 0 8-16,0 0-8 0,0 0 0 0,0 0 8 15,0 0-8-15,0 0 0 0,0 0 0 0,0 0 8 16,0 0-8-16,0 0 0 0,0 0 0 0,0 0 0 15,3-6 0-15,-3 6 0 0,0 0 0 0,0 0 0 16,0 0 0-16,0 0 0 0,0 0 0 0,0 0 0 0,0 0 0 0,0 0 0 16,0 0 0-16,0 0 10 0,0 0-2 0,0 0-8 15,0 0 0-15,0 0 0 0,0 0-10 0,0 0 10 16,0 0 0-16,0 0 0 0,0 0 0 0,0 0 0 16,0 0-9-16,0 0 9 0,0 0 0 0,3 8 0 15,-3 0 0-15,0 3 0 0,-6 2 8 0,0 6-8 16,0 2 48-16,-3 0 4 0,-3 5 1 0,0 6 0 15,0 0-9-15,-2 0-1 0,-4 2-1 0,3 3 0 16,0-5-15-16,0 0-3 0,0-3-1 0,0 0 0 16,0-5-13-16,1 2-2 0,-1-7-8 0,0 2 12 15,0 0-20-15,0-5-5 0,3 0-1 0,0-3-998 16</inkml:trace>
  <inkml:trace contextRef="#ctx0" brushRef="#br0" timeOffset="655376.2315">13271 10409 759 0,'-6'-14'33'0,"3"9"8"15,3-3-33-15,0 0-8 0,-3-2 0 0,3 2 0 0,0 0 88 0,3 0 16 16,-3-3 4-16,3 1 0 0,0 2-23 0,0 3-4 16,0-3-1-16,0 2 0 0,0-2-6 0,0 6-2 15,-3 2 0-15,3-3 0 0,-3 3-11 0,6-3-2 16,-6 3-1-16,0 0 0 0,3 3-16 15,0 0-3-15,3-1-1 0,-6 6 0 0,3-2-1 0,0 7 0 16,0-3 0-16,-3 6 0 0,0 8 3 0,0 0 0 16,-3 5 0-16,0 3 0 0,-3 2 12 0,0 1 2 15,0 2 1-15,0 2 0 0,-3 1 1 0,0 0 0 16,0 2 0-16,-2 0 0 0,2 1-29 0,0-1-6 16,0-5-1-16,0 3 0 0,3-6-6 0,0-2-2 15,0-6 0-15,0 1 0 0,3-3 16 0,0-6 4 16,0 1 0-16,0-1 0 0,3-5-32 0,-3 1 0 15,3-4 0-15,0-2 0 0,0-8 0 0,0 0 0 16,-3 5 0-16,3-5 0 0,0 0 0 0,0 0 0 16,0 0 0-16,0 0 0 15,0 0-102-15,0 0-20 0,0 0-4 0,0 0-669 16,0 0-133-16</inkml:trace>
  <inkml:trace contextRef="#ctx0" brushRef="#br0" timeOffset="655733.7504">13242 10369 1220 0,'0'-16'54'0,"0"8"11"0,0 0-52 0,0 0-13 16,0-2 0-16,3 2 0 0,0 0 105 0,0 0 19 15,0 0 3-15,2 0 1 0,1 3-36 0,0-1-6 16,0 1-2-16,3-3 0 0,0 6-31 0,3-4-6 16,3 4-2-16,0-4 0 0,6 1-6 0,3 0-2 15,8-3 0-15,4 0 0 0,6 0-6 0,2-3-2 16,7-2 0-16,2 3 0 0,4-1-29 0,-3 0 0 16,-1-2 0-16,7 0 0 0,-4 2 0 0,-2-2 17 15,-4 3-3-15,1 2-1 0,-6 0 5 0,-4 0 1 16,-2 0 0-16,-3 0 0 0,-9 3-19 0,-1-1 0 15,-5 1 0-15,0 2 0 16,-6 3-23-16,0 0-8 0,-6 3-1 0,3 2-1 16,-6 1-155-16,-3 2-32 0,3-3-5 0</inkml:trace>
  <inkml:trace contextRef="#ctx0" brushRef="#br0" timeOffset="656017.5109">13271 10761 1587 0,'-26'-3'35'0,"17"3"7"0,-3 0 2 0,0 0 0 16,0 0-35-16,0 3-9 0,0-3 0 0,0 0 0 0,3-3 65 0,3 3 11 16,0 0 3-16,6 0 0 0,0 0-23 0,0 0-4 15,0 0 0-15,0 0-1 0,6 8-12 16,6-3-3-16,3 3 0 0,0-3 0 0,6-2 13 15,3-3 3-15,5 3 0 0,1-3 0 0,3 2-8 0,6-2-2 16,5-5 0-16,4 2 0 0,0 1-23 16,-1-4-5-16,1 1-1 0,5 0 0 0,-8 0-13 0,3 2 0 15,-7-2 0-15,1 2 0 16,-3 0-213-16,-4 1-36 0,31-6-7 0,-16-5-2 0</inkml:trace>
  <inkml:trace contextRef="#ctx0" brushRef="#br0" timeOffset="656333.3577">14635 10157 2098 0,'9'-23'46'0,"-3"12"10"0,2-8 1 0,-2 1 3 0,3 2-48 0,-3 3-12 0,0 0 0 0,3 2 0 15,-6 3 77-15,0 0 14 0,-3 8 2 0,0 0 1 16,0 0-49-16,3 5-9 0,0 6-3 0,0 2 0 15,0 6-11-15,-3 2-2 0,-3 5-1 0,0 3 0 16,0 6 21-16,0-1 5 0,3 3 1 0,-6 8 0 16,0 0-1-16,-3-2 0 0,3 2 0 0,3 2 0 15,-6-4-1-15,6-4 0 0,-3 4 0 0,4-1 0 16,-1-2-44-16,0-3-13 0,0 0-1 0,0-3 0 16,0 0 37-16,0-2 7 0,0 0 2 0,0 0 0 15,0-3-32-15,0-3 0 0,-3-2 0 0,-3 3 0 16,3-4-91-16,-3-1-17 0,0-1-4 15,3-3-1-15,0-2-125 0,3 0-25 0,3-3-5 0</inkml:trace>
  <inkml:trace contextRef="#ctx0" brushRef="#br0" timeOffset="656699.8148">15620 10136 1612 0,'0'-8'144'0,"3"-5"-116"0,3 0-28 0,-3-3 0 16,0 3 91-16,3 2 12 0,-3 1 2 0,-3-1 1 16,3-2 2-16,-3 2 0 0,3 3 0 0,-3 8 0 15,0 0-48-15,0 0-10 0,-3 8-2 0,0 8 0 16,0 0-25-16,0 8-6 0,-3 2-1 0,0 3 0 15,0 6 10-15,0-1 2 0,-3 6 0 0,0 5 0 16,3 0 2-16,0 0 1 0,-3 0 0 0,-3 0 0 16,3-6-8-16,3 1-2 0,-2-3 0 0,2 0 0 15,0 0-21-15,0-5 0 0,0-6-10 0,3 3 10 16,-3-5 14-16,3 0 10 0,-3-5 1 0,3-1 1 16,0-2-26-16,-3-3 0 0,3-2 0 0,0-3 0 15,-3 0-56-15,3 0-14 0,-3-3-2 16,3 0-1-16,-3-2-120 0,-3 2-24 0,3-5-5 0,-3 0-758 15</inkml:trace>
  <inkml:trace contextRef="#ctx0" brushRef="#br0" timeOffset="657001.4539">15420 10255 1544 0,'-6'-16'34'0,"4"11"7"0,4-3 2 0,1-2 0 0,3 2-35 0,0 0-8 15,3 0 0-15,3 0 0 0,0 0 67 0,3 0 11 0,3 0 2 0,0 0 1 16,3 3-9-16,2-3-3 0,4 0 0 0,6 0 0 16,3 0-32-16,2 0-6 0,1-2-2 0,12-1 0 15,-1 3 27-15,7-3 4 0,-4 1 2 0,4-1 0 16,-6 1-30-16,5-1-5 0,1 0-2 0,-1 1 0 15,-8 5-38-15,-1-3-8 0,-2 2-2 0,0 1 0 16,-7 2 23-16,-2-2 0 0,-3 3 0 0,-3-1 0 31,-4 3-128-31,-5 3-20 0,0-3-5 0,-3 2-1 0</inkml:trace>
  <inkml:trace contextRef="#ctx0" brushRef="#br0" timeOffset="657250.6365">15629 10493 1728 0,'0'0'38'0,"-6"6"8"0,0-1 2 0,-3 6 0 0,3-4-39 0,0 4-9 16,3-3 0-16,-3 0 0 0,3-3 104 0,3 1 20 15,0-6 3-15,3 7 1 0,3-1-68 0,3-1-12 16,6-2-4-16,3-3 0 0,3 0 32 0,8-3 7 15,7 0 1-15,9-2 0 0,-4-3-68 0,1 3-16 16,6 0 0-16,-1-1 0 0,-2 1 0 0,0 0 0 16,-4 2 0-16,4-2 0 15,0-1-150-15,-1 4-34 0,1-1-6 0,-3 1-2 0</inkml:trace>
  <inkml:trace contextRef="#ctx0" brushRef="#br0" timeOffset="658007.3185">17632 10083 115 0,'6'-24'0'0,"0"14"10"0,0-1-10 0,0-2 0 15,-3 0 0-15,-3 0 0 0,0-1 258 0,0 1 50 16,6 0 9-16,-3 2 3 0,-3-2-140 0,0 3-28 0,6 2-6 16,0 0-1-16,-6 0-52 0,0 2-10 0,3 4-3 0,-3 2 0 15,3-3-36-15,-3 3-8 0,-9 0-2 0,0 3 0 16,0-1-6-16,-6 6 0 0,-3 0-1 0,-3 6 0 15,0 1 7-15,1 1 2 0,-1 5 0 0,-3 1 0 16,3 1-4-16,-3 1 0 0,3 3 0 0,1-1 0 16,-4 1-8-16,3-1-1 0,0 1-1 0,6 4 0 15,0-2-6-15,0-2 0 0,-2-1-1 0,5 1 0 16,6-1-3-16,0 1 0 0,-3-1 0 0,6 1 0 16,6-4-2-16,0 1-1 0,3-3 0 0,-3 1 0 15,0-4 0-15,6 1 0 0,6-4 0 0,2 4 0 16,-5-6 0-16,9 0 0 0,3 1 0 0,0-4 0 15,0-2 3-15,2 0 1 0,4-3 0 0,3-2 0 0,6 0-3 16,-4-1-1-16,1-2 0 0,3 0 0 0,-1-5-9 16,-2 0 0-16,0-1 0 0,0-1-11 0,-1-4 30 15,1-2 5-15,0 0 2 0,-1-3 0 0,4-3-5 16,-6-5-1-16,-3 0 0 0,2-5 0 0,-2 3-4 16,-3-6 0-16,0 0-1 0,-6 1 0 0,-4-4-15 15,-2 1 8-15,0-1-8 0,-3 4 0 0,-6 2 0 0,0 2 0 16,0 3 0-16,-3 1 0 0,-3 1 14 0,-6 1-3 15,3 0-1-15,-6-3 0 0,0 3-10 0,-3 3 0 16,0-1 0-16,-3 3 0 16,1 6-21-16,-4-1-7 0,0 3 0 15,-6 0-1-15,-6 5-157 0,1 3-31 0,-1 3-7 16</inkml:trace>
  <inkml:trace contextRef="#ctx0" brushRef="#br0" timeOffset="662984.5956">2100 13801 1414 0,'-15'-8'63'0,"7"5"13"0,2-2-61 0,-3 2-15 16,0 1 0-16,3-1 0 0,0-2 54 0,0 2 8 15,0-2 2-15,6-1 0 0,-3 1-8 0,3 5 0 16,0-5-1-16,3-1 0 0,0 1-27 0,0 0-4 16,-3 0-2-16,6-1 0 0,-6 6-13 0,6-5-9 15,-3 2 12-15,3-2-12 0,-6 5 12 0,6-3-4 16,3-2 0-16,-3 2-8 0,-1 1 20 0,4-1-4 16,-6 1 0-16,6-1 0 0,0 0 16 0,0 1 2 15,0-1 1-15,6 0 0 0,-3-2-8 0,3 0-2 16,6-1 0-16,-7 1 0 0,10 0-9 0,-3 0-3 15,3-3 0-15,0 2 0 0,0-2-13 0,2 3 8 16,1 0-8-16,0 2 0 0,-3 1 0 0,0-1 0 16,2 0 0-16,-2 6 0 0,-3 0 0 0,3 4 0 15,-3 1 0-15,-3 3 0 0,-1 0 0 0,1 4 11 0,-3-1-11 16,-3 2 10-16,0-1 3 0,-3 4 1 0,-3-1 0 0,-3 4 0 16,-3 1 16-16,-3 1 3 0,-3 3 1 0,-3-1 0 15,-3-2-19-15,3 0-4 0,-6-3-1 0,-3 3 0 16,0-3-1-16,1 0 0 0,-4-2 0 0,3-1 0 15,3-2-9-15,-6-3 0 0,6-2 9 0,3-1-9 16,-2-2 0-16,5-2 8 0,-6-1-8 0,6-2 0 16,3-1 0-16,6-2 0 0,0 0 0 0,0 0 0 15,0 0 0-15,0 0-20 0,0-5 4 0,3-3 1 16,6 0-13 0,3 3-4-16,0-6 0 0,5 3 0 0,-2 0 22 0,6 0 10 0,0 0-10 0,3 1 10 15,-3 4-8-15,5 0 8 0,-5 3 0 0,3 6-9 16,3-1 9-16,-6 0 0 0,0 6 0 0,-1-3 0 0,-2 5 0 15,3-3 11-15,-6 1-3 0,-3 2 0 16,-3 0 12-16,0 3 3 0,-3 0 0 0,0 0 0 0,-3 3-1 16,0-1 0-16,-3 1 0 0,-3 2 0 0,3-3 5 15,-3 4 1-15,-3-1 0 0,6 0 0 0,-12-5-5 16,6 2-1-16,-3 1 0 0,-3-3 0 0,0 0-8 0,-3-1-2 16,-3 1 0-16,0-3 0 0,-2 3-12 0,-4-2 8 15,3-4-8-15,-3 3 0 0,-3-2 9 0,4 0-9 16,-1-3 8-16,0-1-8 0,0 1 0 0,0-5 0 15,6 0-12-15,-2-3 12 16,5 0-84-16,0 0-8 0,0-3-3 0,9-2 0 16,-6-1-134-16,9 1-27 0</inkml:trace>
  <inkml:trace contextRef="#ctx0" brushRef="#br0" timeOffset="663255.4287">3467 14126 2361 0,'-6'-10'104'0,"3"7"23"15,-3-2-102-15,3 2-25 0,0 0 0 0,3 3 0 0,0 0 81 0,0 0 11 16,0 0 3-16,0 0 0 0,0 0-61 0,0 0-12 16,0 0-2-16,0 0-1 15,6-5-160-15,-6 5-32 0,0 0-7 0,0 0 0 0</inkml:trace>
  <inkml:trace contextRef="#ctx0" brushRef="#br0" timeOffset="664966.8263">5190 13700 403 0,'0'0'36'0,"0"0"-36"16,0-3 0-16,0 3 0 0,6-5 132 0,0-3 19 16,0 3 4-16,-3 0 1 0,6-1-74 0,-3 1-14 15,3-3-4-15,-3 0 0 0,3 0-8 0,-1 0-1 16,1 0-1-16,0-2 0 0,-3 2 2 0,0 0 1 16,0 0 0-16,0 3 0 0,0-1-1 0,0 1-1 15,-6 5 0-15,0-5 0 0,0 5-8 0,0-5-2 0,0 5 0 16,0 0 0-16,0 0 16 0,-3-6 3 0,-6-2 1 15,0 6 0-15,0-4-13 0,3 4-2 0,-3-4-1 16,-3 6 0-16,-2-2-12 0,2 2-2 0,0-3-1 0,0 3 0 16,3 0-22-16,-6 0-4 0,3-2 0 15,-3 2-8-15,3 0 0 0,-3 2 0 0,4-2 0 0,-4 0 0 16,-3 3 0-16,3-1 0 0,-6 4 0 0,3-4 0 16,-3 6 8-16,-2 3-8 0,-1 2 0 0,0 3 0 15,0 0 0-15,-3 5 0 0,4 0 0 0,-4 3 0 0,0 0 0 16,0 2 0-16,3 3 0 0,1 1 10 15,2 1-1-15,3 4 0 0,3-1 0 0,0 0 0 16,3 1-9-16,3-3 0 0,3-3 0 0,3-3 8 16,6-2-8-16,0 0 0 0,3-6 0 0,0 1 0 15,6-6 8-15,0 0-8 0,0-2 8 0,3-1-8 16,0-4 15-16,3-1-3 0,2-2 0 0,4-6 0 0,-3 0 0 16,3-2-1-16,3-3 0 0,-4-2 0 0,7-4-11 15,-3-4 12-15,0 5-12 0,0-6 12 0,-4 1-12 16,1-4 8-16,-6 1-8 0,0 0 8 0,0-5 0 0,-6-1 0 15,3 1 0-15,-4-3 0 0,-2-3-8 0,3 0 8 16,0-2-8-16,0-1 8 0,-6-2-8 0,3 3 0 16,0-1 9-16,-3 4-9 0,3 2 0 0,-3 5 0 15,-6 5 0-15,3 3 0 0,6 6 0 0,-6 2 0 16,0 3 0-16,-3 5 0 0,0 0 0 0,3 2 9 16,0 9-9-16,-3 2 0 0,3 3 11 0,0 8-11 0,0 0 10 15,-3 5-10-15,3 0 0 0,-1 0 8 0,4 3-8 16,3-1 0-16,3 1 0 0,3 0 0 0,3 0 0 0,6-1 0 31,6 1-75-31,-1-3-17 0,4-2-4 0,3-1-1046 0</inkml:trace>
  <inkml:trace contextRef="#ctx0" brushRef="#br0" timeOffset="668052.9866">6958 13306 1094 0,'0'-5'97'0,"-3"-3"-77"15,0 0-20-15,3 2 0 0,-3-1 75 0,3-1 11 16,0 0 2-16,0 0 1 0,-3 2-6 0,3-2-2 16,3 3 0-16,0 0 0 0,-3-3-34 0,0 3-7 15,3-3-2-15,0 2 0 0,0 1-10 0,-3 5-1 16,0 0-1-16,3-5 0 0,0 0 6 0,-3 5 0 15,0 0 1-15,0 0 0 0,0 0-6 0,0 0-2 16,0 0 0-16,0 0 0 0,0 0 3 0,0 0 0 16,0 0 0-16,3 7 0 0,-3 7 8 0,0 2 3 15,-3 5 0-15,-3 5 0 0,0 6-8 0,0 2-2 16,0 9 0-16,-3 2 0 16,3 2-5-16,0 4 0 0,-3-1-1 0,6 0 0 0,0-2-5 0,1-3-1 0,2 0 0 15,0-3 0-15,0-2-5 0,0-3-2 0,2-3 0 0,-2-2 0 16,0 0-2-16,3-6 0 0,-3-2 0 0,0-6 0 15,0-2 0-15,-3 0 0 0,3-5 0 0,-2-1 0 16,-1 1 11-16,0-6 1 0,0 1 1 0,3-6 0 16,-3 5 2-16,3-5 0 0,0 0 0 0,0 0 0 15,0 0-3-15,-3 0-1 0,-3 0 0 0,6 0 0 16,-3-3-3-16,0-2 0 0,-3-3 0 0,3 0 0 16,0 0-4-16,0-5 0 0,0 0-1 0,0-3 0 15,3-5-11-15,-6-1 8 0,6 1-8 0,0-5 8 16,0-1-8-16,0-2 0 0,0-3 0 0,0-2 0 15,0 2 0-15,3-5 0 0,-3-2 0 0,0-4 0 0,6 1-12 16,-3-3 12-16,6-5-10 0,0-1 10 0,0 4-16 16,3-1 2-16,2-2 1 0,4 2 0 0,0 1-2 0,9 2 0 15,-3 0 0-15,8 2 0 0,7 6-5 0,-3 0 0 16,-9 6-1-16,5 1 0 0,7 7 21 0,-3 1-11 16,-6 4 11-16,-4 5-8 0,1 5-1 0,-3 2 0 15,3 4 0-15,-6 4 0 0,-7 4 9 0,1 2-13 16,3 5 5-16,-3 3 8 0,-6 2-8 0,0 6 8 15,-9 0 0-15,0 0 0 0,-3 2 0 0,-3 1 0 16,-3-1 12-16,-3 3-4 0,0-2 5 0,0-1 1 0,-8-2 0 16,-1 2 0-16,0-2 8 0,-3 0 2 15,-3 0 0-15,-2-6 0 0,-7 4-24 0,3-4 0 0,6 1 0 16,-2-4 0-16,-1 4-12 0,0-1-4 0,3-2-1 16,3-2 0-1,-2 1-114-15,2-4-22 0,-3 0-5 16,3-3-965-16</inkml:trace>
  <inkml:trace contextRef="#ctx0" brushRef="#br0" timeOffset="668486.7723">7735 13221 1382 0,'-18'-5'61'0,"12"0"13"0,-3-1-59 0,6 1-15 15,3 5 0-15,0 0 0 0,-3-3 212 0,3 3 40 16,9-2 8-16,-9 2 2 0,6 8-205 0,-3-3-41 16,6 6-8-16,0 2-8 0,0 3 8 0,-6 2-8 15,-3 1 0-15,3 2 0 0,0 0 20 0,-3 6-2 16,-9 4-1-16,3 1 0 0,3 2 18 0,-3-2 3 15,0 0 1-15,-3-3 0 0,-3 0-2 0,3-5 0 16,3 2 0-16,0-4 0 0,-8-1-7 0,5-3-2 16,6-5 0-16,0 1 0 0,-3-4-12 0,3-2-4 15,-3 0 0-15,6-3 0 0,6 1 14 0,-6-6 2 0,0 0 1 16,0 0 0-16,0 0-12 0,0 0-2 0,0 0-1 0,0-6 0 16,-3-4 12-16,6-3 2 0,0-6 1 15,3-2 0-15,-3-5-15 0,9-4-3 0,5-4-1 0,4 0 0 16,0-6 2-16,3 0 1 0,3 3 0 15,-1-2 0-15,4 1-22 0,0 1-5 0,-6 3-1 16,9 0 0 0,2-1-63-16,1 9-13 0,-9-1-2 0,0 6-775 0,2 5-156 0</inkml:trace>
  <inkml:trace contextRef="#ctx0" brushRef="#br0" timeOffset="668843.1332">8184 13454 2113 0,'0'0'93'0,"0"0"20"0,-6-3-90 0,6 3-23 16,0 0 0-16,0 0 0 0,0 0 31 0,9 3 1 15,0-6 1-15,3 1 0 0,6-1 2 0,0-2 0 16,0 0 0-16,6-3 0 0,-1-3-26 0,4-2-9 16,-3 0 0-16,3-1 9 0,0-4-9 0,-1 2 0 15,-2 0-12-15,-3-2 12 0,-3 2 0 0,0-3 0 16,-6 1 0-16,0 2 0 0,-3 0 12 0,-4 3 4 15,-2-1 1-15,-3 1 0 0,0 3 32 0,-3 2 7 16,0-3 0-16,1 6 1 0,-1 0-15 0,-3-1-3 16,-3 4-1-16,-3 2 0 0,0 5-18 0,0 0-3 15,-3 3-1-15,0 0 0 0,-3 5-8 0,-3 0-8 16,1 3 9-16,-1 3-9 0,-3 2 0 0,3 0 8 16,0 0-8-16,3 1 0 0,1-1 0 0,2 3 0 0,0-1 0 15,3 4 0-15,6-1 0 0,0 1 0 0,0-3 0 16,3-1 0-16,3 1-11 0,0 0-1 0,6-3-1 0,0 0 0 31,3-2-198-31,6-6-39 0,3-2-8 0</inkml:trace>
  <inkml:trace contextRef="#ctx0" brushRef="#br0" timeOffset="669543.3505">9211 13234 1929 0,'9'-21'85'0,"-6"11"19"0,0-1-84 0,3-5-20 16,-3 3 0-16,3-3 0 0,-3 3 104 15,0 2 16-15,0-2 3 0,0 5 1 0,-3 3-65 0,-3 0-13 16,3-3-2-16,0 8-1 0,-9 0-21 0,0 0-4 16,0 0-1-16,-3 5 0 0,-3 3-5 0,-2 2-2 15,-7 6 0-15,0 3 0 0,0 2-10 0,-3 5 8 16,1-2-8-16,-4 3 8 0,0-1-17 0,3 3-4 16,0 0-1-16,7-2 0 0,-1 2 22 0,6-3 4 15,0 4 0-15,3-1 1 0,3-6-5 0,3 1-8 16,3-5 11-16,0-1-11 0,6-2 8 0,-3-3-8 15,6-5 0-15,-3 0 0 0,3-2 12 0,0-1 0 16,3-5-1-16,0-3 0 0,3 1 0 0,3-6 0 16,0-3 0-16,0-2 0 0,5-3-3 0,-2-5 0 15,6 0 0-15,-3-6 0 0,3 1-8 0,-3-3 10 16,2-6-10-16,1 1 10 0,-3-3-10 0,0-3 8 16,3-2-8-16,-7-6 8 0,4-7-8 0,3 2 0 15,-6 2 9-15,3-2-9 0,-3 1 0 0,3 1 0 0,-4 4 0 16,1 2 8-16,-3 8-8 0,0 5 0 0,-3 5 0 15,0 6 0-15,-6 8 20 0,-3 2 2 0,0 9 1 16,-3 2 0-16,0 5-11 0,0 6-3 0,-6 7 0 0,0 6 0 16,-6 5-9-16,0 6 0 0,-3-1 9 0,0 3-9 15,-3 0 0-15,3 5 9 0,1 3-9 0,-1 0 0 16,3 0 8-16,0-2-8 0,3-1 0 0,-3-2 0 16,6-3 0-16,0 0 10 0,0-3-10 0,3-2 8 15,-3 0-8-15,3-6 0 0,3 1 0 0,3-1 0 16,0-5 0-16,0-2 0 0,3-1 0 0,3-7 0 15,0-1 0-15,0-4 0 0,3 2 11 0,0-6-11 16,3-4 14-16,0-4-3 0,5-2-1 0,1 0 0 0,0-5-2 0,3-3 0 16,-3-2 0-16,6-3 0 0,-4-3-8 0,4 0 8 15,0-2-8-15,0-1 8 0,-6 1-8 0,2-1 0 16,-5 1 0-16,-3 2 8 0,0 3-8 16,-3 2 0-16,-3 3 0 0,-3 0 0 0,-3 6 0 0,3-1 0 15,-6 3 0-15,0 3 0 0,0 5 8 0,0 0-8 16,0 0 8-16,0 0-8 0,-6 3 8 0,-3 2-8 15,0 0 0-15,0 3 8 0,0 3-8 0,-3-3 0 16,3 5 0-16,0 0 0 0,-3 6 0 0,3-3 0 16,0-1 0-16,1 4 0 0,5 0 0 0,-3-1 0 15,6-2 0-15,0 2 0 0,0 1 0 0,6-3 0 16,-3 2-9-16,5 4 9 0,1 1-16 0,3-2 1 16,0 1 0-16,3-4 0 15,0 1-153-15,0-1-32 0,6-7-5 0</inkml:trace>
  <inkml:trace contextRef="#ctx0" brushRef="#br0" timeOffset="669802.3645">10328 12954 2610 0,'-3'-8'57'0,"0"-3"12"0,0 4 3 0,0 1 1 0,0-2-58 0,0 6-15 0,0-4 0 0,3 6 0 16,0 0 30-16,-3 0 3 0,-3 3 1 0,0 2 0 15,-3 1-24-15,-3 2-10 0,-3-1 8 0,0 9-8 0,0 6 0 0,-5-4 0 16,-1 3 0-16,0 3 0 0,0 2 0 0,0 1 0 16,0-1 0-16,0 1 0 0,1-1 15 0,2 1-3 15,0-1 0-15,3 1 0 0,3-1 0 0,6 1-1 16,0-4 0-16,3 4 0 0,3-3-11 16,3 0 0-16,0 2 0 0,3-2 0 15,0 0-66-15,3-3-18 0,-3 0-4 16,6-3-1083-16</inkml:trace>
  <inkml:trace contextRef="#ctx0" brushRef="#br0" timeOffset="670149.9826">10539 13338 2347 0,'-3'0'52'0,"-3"2"10"0,0 1 2 0,0 0 2 0,3 2-53 0,3 0-13 0,-3 3 0 0,3-8 0 16,0 0 34-16,3 8 4 0,-3-8 1 0,3 5 0 15,6-2-31-15,0 0-8 0,0-6 0 0,3 0 0 16,0-5-16-16,3 0-4 0,-1-2 0 0,4-1-1 16,-3-2 10-16,3 0 3 0,-6-6 0 0,-3 3 0 15,3-2 36-15,-3-3 7 0,0 2 1 0,0 1 1 16,-3-3 21-16,-4-1 4 0,4 4 1 0,-3-1 0 16,-3 1-7-16,0 5 0 0,0-3-1 0,0 2 0 15,-3 4-31-15,0-1-7 0,0 3-1 0,-2 3 0 16,-1 2-3-16,0 6-1 0,-3 2 0 0,3 1 0 15,-6 2-12-15,-3 2 0 0,0 6 0 0,0 3 0 16,0 2 0-16,0 3 0 0,-2 2 8 0,2-2-8 16,0 2 0-16,3 1-10 0,0-1 2 0,3 1 0 15,3-4-6-15,3 4-1 0,3-3 0 0,0 2 0 16,6 1-177-16,0-1-36 16,3-5-8-16,3-2 0 0</inkml:trace>
  <inkml:trace contextRef="#ctx0" brushRef="#br0" timeOffset="670460.7801">11396 12893 2743 0,'-15'-16'121'0,"9"14"26"0,-3-4-118 0,0 1-29 16,1 0 0-16,-1 5 0 0,-3 0 52 0,3 2 4 0,-3 4 0 0,0 2 1 15,-6 0-45-15,3 5-12 0,-6 0 0 0,1 3 0 16,-1 0 0-16,0 5 0 0,0 3 0 0,3 2 0 15,0 3 0-15,3-5 0 0,1 3 0 0,2-1 0 32,3-2-24-32,3-3-6 0,3-2-2 0,0-1 0 0,0-2 32 15,6-3 13-15,0 0-1 0,0-2 0 0,0 2 15 0,3-2 2 0,-3-3 1 0,3 0 0 16,0 0 18-16,-3-3 4 0,2 3 1 16,-5-3 0-16,0 3-36 0,0 0-7 15,0 0-2-15,-5 3 0 0,-1-1-8 0,-6 3 10 0,0 1-10 16,-6-1 10-1,-6-3-54-15,-3 4-12 0,-2 1-1 0,-4-4-1 0,3 5-112 0,6-8-22 16,3 0-5-16,1-6-1 0</inkml:trace>
  <inkml:trace contextRef="#ctx0" brushRef="#br0" timeOffset="670863.2246">11866 12896 2188 0,'-8'-21'195'0,"5"13"-156"16,-6-6-31-16,3 1-8 0,0 0 101 0,3 2 19 16,-3 3 4-16,3 1 1 0,0-1-66 0,-3 2-14 0,-3 4-2 0,0 2-1 15,0 0-42-15,-6 2 0 0,0 4 0 0,-3 4 0 16,-2 1-8-16,-4 2-1 0,3 3 0 0,-3 0 0 15,6 2 9-15,0 3 0 0,1-2 0 0,2 2 0 16,3 3-12-16,3 0 0 0,3-3 0 0,0 0 0 16,0 0 21-16,6 0 4 0,0-2 1 0,3-1 0 15,3-2 22-15,0-2 5 0,0-1 1 0,0 0 0 16,3 0 1-16,-3-2 0 0,0-3 0 16,-3 0 0-16,0 2-16 0,0-2-3 0,-3 0-1 0,0 0 0 15,-3 3-10-15,0-3-1 0,-6 2-1 0,0 1 0 16,-3 2-11-16,-6 0 10 0,-3 0-10 0,-3 1 10 15,-8 2-58 1,2-3-12-16,-6 0-3 0,-3 0 0 0,1 1-111 0,2-1-22 16,3-3-5-16,3 1-1 0,7-1-50 0,5-4-11 15</inkml:trace>
  <inkml:trace contextRef="#ctx0" brushRef="#br0" timeOffset="671334.8046">12304 12965 2019 0,'0'0'44'0,"0"0"10"0,0 0 2 0,0 0 0 0,6-6-44 0,-3 1-12 0,-3 5 0 0,6-5 0 15,0 2 24-15,-6 3 4 0,0 0 0 0,0 0 0 16,6-5 4-16,-6 5 2 0,0 0 0 0,0 0 0 15,0 0 30-15,0 0 7 0,0 0 1 0,0 0 0 16,0 0-10-16,-9 0-2 0,3 5 0 0,-6 0 0 16,-3 1-40-16,0 4-9 0,-3-2-2 0,3 8 0 15,-2 0-9-15,5 2 0 0,-3 4 0 0,6 1 8 16,0-1-8-16,3-1 0 0,0-3 0 0,6 1 0 16,3-3 0-16,0-3 0 0,3 0 0 0,0-2 0 15,-3-3 0-15,3 0 13 0,3-6-3 0,3 1-1 16,0-6 9-16,2 3 2 0,1-5 0 0,0 0 0 15,0-3 9-15,0 0 3 0,0-3 0 0,0 1 0 16,0-4-16-16,3-1-2 0,-7-1-1 0,1 0 0 16,0 0 0-16,-3-3 0 0,0 1 0 0,0 5 0 15,-3-6 0-15,0 6 0 0,-3 0 0 0,0-1 0 16,-3 4 0-16,0-1 0 0,0 1 0 0,0 2 0 0,-3 0-13 16,0 0 9-16,0 3-9 0,-6-1 8 0,-3 4-8 15,0-1-9-15,-6 6 9 0,-5-1-13 16,-4 4-72-16,0-1-15 15,-3 0-2-15,0 3-1 0,4 3-75 0,-1-3-15 0,3 0-3 0</inkml:trace>
  <inkml:trace contextRef="#ctx0" brushRef="#br0" timeOffset="672636.2468">12703 12898 1206 0,'0'0'53'0,"0"0"11"0,0 0-51 0,0 0-13 0,0 0 0 0,3-5 0 16,-3 0 88-16,3 0 14 0,0-1 3 0,0 1 1 16,0 0-22-16,-3 5-5 0,3-6-1 0,6 4 0 15,-3-4-18-15,0 4-4 0,-1-6-1 0,1 5 0 16,3 1-2-16,-3-4 0 0,0 1 0 0,0 0 0 16,3 2-2-16,-9 3-1 0,0 0 0 0,6 0 0 15,-6 0-12-15,6 3-2 0,0-1-1 0,-3 4 0 0,0 2-12 0,0 2-3 16,0 3 0-16,-3 1 0 0,-3 7 9 0,3-3 2 15,-6 3 0-15,3 3 0 16,0 3-17-16,-3-1-3 0,0-5-1 0,0 3 0 0,0-3 0 16,3 1 0-16,-3-4 0 0,3-2 0 0,-3-3-10 0,3-2 8 15,0-3-8-15,0 0 8 0,0-3 4 0,3-5 0 16,0 0 0-16,0 0 0 0,0 0 5 0,0 0 2 16,0 0 0-16,0 0 0 0,3-8 16 0,0-3 3 15,0-2 1-15,3-3 0 0,0 0-12 0,3-2-3 16,0-1 0-16,3-2 0 0,3-3-9 0,-3-2-3 15,6 5 0-15,0-6 0 0,-1 3-12 0,4 1 0 16,6-1 0-16,0 0 0 0,3 0 0 0,-1 3-8 16,-2 0 8-16,3 2-13 15,0 4-59-15,2 1-12 0,1 4-3 0,-3-1 0 16,3 3-102-16,-1 0-21 0</inkml:trace>
  <inkml:trace contextRef="#ctx0" brushRef="#br0" timeOffset="674021.9577">15447 12737 979 0,'9'-8'87'0,"-6"3"-70"0,3 0-17 0,-3-3 0 16,3 2 156-16,0-2 28 0,0 3 6 0,0 0 1 0,3-3-93 0,-3 0-18 16,0 0-4-16,0 0-1 15,-3 0-27-15,0 0-6 0,-3 3-1 0,0-3 0 0,0 0-15 0,-3 0-3 16,-3 0-1-16,-3 3 0 0,3 2-2 0,-6-2 0 15,3-3 0-15,-3 3 0 0,-3-1-9 0,-3 1-3 16,0 2 0-16,1 1 0 0,-4-1-8 0,-3 3 10 16,3 3-10-16,-6-1 10 0,4 1 11 0,-4 2 3 15,0 6 0-15,0 2 0 0,-6 6 15 0,-2 2 3 0,-10 5 1 16,3 3 0-16,1 3-17 0,-4 3-3 0,-3-1-1 16,7 0 0-16,5-2-13 0,3 3-9 0,7 2 12 0,5-6-12 15,0 4 8-15,9-6-8 0,0 0 0 16,3-3 0-16,6-4 0 0,0-1 0 0,3-5 0 15,3-1 0-15,0-4 0 0,0-3 0 0,6-3-9 16,3-2 9-16,3-3 0 0,0-5 0 0,3-6 0 16,5-2 0-16,7 0 0 0,0-6 8 0,-3 1-8 0,2-4 11 15,4 1-1-15,0-3 0 0,0 1 0 0,-4-4 0 16,-2-2 9-16,3-3 1 0,-6 1 1 0,3-4 0 16,-4-5-21-16,4 1 0 0,3 2 0 0,-3 5 0 15,0 3 9-15,-4 5 1 0,-5 3 0 0,0 8 0 16,-3-1 20-16,-3 9 4 0,-3 0 1 0,-3 7 0 0,3 1-17 15,-3 8-3-15,-3 2-1 0,0 5 0 16,0 1-14-16,0 5 0 0,-6 2 0 0,3 1 0 0,-3 2 0 16,0-3 0-16,3 3 0 0,-3-2 0 0,-3 2 0 15,3 0 0-15,0-3 0 0,3 4 0 16,-3-4-164-16,3 3-30 0,-3-5-6 16</inkml:trace>
  <inkml:trace contextRef="#ctx0" brushRef="#br0" timeOffset="674386.8448">15980 12496 2131 0,'-3'-5'189'0,"3"0"-151"0,0 5-30 0,0 0-8 16,0 0 76-16,0 0 15 0,6-3 2 0,0 3 1 15,0 8-46-15,0 0-10 0,3 3-2 0,0 2 0 16,-6 5-23-16,3 1-5 0,0 2 0 0,0 5-8 15,0 1 8-15,-3-3-8 0,-1 2 0 0,1 1 0 16,3-4 0-16,-3 1 0 0,-3 0 0 0,6-3 0 16,-6-2 0-16,0-1 8 0,0-2-8 0,0-3 0 15,0 1 21-15,-3-6-2 0,3-1-1 0,0-1 0 16,0-1 40-16,0-2 8 0,0-3 2 0,0 0 0 16,0 0-23-16,0 0-4 0,0 0-1 0,0-11 0 15,3 3-6-15,0-5-2 0,0 0 0 0,0-1 0 16,0 1-11-16,0-3-2 0,3-2-1 0,3-1 0 15,-6-2-18-15,6 0 0 0,3-3 8 0,0 3-8 16,3-3 0-16,0 3 0 0,2-3 0 0,4 0 0 16,0 3-31-16,3 0-6 0,0 3-2 15,-3-4 0-15,2 4-164 0,-2-1-33 0,-3 1-6 16,3 2-907-16</inkml:trace>
  <inkml:trace contextRef="#ctx0" brushRef="#br0" timeOffset="674764.6984">16760 12475 633 0,'0'0'56'0,"0"-5"-44"0,3 0-12 0,-3-1 0 16,-6 1 268-16,3 0 52 0,6-1 11 0,-3 6 1 16,0 0-173-16,0 0-35 0,0 0-8 0,0 0 0 15,9 6-70-15,-3-1-14 0,-9 6-2 0,6 4-1 16,3 1-11-16,-3 3-2 0,0 2-1 0,-3 3 0 15,0 5 5-15,3 0 0 0,3 0 1 0,-9 3 0 16,-3 0-1-16,6-3 0 0,9-3 0 0,-6-2 0 16,-3 0-8-16,0-3-1 0,3-3-1 0,3-2 0 15,-3 0-10-15,0-5 0 0,-3-6 0 0,2 3 8 16,-2-8 37-16,0 0 7 0,0 0 2 0,0 0 0 16,6-3 19-16,3-5 4 0,-6 1 1 0,0-7 0 15,0 1-33-15,3-3-6 0,3-5-2 0,-6-3 0 16,0-5-18-16,6 0-4 0,3-5-1 0,3-3 0 15,0-3-14-15,0 3 11 0,2 0-11 0,1 0 10 16,0 5-10-16,0 3 0 0,3 2-12 0,-3 6 12 16,3 3-32-1,-4 2 2-15,-2 3 0 0,0 5 0 0,3 2-144 0,0 6-29 0,0 3-5 16,-3 2-597-16,-3 1-119 0</inkml:trace>
  <inkml:trace contextRef="#ctx0" brushRef="#br0" timeOffset="675172.5504">17700 12533 748 0,'21'-16'67'0,"-15"9"-54"0,-6-4-13 0,3 0 0 31,3 1 204-31,3-3 37 0,6 2 8 0,-3-2 2 0,-3-1-92 0,3 4-19 0,-3-1-3 0,0-2-1 16,-3 0-47-16,0 5-9 0,-3-3-3 0,-3 3 0 15,0 3-61-15,-3 0-16 0,-3 2 0 0,-3 3 0 16,-3 0 54-16,0 5 8 0,-9-2 2 0,0 8 0 15,-3-1-52-15,-2 6-12 0,-1 0 0 0,-3 8 0 32,3 0-20-32,0-1-8 0,4 1 0 15,-1 0-1-15,3 0 29 0,3 2 13 0,3-4-1 0,3-1 0 0,0-5-4 16,6-1 0-16,3-1-8 0,1-4 12 0,-1 1-12 16,3-6 9-16,0-5-9 0,0 0 8 0,0 0 8 0,0 0 0 0,11-5 1 15,1-3 0-15,3-5 15 0,0-1 2 0,0-4 1 16,3-1 0-16,3 1-7 0,-3-6-2 0,2 0 0 0,4 0 0 15,-3 3-8-15,3 3-2 0,0-1 0 0,-6 3 0 16,-1 3-6-16,-2 5-2 0,0 3 0 0,-3 2 0 0,-3 3-8 16,0 6 0-16,0-1 0 0,-3 5 0 15,-3 4 0-15,0 4 0 0,0 3 0 0,0 3-11 0,3 5 2 16,-3 0 0-16,-6 3 0 0,6 8 0 16,-3-3-220-16,0-3-44 15,0-5-9-15,-3-5-2 0</inkml:trace>
  <inkml:trace contextRef="#ctx0" brushRef="#br0" timeOffset="675699.9695">18025 12607 1594 0,'0'-34'71'0,"0"18"14"0,-3-8-68 0,0-2-17 0,3-3 0 0,3 10 0 31,3-2 84-31,6 0 14 0,6 0 2 0,0 5 1 0,-7 0-39 0,-2 3-8 0,0 2-2 0,0 1 0 16,-3 4-33-16,-3 4-7 0,0 2-2 0,0 5 0 15,-3 3-10-15,0 5 0 0,-3 0 0 0,3 6 8 16,-3-1-8-16,0 6 0 0,0 0 0 0,3 2 0 15,-6-2 32-15,6 3 5 0,-3-6 1 0,6 0 0 16,0-2-21-16,0-1-4 0,3-2-1 16,0-5 0-16,3-1 8 0,0-2 0 15,3-5 1-15,3-1 0 0,3-2 24 0,-1-5 5 0,4 0 1 0,0 0 0 16,0-3-11-16,0-3-3 0,0 0 0 0,2-4 0 16,1-1-23-16,-3 0-5 0,3 0-1 0,0 0 0 15,0 3-8-15,-4 2 8 0,4-2-8 0,0 2 8 16,-3 3-8-16,0 3 0 0,-3 0 0 0,-1 2 0 15,-2 3 0-15,-3 0 0 0,0 6 0 0,0 1-11 16,-3 1 11-16,0 6 0 0,0 2 0 0,-6-1 0 16,3 4 0-16,-3 2 16 0,0 3-4 0,-3 5-1 15,0 3 16-15,-3-1 3 0,0 4 1 0,-6 13 0 16,-3-1-31-16,3-5 0 0,0 1 0 0,-3 2 0 16,-6 0 0-16,3-3 14 0,-2 0-1 0,-1-2 0 15,-3-3-13-15,-3-2 11 0,0-4-11 0,3-4 10 0,-2-1 6 16,-1-5 0-16,-3 1 1 0,-3-7 0 0,0-1 15 15,1-1 2-15,-4-5 1 0,0-3 0 0,3-5-22 0,1 0-4 16,2-3-1-16,6-2 0 0,0-5 23 16,3 2 4-16,3-8 1 0,4 0 0 0,2-3-12 0,6-2-1 15,0 0-1-15,6-5 0 0,3-1-13 0,5-2-9 16,4-3 12-16,9 3-12 0,6 0 0 0,3 3 0 16,5-3 0-16,1 5 0 15,6-3-24-15,2 6-3 0,1 0 0 0,6 5 0 16,2-2-89-16,1 7-19 0,2 0-3 0,1 1-1 15,-1 2-74-15,4 0-15 0</inkml:trace>
  <inkml:trace contextRef="#ctx0" brushRef="#br0" timeOffset="678134.8914">19314 13277 1918 0,'-18'-8'85'0,"18"8"18"0,0 0-83 0,0 0-20 0,-3-3 0 0,-3 1 0 15,3 2 0-15,3 0-12 0,0 0 2 0,-3 8 0 16</inkml:trace>
  <inkml:trace contextRef="#ctx0" brushRef="#br0" timeOffset="684277.1358">19180 13258 1036 0,'9'-10'46'0,"-6"2"10"0,-3 0-45 0,0-3-11 16,0 1 0-16,6 2 0 0,0 0 53 0,-3 0 9 15,3 0 2-15,5 0 0 0,7 0 0 0,-6 3 0 16,-9-1 0-16,-3 6 0 0,9-5 0 0,0 0 0 15,0 5 0-15,3 0 0 0,6 0-52 0,-6 3-12 16,-12-3 0-16,0 0 0 0,9 5 0 0,-3 3 0 16,-3 0 0-16,3 0 0 0,-4 0 0 0,1-1 0 0,-3-7 0 15,0 6 0-15,0 2 0 0,0-8 0 0,0 0 0 0,3 8 0 16,-3-8 54-16,3 5 8 0,6-2 2 16,-9-3 0-16,0 0-64 0,0 0-15 0,0 0-1 0,0 0-1 15,0 0 27-15,0 0 6 0,0 0 0 0,0 0 1 16,0 0-17-16,0 0 0 0,0 0 0 0,0 0 0 15,-3-8 0-15,0 2 0 0,0-2 0 0,3 0 0 16,0 3 0-16,0-3 0 0,0 3 0 0,0-3 0 16,3 3 0-16,0 2 0 0,-3 3 0 0,6-5 0 15,0 2 0-15,0 3 0 0,3 3 0 0,0-1 0 16,0 4 0-16,-3 4 0 0,3 4 0 0,0 1 0 16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43.480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6699 11147 115 0,'0'0'10'0,"-6"-5"-10"0,3-1 0 0,0 1 0 16,-3 0 198-16,6 5 38 0,-3-6 7 0,3 1 1 15,-3 0-146-15,0 0-30 0,0-1-5 0,3 6-2 16,0-5-26-16,0 0-6 0,0-3-1 0,-3 5 0 16,0-2-6-16,0 0-2 0,0 2 0 0,0 0 0 15,0-2 3-15,-2 2 0 0,2-2 0 0,-3 5 0 16,0-3 4-16,0 1 1 0,0-1 0 0,-3 0 0 15,-3 1 5-15,3 2 2 0,-3 0 0 0,0 0 0 16,-3 0-3-16,0 0-1 0,-2 0 0 0,-4 0 0 16,0 0-2-16,0 0 0 0,0 0 0 0,-6 2 0 15,-5 1-8-15,2 0-1 0,3-3-1 0,0 5 0 16,1 0-6-16,-1 1-1 0,0 2 0 0,0-1 0 16,-3-1 5-16,4 4 1 0,-4 1 0 0,0 2 0 15,0 0 2-15,1 3 0 0,-4 0 0 0,0 5 0 16,0 0 0-16,4 1 0 0,-1-1 0 0,0 3 0 15,0-1-3-15,3 1 0 0,1 3 0 0,5-6 0 0,-3 3-2 16,3-3-1-16,0 3 0 0,4-3 0 16,-4-3-1-16,6 6 0 0,-6-3 0 0,6 0 0 0,3-2-5 15,0 5 0-15,0-3-8 0,0 3 12 0,1 0-4 16,2 2 0-16,-3 1-8 0,3-1 12 0,-3 6-1 16,3-3-1-16,6 0 0 0,-6 0 0 0,-3 0 3 0,6 0 1 15,0 0 0-15,0 0 0 0,0 3 0 0,3-3 0 16,0 3 0-16,0-3 0 0,0 0-5 0,6 0-1 15,0 0 0-15,0 1 0 0,0-4-8 0,6 1 0 16,-3-1 0-16,3-2 0 0,-3 0 20 0,3-1 9 16,0-1 2-16,0-4 0 0,3 3-31 0,-3 0 0 0,3 3 0 15,2-5 0-15,-2-1 0 0,3 1 0 0,0-3 0 0,0 2 0 16,3 1 14-16,0-1-3 0,-3-2-1 0,3 0 0 16,-1 0 0-16,1 0 0 0,0-6 0 0,3 4 0 15,0-4-1-15,3 1 0 0,-4-1 0 0,1-2 0 16,0 0 2-16,3 0 0 0,3-3 0 15,-1 1 0-15,1-1-3 0,-3 0-8 0,3-2 12 0,3-3-4 16,-1 0 0-16,-2 0-8 0,3-3 12 0,3-2-4 16,-1 0 0-16,4-1 0 0,-3-2 0 0,3 1 0 15,-1-4 3-15,-2 3 0 0,0-5 0 0,0 2 0 16,-1-2-11-16,-2-3 0 0,-3 0 0 0,0 0 8 16,-1 0-8-16,4-2 0 0,-3-1 9 0,3 1-9 15,-3-1 11-15,-4-2-3 0,4 0 0 0,3 0 0 16,-6 0 1-16,3 0 0 0,-4-3 0 0,1 0 0 15,0 0 3-15,-3-2 1 0,0-1 0 0,-1 1 0 0,-2-3-5 16,0 0-8-16,-3-1 11 0,3 1-11 0,-3 3 8 0,-3-6-8 16,0 3 0-16,0-3 0 0,-4 1 9 0,-2-1-9 15,-3-5 0-15,0 0 9 0,0-3-9 0,0-5 8 16,-6 3-8-16,0-3 8 0,-3-3-8 0,3 0 0 16,-8-2 0-16,2 3 0 0,-6-6 0 0,-3-3 0 15,0-2 0-15,-3 2 0 0,-3-2 0 0,-2 5-17 16,-4-2 4-16,3 2 1 0,0-3-8 0,0 6 0 15,1 5-1-15,2 5 0 16,0 3-76-16,6 5-15 0,0 3-4 16</inkml:trace>
  <inkml:trace contextRef="#ctx0" brushRef="#br0" timeOffset="22142.6604">3068 10001 979 0,'0'0'87'0,"0"0"-70"16,-3-2-17-16,3 2 0 0,3-8 64 0,-3 2 8 15,0 6 3-15,6-5 0 0,-6-3-35 0,3 3-6 16,3 2-2-16,0-2 0 0,-6 5-23 0,8-5-9 16,-2 2 0-16,0-2 9 0,0 2-9 0,3 0 8 15,-3 3-8-15,3-2 8 0,-3-4 11 0,-6 6 1 16,0 0 1-16,6-2 0 0,3-1 4 0,-9 3 1 15,0 0 0-15,0 0 0 0,9-2 0 0,-9 2 0 16,6-3 0-16,-6 3 0 0,0 0 1 0,0 0 0 16,0 0 0-16,0 0 0 0,0 0-7 0,9-3 0 0,-9 3-1 0,0 0 0 15,0 0-3-15,0 0-1 0,9 0 0 0,-9 0 0 16,9 0 2-16,3 0 1 0,-12 0 0 0,8 6 0 16,1-4-2-16,3 3 0 0,-3-2 0 0,0 0 0 15,0 2-4-15,3 0 0 0,-6 1-1 0,3 2 0 16,0 0-2-16,3 2 0 0,0-2 0 0,0 3 0 15,-1-1 5-15,4 3 1 0,0 1 0 0,3 2 0 16,-3-3-1-16,6 5 0 0,-3-2 0 0,5 3 0 16,-2-3 8-16,0 2 2 0,3-2 0 0,0 2 0 15,-3 1-24-15,2 0 0 0,1-1-12 0,0 3 4 16,0 0 8-16,0 1 0 0,-1-1 8 0,1 3-8 16,0-1 10-16,0 1-2 0,0 0-8 0,0 2 12 15,2 1-4-15,1-1 0 0,0 1-8 0,3 2 12 16,2-3-4-16,-2 3-8 0,0 1 11 0,0-4-11 15,-1 3 15-15,-5-2-4 0,3 2-1 0,-3 0 0 0,3-5-10 16,-1-1 12-16,-2 1-12 0,0 0 12 0,3-3-12 0,-3 0 0 16,2 1 9-16,-2-4-9 0,0 1 8 0,0 2-8 15,3-3 10-15,0 3-10 0,-4-2 24 0,1 2 0 16,0-2-1-16,0 2 0 0,0-3-23 0,-4 3-10 16,1-2 1-16,0 2 0 0,3 0 9 0,-3-2 12 15,-3 2-2-15,2-2-1 0,1-1-9 0,0 1 12 16,0-1-12-16,-3 1 12 0,0-3-12 0,2-1 8 15,1 1-8-15,0-3 8 0,-3 3-8 0,3-2 10 16,-3-4-10-16,3 1 10 0,-7-1-10 0,4 1 8 16,0 0-8-16,-3-1 8 0,0-2-8 0,-3 0 12 15,3 0-12-15,-3 0 12 0,0 0-4 0,-1 0-8 16,1 2 12-16,-3-2-4 0,0 0-8 0,3 3 12 0,-3-3-12 16,3 0 12-16,-3 2-12 0,0-2-11 0,0 3 3 15,3-3 0-15,0 0 20 0,-4 0 5 0,1-3 1 0,3 3 0 16,-3 0-2-16,3-3 0 0,0 3 0 0,-3 0 0 15,3 0-16-15,-3 0 0 0,3 0 0 0,-3 0 0 16,6 0 0-16,-7 2 0 0,4-2 0 0,-3 0 0 16,0 3 0-16,-3-3 0 0,3-1 9 0,-3-1-9 15,0-1 0-15,0 3 8 0,0-3-8 0,0 1 0 16,0-1 8-16,0 0-8 0,-6-5 11 0,6 5-11 16,0 1 13-16,0-1-4 0,-6-5-1 0,0 0 0 15,6 5-8-15,-6-5 0 0,0 0 0 0,0 0 8 16,6 6-8-16,-3 2 0 0,-3-8 9 0,2 5-9 15,-2-5 0-15,3 8 0 0,0 0 0 0,-3-8 8 16,0 8-8-16,0-8 0 0,0 8 0 0,0-3 0 16,0-5-57-16,-3 8-13 0,-2 0-2 15,-7 0-1102-15</inkml:trace>
  <inkml:trace contextRef="#ctx0" brushRef="#br0" timeOffset="22583.8818">4860 10618 1612 0,'-6'-11'144'0,"3"6"-116"0,3 2-28 0,-3-2 0 16,3 5 64-16,0 0 8 0,0 0 0 0,0 0 1 15,0 0-13-15,0 0-4 0,0 0 0 0,0 0 0 16,0 0-38-16,0 0-8 0,9 5-2 0,0 1 0 16,-1 1-8-16,4 4 0 0,0 2 0 0,3 3 8 15,-3 3 10-15,0 2 2 0,3 3 0 0,-3-3 0 16,3 3 0-16,0 2 1 0,-4 3 0 0,1-2 0 15,-3 2-2-15,0-3-1 0,0 1 0 0,-6-4 0 16,0-1-5-16,0-1-1 0,-3-3 0 0,-3-2 0 0,-3 0 6 16,0 0 1-16,-3-3 0 0,0 3 0 0,-6-3 12 0,-2 3 2 15,-4-3 1-15,-3 1 0 0,-3-1-4 0,0 3-1 16,-5-3 0-16,-1 0 0 0,-3 3-16 16,-3 0-3-16,-5 0-1 0,2 0 0 0,0-3-9 0,1 0 0 15,2-2 0-15,3 2 0 16,4-5-103-16,2 2-25 0,6-2-6 0</inkml:trace>
  <inkml:trace contextRef="#ctx0" brushRef="#br0" timeOffset="-2033.3021">3350 8673 748 0,'0'0'67'0,"-2"-5"-54"0,2-1-13 0,-3 1 0 15,0-3 98-15,3 0 17 0,-3 0 3 0,0 0 1 16,0 3-31-16,3-3-7 0,-3 3-1 0,3-3 0 15,-3-5-24-15,0 2-4 0,0 1-2 16,3-1 0-16,-3 0-20 0,0 3-4 0,0 3-1 0,-3 0 0 16,3-3 0-16,0 0 0 0,-3 0 0 0,-3 3 0 15,3-1 2-15,-3 1 0 0,0-3 0 0,0 3 0 16,-3 2 5-16,3 1 0 0,-5 2 1 0,-1 0 0 16,-3-3-9-16,-3 3-1 0,-3-3-1 0,3 6 0 15,-2 0 11-15,2 2 3 0,-6-2 0 0,3-1 0 16,-3 6-22-16,3-3-4 0,1 1-1 0,-1 2 0 15,0 2 3-15,0 4 1 0,-3-4 0 0,1 3 0 16,-4 3 0-16,6 0 0 0,-9-3 0 0,4 1 0 16,-1 7-13-16,0 3 8 0,6-6-8 0,-3 6 0 15,4 0 11-15,-4-1-11 0,6 1 12 0,-3 0-12 16,3 3 20-16,6-1-4 0,-5 0 0 0,-1 4 0 16,0 1 1-16,3 4 0 0,0-1 0 0,-3-2 0 0,4 5-8 15,2-3-1-15,-6 6-8 0,6-3 12 0,0 0-3 16,-6 0-1-16,6 3 0 0,3-3 0 0,1 3 2 0,2 2 0 15,0-2 0-15,3-1 0 0,3 1-10 0,0-3 0 16,0 0 0-16,3 3 8 0,3-3 13 0,0 0 3 16,3-3 0-16,3 1 0 0,-6-1-24 0,3 0 8 15,5-7-8-15,-2 2 0 0,6 0 0 0,-3 0 0 16,3-5 0-16,0-3 0 0,0 6 0 0,0-6 0 16,0-3 0-16,5 1 0 0,-5-3 0 0,3 0 11 15,3-1-3-15,0-1 0 0,0-4 3 0,-1-2 0 16,1 0 0-16,6-3 0 0,0 1-1 0,6-4 0 0,-10-2 0 15,7-2 0-15,0-1 2 0,-3-2 1 0,6-3 0 16,-4 0 0-16,1 0-2 0,0-5-1 0,3-1 0 16,-4 1 0-16,1-5-2 0,0-3 0 15,0-3 0-15,2 0 0 0,1 3-8 0,0 0 12 0,0-1-12 16,-4 1 12-16,1-3-12 0,3 1 0 0,-9-1 9 16,2 0-9-16,1 0 0 0,-3 3 8 0,3-3-8 0,-6 0 0 15,3 1 0-15,-1-4 0 0,1 1 0 0,-3-3 8 16,-3-1-8-16,0-1 0 0,3-1 0 0,-7-2 0 15,1-1 8-15,-3-4-8 0,0-1 10 0,0-3-10 16,0 1 9-16,-3 0-9 0,3-8 8 0,-3 2-8 16,0-5 0-16,-3 0 0 0,2-2 8 0,-2 2-8 15,3 2 0-15,-3 1 0 0,-3 5 0 0,0 0 8 16,-3 5-8-16,0 3 8 0,-3 3-8 0,-3 5 8 16,-3 5-8-16,-2 3 8 0,-4-3-8 0,-3 6 8 15,0-1-8-15,-9 3 0 0,-3 3 0 0,-2 5-11 16,-4 3-95-16,-3 2-19 0,-5 3-4 0,-4 3-1088 15</inkml:trace>
  <inkml:trace contextRef="#ctx0" brushRef="#br1" timeOffset="3.7036E7">4126 6089 1004 0,'-15'-14'44'0,"7"14"10"0,8 0-43 0,0 0-11 0,0 0 0 0,0 0 0 0,0 0 26 0,0-20 3 16,8 7 1-16,-8 13 0 0,0-20-22 0,0 6-8 16,8-6 0-16,-8 7 0 0,0-7 12 0,0 20-3 15,0 0-1-15,0-7 0 0,0 7 36 0,0 0 6 16,-8-20 2-16,8 20 0 0,0 0-41 0,0 0-11 15,-15-7 0-15,15 7 0 0,0 0 0 0,-15 0 8 16,-8 7-8-16,8-1 0 0,-7 8 8 0,-1-7-8 16,0 6 8-16,8 7-8 0,0-7 0 0,-8 1 0 15,8 6 0-15,-7 0 8 0,-1 0-8 0,1 0 0 16,-9 7 0-16,9 7 0 0,-1-1 8 0,-7 1 4 16,7 6 1-16,1 0 0 0,-1 7-4 0,0-7-1 15,8 7 0-15,0 0 0 0,8 7-8 0,-8-1 0 16,15-6 0-16,-8 7 0 0,1-7 0 0,7 0 0 0,7 0 0 15,1 0 0-15,7-1 0 0,-8-5 0 0,16 6 0 16,0-14 0-16,-1 1-15 0,1-8 2 0,7 1 0 16,0-7 0-16,8-13-6 0,0 0-1 0,-1-7 0 0,8 0 0 31,1-7-4-31,-1 0-2 0,-7-6 0 0,-1-7 0 16,1 6-3-16,-15 1-1 0,-1-7 0 0,1 7 0 0,-8-1 30 0,-7-6 0 0,-8 7-8 0,0-8 8 15,-8 8 23-15,0 0 7 0,1-1 2 0,-8 1 0 16,-8-1 51-16,8 1 10 0,-23 6 3 0,8 7 0 15,0-6-28-15,8 6-4 0,-9 0-2 0,-6 0 0 16,-1 0-24-16,0 6-5 0,1 1-1 0,-1 0 0 16,0-1-24-16,0 8-8 0,8 6 0 0,0 0 0 15,-8 7-19 1,1 0-10-16,-1 13-3 0,0 0 0 0,8 0-64 0,-8 1-14 16,1-8-2-16</inkml:trace>
  <inkml:trace contextRef="#ctx0" brushRef="#br1" timeOffset="3.70294E7">6765 8468 889 0,'0'0'39'0,"0"0"9"0,0 0-39 0,0 0-9 0,0 0 0 0,0 0 0 0,0 0 69 0,0 0 12 16,0-13 3-16,0-1 0 15,0 14-28-15,0 0-4 0,8-20-2 0,-8 7 0 16,0 13-13-16,0 0-2 0,0-14-1 0,0 14 0 0,0 0-5 0,0 0-1 16,0 0 0-16,0 0 0 0,-23 20-19 0,8 7-9 15,-7 7 8-15,6 13-8 0,-14 6 15 16,8 8-3-16,-1-1 0 0,-7 7 0 0,0 0-12 0,0 0 9 16,7 0-9-16,-7-13 8 0,7-7 0 15,1-7 0-15,6 0 0 0,1-6 0 0,-7-1-8 0,-1-6 0 16,16 0 0-16,-1-14 0 0,8-13 20 0,0 0 1 15,0 0 1-15,0 0 0 0,0 0 16 0,-8-20 3 16,1-7 1-16,7-6 0 0,0 6-18 0,7-13-4 16,1-14-1-16,15 7 0 0,-1-6-2 0,8-1 0 15,-7-6 0-15,0 13 0 0,7 0-9 0,0 13-8 16,0 1 12-16,-7 6-12 0,7 7 18 0,0 6-3 16,-7 8-1-16,7 6 0 0,0 13-14 0,0 0 8 15,8 1-8-15,0 13 0 0,7-7 0 0,8 7 0 0,7-7 0 16,8 0 0-1,7 7-116-15,16-14-19 0,105 0-4 0,-60-26-1 0</inkml:trace>
  <inkml:trace contextRef="#ctx0" brushRef="#br1" timeOffset="3.70285E7">4775 7201 403 0,'0'0'36'0,"0"0"-36"0,0 0 0 0,0 0 0 15,0 0 42-15,0 0 2 0,0 0 0 0,0 0 0 16,0 0-16-16,7-20-4 0,1 7 0 0,-8-7 0 16,7 6 21-16,-7-6 4 0,15 7 1 0,-15-1 0 15,0-6-20-15,0 20-4 0,15-13-1 0,-7-1 0 16,-8-6-1-16,0 20 0 0,0 0 0 0,0-20 0 15,0 20 7-15,0-13 1 0,0 13 0 0,0 0 0 16,0 0-9-16,0 0-2 0,0 0 0 0,0 0 0 16,0 0-4-16,0 0-1 0,0 0 0 0,0 0 0 15,0 0 3-15,0 0 0 0,0 0 0 0,0 0 0 16,-8 20 12-16,1-7 2 0,7 7 1 0,-8 1 0 16,1-1-5-16,-1 0-1 0,1 0 0 0,-8 7 0 15,7-1-8-15,-15-5-1 0,8 5-1 0,0 1 0 16,0 0-5-16,0-7-1 0,-8 7 0 0,1-7 0 15,7 0 1-15,0 0 0 0,0-6 0 0,0-1 0 0,-1 7 7 16,9-6 0-16,-1 6 1 0,1-7 0 16,-1 7-7-16,8 0-2 0,0 0 0 0,8 1 0 0,-8-8-12 15,7 14 9-15,-7-14-9 0,8 7 8 0,7 0-8 16,0-6 0-16,0 6 0 0,15-7 0 0,0 1 0 16,1-1 0-16,14 7 9 0,15-6-9 0,16-14 0 0,-1 0 8 15,15-7-8-15,16 0 0 16,0-6-57-16,7-1-16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50.03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19305 10684 403 0,'-9'-11'17'0,"6"6"5"15,3 0-22-15,-3-3 0 0,-3 0 0 0,3 0 0 16,-3 0 199-16,3 3 35 0,-3-3 7 0,3 2 2 0,-3-1-153 0,0 1-30 15,-3 4-7-15,3-4-1 0,-3 1-40 0,-2 2-12 16,-1-2 0-16,0 0 8 16,0 2-8-16,-3-2 11 0,0 2-11 0,-3 1 12 0,0-1-2 0,1 3 0 15,-4-3 0-15,0 3 0 0,-3 0 18 0,3 3 3 16,-3 0 1-16,1-3 0 0,-1 5 7 0,-3-3 1 16,0 4 1-16,0-4 0 0,-2 4-22 0,-1 2-5 15,-3 0-1-15,3 0 0 0,-2 2 13 0,-4 1 2 16,3-1 1-16,3 3 0 0,-2 1-3 0,2 2-1 15,0-1 0-15,0 4 0 0,4 5-13 0,-1 0-2 16,0 2-1-16,0 1 0 0,0 2-9 0,1 5 0 16,-1-2 9-16,-3 0-9 0,0 2 9 0,1 0-9 15,-1 3 12-15,0 3-12 0,-3 0 13 0,3-1-4 16,1 9-1-16,-1-3 0 0,0 0 2 0,6 0 0 16,1 0 0-16,-1 0 0 0,3 0-10 0,0 0 10 0,0 0-10 15,3 5 10-15,1-5-10 0,2 3 0 0,0-1 0 16,6-2 8-16,3-2-8 0,0-4 10 0,-3 1-10 15,6 0 10-15,6-3 4 0,-3 2 1 0,0-1 0 16,0-4 0-16,6 3 9 0,0-3 1 0,0 1 1 0,0-3 0 16,3 2 2-16,3-5 1 0,3 0 0 0,-1-2 0 15,4-4-1-15,0 4 0 0,3-6 0 0,6 3 0 16,0-3-16-16,5-2-3 0,1-4-1 0,6 1 0 16,-1-5 5-16,4-1 1 0,3-2 0 0,-4 0 0 15,4-2-3-15,0-1-1 0,-1-5 0 0,4-3 0 16,0 3 5-16,2-2 1 0,1-4 0 0,-4 4 0 15,1-4-1-15,3-2 0 0,-7 3 0 0,4-3 0 16,3 0-5-16,-1 0-1 0,4-2 0 0,-1-1 0 16,-2-2-9-16,-1 0 8 0,1-3-8 0,-3 0 8 15,-1 0-8-15,1-5 0 0,3 0 0 0,2-3 0 0,1 0 8 16,-1-2-8-16,-2-1 12 0,-3 1-4 0,-1-1-8 16,-2-4 10-16,-1 1-10 0,1-1 10 0,0-1 8 15,-7 3 2-15,4 0 0 0,-6-3 0 0,-3-2-10 16,-1-3-2-16,-2-6 0 0,-3-2 0 0,-3-2-8 0,-3-4 12 15,-4 1-12-15,-2 2 12 0,0-2-2 0,-6 3 0 16,-3-4 0-16,-3-4 0 0,-6-1-10 0,-3 1 10 16,-6-4-10-16,-6 1 10 0,-3 0-10 0,-8 0 0 15,-7-3 0-15,-6 0 0 0,-5-2-11 0,-4 4-1 16,-2 4 0-16,-4 2 0 16,-3 0-108-16,1 5-21 0,-4 1-5 0,1 7-656 0,-4-2-131 0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42.98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17709 12282 986 0,'-6'-11'44'0,"6"11"8"0,-3-2-41 0,3 2-11 16,0 0 0-16,0 0 0 0,0-6 48 0,6-1 8 15,3 4 2-15,0 0 0 0,0 1-38 0,0-1-8 16,3 0-2-16,0 1 0 0,3-1-10 0,0 3-16 16,-9-3 4-16,6 3 1 0,-3-2-9 0,-1-1-3 15,-8 3 0-15,0 0 0 0,0 0 13 0,0 0 10 16,0 0-13-16,0 0 5 0,0 0 36 0,6-3 7 16,-6 3 1-16,0 0 1 0,0 0 26 0,0 0 5 15,3-5 0-15,-3 5 1 0,3-8-12 0,-3 8-2 16,-3-2-1-16,3 2 0 0,0 0-6 0,0-8-2 15,-3 2 0-15,0 1 0 0,3 5-27 0,-6-3-6 0,1-2-1 16,-4 2 0-16,0 1-12 0,3-4 0 16,6 6 0-16,-6-5 0 0,-6 0 12 0,0 0 0 0,3-1 0 15,0 4 0-15,-3-4 10 0,0 4 2 0,-3-1 0 16,1 0 0-16,2-2 0 0,0 3 0 0,-6-1 0 0,0 0 0 16,0 1 0-16,0-1 1 0,0 0 0 0,-2 1 0 15,-1-1 5-15,0 0 1 0,0 1 0 0,-3-4 0 16,-3 4-16-16,4 2-3 0,-4 0-1 0,0-3 0 15,-9 3 4-15,1 0 1 0,2-3 0 0,0 3 0 16,-3-2-1-16,1-1 0 0,-4 3 0 0,0 0 0 16,4 0 2-16,-7 0 1 0,-3 3 0 0,-2-1 0 15,2 1-18-15,-3 2 10 0,1-5-10 0,-4 6 8 16,1-6-8-16,2 5 8 0,3-2-8 0,-2 2 8 16,-4 0-8-16,3-2 0 0,-2 2 0 0,-1-2 0 15,4-1 0-15,2 1 0 0,-3 0 0 0,1-1 0 16,2 1 0-16,-3 0 0 0,4-3 0 0,-4 0 0 0,1 2 0 15,-1 1 0-15,0 0 0 0,4-3 0 0,-1 0 0 16,0 0 0-16,1 0 0 0,2 0 0 0,-3 2 0 16,4-2 0-16,-1 3 0 0,0-3 0 0,1 3 0 0,5-3 0 15,0 0 0-15,-2 0 0 0,5 0 0 0,0 0 0 16,3 0 0-16,1 0 0 0,-1 0 8 0,0 2 0 16,0-2 0-16,3 0 0 0,1 0-8 0,-1 0-11 15,0 0 3-15,0 3 0 0,3-3 8 0,4 2 0 16,-4 1 0-16,3 0 0 0,3-1 0 0,-3 1 0 15,3-3 0-15,4 0 0 0,-4 0 0 0,3 0 0 16,0 0 0-16,0 0 0 0,0 3 0 0,3-3 0 0,0 0 0 16,0 0 0-16,1 0 0 0,-1 0 0 0,0 0 0 15,3 0 0-15,-3 0 0 0,3 0 0 0,0 0 0 16,-3 0 0-16,6 0 0 0,-3 0 0 0,-3 0 0 0,3 0 0 16,3 0 0-16,1 2 0 0,-1-2 0 15,-3 0 0-15,3 3 0 0,0-3 0 0,-3 3 0 0,0-3-8 16,0 0 8-16,-3 2 0 0,3-2 0 0,-3 0 0 15,3 3 0-15,-3 0 0 0,0-3 0 0,4 2 0 16,-4-2 0-16,0 0 0 0,0 3 0 0,0-3 0 16,3 0 0-16,0 0 0 0,-3 0 0 0,3 0 0 15,-3-3 0-15,0 3 0 0,0 0 0 0,1-2 0 16,-1 2 0-16,0 0 0 0,3-3 0 0,-3 3 0 16,0 0 0-16,-3 0 0 0,0 0 0 0,3 0 0 15,-6 3 0-15,1-3 0 0,-1-3 0 0,0 3 0 16,0 0 0-16,0 0 0 0,0 0 0 0,3 0 0 15,1-3 0-15,-1 6 0 0,3-3 0 0,-3 3 0 0,3-3 0 16,-3 0 0-16,3 0 0 0,-3 0 0 0,3 2 0 16,-2-2 0-16,-1 3 0 0,3-3 0 0,0 0 0 15,-3 0 0-15,3 3 0 0,-3-3 0 0,0 0 0 0,3 2 0 16,0-2 0-16,-2 0 0 0,2 0 0 16,0 0 0-16,0 0 0 0,0-2 0 0,0-1 0 0,0 0 0 15,0 1 0-15,0-1 0 0,0 0 0 0,1 1 0 16,-1 2 0-16,3-3 0 0,-3 0 0 0,6 3 0 15,0 0 0-15,3 0 0 16,3 0-16-16,0 0-8 0,-6 3-2 0,6-3 0 16,6 5-158-16,0 1-32 0,6 4-7 0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22.155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9563 4871 1951 0,'-6'-19'43'0,"6"12"9"0,-3-1 1 0,6 0 2 0,-3 2-44 0,0 6-11 0,0 0 0 0,6 0 0 16,0 3 18-16,5 5 2 0,4 0 0 0,3 2 0 16,0 4-10-16,3 2-2 0,3-1 0 0,2 4 0 15,1 2 3-15,6 0 0 0,3 3 0 0,-1 0 0 16,1 5-11-16,3 3 12 0,3-3-12 0,-4 3 12 16,1-1-3-16,0 1 0 0,-4-3 0 0,1-2 0 15,0-1-1-15,-3 1-8 0,-4 2 12 0,1-5-4 16,0 2-8-16,-3-2 10 0,-7 2-10 0,-2 1 10 15,-3-1 0-15,-6 1 0 0,-3-1 0 0,0 3 0 16,-6 0 17-16,-6 3 3 0,-6 2 1 0,-6 1 0 0,-6 2 4 16,-2 0 1-16,-7 3 0 0,0 2 0 0,-5 0-20 15,-7 3-3-15,-3-2-1 0,1-1 0 0,-4 0-12 16,-3 3-10-16,1-5 2 0,-1 5-731 16,4 0-145-16</inkml:trace>
  <inkml:trace contextRef="#ctx0" brushRef="#br0" timeOffset="-13493.9484">7041 8520 277 0,'-11'0'12'0,"5"2"3"0,-3 1-15 0,0-3 0 16,3 0 0-16,-3 0 0 0,3 3 0 0</inkml:trace>
  <inkml:trace contextRef="#ctx0" brushRef="#br0" timeOffset="-2913.8967">10563 8983 1796 0,'-6'-8'40'0,"3"2"8"0,0 1 1 0,-3-3 1 0,3 3-40 0,0 0-10 0,0-1 0 0,0 1 0 16,0 2 66-16,3 3 11 0,0 0 3 0,0 0 0 16,0 0-28-16,0 0-6 0,0 0-1 0,3 11 0 15,-3 0-34-15,3 4-11 0,0 4 0 0,-3 2 0 16,3 3 14-16,0 2-4 0,3 3-1 0,0 3 0 15,-3 3 7-15,3-1 2 0,-3 0 0 0,0 1 0 16,3 2 16-16,-3 0 3 0,0 3 1 0,0-3 0 16,-3 0-24-16,0-3-5 0,2 0-1 0,-2-2 0 15,0-3-8-15,0-2 8 0,0-1-8 0,0-2 8 16,-2-3-8-16,2-2 0 0,0-3 9 0,0-3-9 16,0 3 12-16,0-6-3 0,0 1 0 0,0-3 0 15,0 0 25-15,0-3 5 0,0-5 1 0,-3 8 0 0,0 0-23 16,3 0-4-16,-3-3-1 0,0 3 0 0,0-3 10 0,0 3 2 15,0-2 0-15,0 2 0 0,0-3 3 16,-3 0 1-16,0-2 0 0,0-1 0 0,-3 1-28 16,0 0 0-16,-3-1 0 0,0 1 0 0,3 0 13 0,-3-3-2 15,-3-3-1-15,-2 0 0 0,-1 1 6 0,0-1 0 16,-3 0 1-16,-3-2 0 0,3-3-17 0,-5-2 10 16,-1-1-10-16,0 0 8 0,-6-4-8 0,1-1 10 15,-7-3-10-15,0 1 10 0,-3-4-10 0,-2-1 0 16,-1 1 0-16,-2 1 0 0,-1-3-11 0,-3 1 3 15,4 2 0-15,-1-1 0 16,-3 4-16-16,7-3-2 0,2 2-1 0,-2 1 0 16,2-1-115-16,0 3-23 0,1 3-5 0</inkml:trace>
  <inkml:trace contextRef="#ctx0" brushRef="#br0" timeOffset="-18906.2545">4854 7152 460 0,'0'0'20'0,"3"-8"5"0,-3 2-25 0,0 1 0 16,0 0 0-16,0 5 0 0,6-5 151 0,-6-3 25 15,0 8 4-15,0 0 2 0,0 0-91 0,0 0-19 16,0 0-3-16,0 0-1 0,0 0-45 0,6 8-10 0,-3 0-1 0,-3 2-1 15,0 1 12-15,0 2 2 0,-3 8 1 0,-3 0 0 16,-3-2 16-16,0 7 3 0,-3 3 1 0,0 0 0 16,-3 3-6-16,0 0-2 0,0-3 0 0,0 0 0 15,3 0-8-15,-2-5-2 0,-1-3 0 0,3 3 0 16,0 0-3-16,0 0-1 0,3-1 0 0,3 1 0 16,-6 3-6-16,3-1-2 0,0-2 0 0,3 2 0 15,-3 1-1-15,6-1-1 0,1-4 0 0,-1-1 0 16,8-3 2-16,1-2 1 0,3-3 0 0,6 1 0 15,6-1 10-15,6-5 1 0,3-3 1 0,8 0 0 16,7-5-14-16,6-2-3 0,5-1-1 0,1-5 0 16,2 3-11-16,4-3 0 0,-1 0 0 0,-2 0-677 15,-1 3-140-15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51:58.398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374 270 57 0,'-22'-7'0'0,"6"1"0"16,16 6 0-16,8-14 0 0,-8-6 194 0,-8 7 34 16,1-1 6-16,14-6 2 0,16 7-145 0,-15-1-29 15,-16-6-6-15,8 0 0 0,15 7-24 0,-7-1-4 16,-8-6 0-16,-8 7-1 0,1-1 24 0,7 1 5 15,15 0 0-15,-15 13 1 0,-23-7-5 0,23 7-2 16,0 0 0-16,0 0 0 0,-15-7-22 0,7 7-5 16,8 0-1-16,0 0 0 0,0 0-22 0,-15 14 0 15,-15 6 0-15,8-7 0 0,7 7 0 0,-8 7 0 16,-7 7 0-16,7-8 0 0,0 8 0 0,1-1-8 16,7-6 8-16,-8 7-8 0,1-1 8 0,-1-6 0 15,15 7 0-15,-7-1-8 0,0 7 8 0,8-6 0 0,-1-1 0 16,16 8-8-16,-8-1 8 0,0 7 0 0,0-14 0 15,7 14-8-15,16-7 8 0,-8 1 0 0,-15-8 0 0,15 1 0 16,8-1 0-16,-1 1 0 0,-7-14 0 0,0 0-8 16,-7-7 8-16,15 1 0 0,-1-1 0 0,-14-6 0 15,-8-7 14-15,0 0-2 0,22 13 0 0,-7-6 0 16,-15-7-12-16,0 0 9 0,0 0-9 0,0 0 8 16,16 13 1-16,-24 1 0 0,-30 6 0 0,8 0 0 31,7 0-35-31,-14 0-7 0,-16 0-2 0,-7 7-692 0</inkml:trace>
  <inkml:trace contextRef="#ctx0" brushRef="#br0" timeOffset="-757.0019">1920 4533 1666 0,'0'0'36'0,"-23"-7"8"0,8 7 2 0,-15-6 2 0,0 6-39 0,7 0-9 0,16 0 0 0,7 0 0 15,-23 0 68-15,23 0 11 0,0 0 2 0,0 0 1 16,0 0-48-16,0 0-10 0,-7 20-1 0,7 13-1 15,7-6-22-15,1 20 0 0,-23 7 0 0,0 13-8 0,7 6 8 0,0 8 11 16,1 6-3-16,-1-7 0 0,-14-6-8 0,14 0-12 16,16-7 2-16,-8-7 1 15,-15-6-85-15,7-7-17 16,1 20-3-16,7-67-1 0</inkml:trace>
  <inkml:trace contextRef="#ctx0" brushRef="#br0" timeOffset="-989.3332">1317 4815 1162 0,'0'0'52'0,"0"0"10"0,0 0-50 0,0 0-12 0,0 0 0 0,0 0 0 16,0 0 64-16,0 0 9 0,0 0 3 0,0 0 0 15,22-7-5-15,-22 7-1 0,0 0 0 0,0 0 0 16,0 0-27-16,0 0-6 0,0 0-1 0,0 0 0 15,0 0-23-15,0 0-5 0,0 0 0 0,0 0-8 16,0 0 0-16,0 0 0 0,0 0 0 0,0 0 0 16,0 13 0-16,-7 7 0 0,-1-6 0 0,8 6 0 0,8 7 0 0,-16-1 0 15,-7 1 0-15,8 0 0 0,7 0 0 0,-8-7 0 16,-7-7 0-16,0 8-9 16,7-8 9-16,1 0 0 0,7-13 0 0,-15 14 0 0,0-1 0 0,15-13 0 15,0 0 0-15,0 0 8 0,0 0-8 0,7 14 0 16,-7-14 0-16,30 13 0 0,8-6 0 0,0-1 0 15,-16-12 0-15,9 6 0 16,21 0-24-16,-6-14-2 0,-9-6-1 16,1 0 0-16,7-7-51 0,1 0-10 0,-1 1-3 0,-8-1-369 15,1 0-73-15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09.388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6955 8369 115 0,'0'0'10'0,"0"0"-10"0,-3-6 0 15,0 4 0-15,-3-3 265 0,6 5 51 0,-3-3 11 0,3 3 1 16,-6-3-208-16,6 3-41 0,0 0-9 16,0 0-2-16,-6-2-35 0,6 2-7 0,-6 5-2 0,3-2 0 15,-3-1-24-15,0 3 8 0,4 3-8 0,-4 0 0 16,0 0 0-16,3 0 0 0,-3 3 0 0,-3 2 0 16,3 0 12-16,-3 3-4 0,0 0 0 0,0 3 0 15,0 2 32-15,-3 0 5 0,0 0 2 16,0 3 0-16,0 2 11 0,1 3 2 0,-4 1 1 0,-3-4 0 15,3 0-33-15,-3 4-6 0,3-4-2 0,0 0 0 16,3-2-9-16,0 0-3 0,1 3 0 0,-1-6 0 16,0 0-8-16,3 0 10 0,0 0-10 0,0 0 10 15,3-2-1-15,-3-3 0 0,0 0 0 0,0-3 0 16,3 0-1-16,-3 0 0 0,3 3 0 0,0-5 0 16,0-1 4-16,-2 1 1 0,-1 0 0 0,3-4 0 15,0-1-13-15,-3 2 0 0,3-3 0 0,-3-2 0 0,0 2 0 0,0-2 0 16,0-1 0-16,0 1 0 0,0 0 0 0,3-3 11 15,-3 0-11-15,3 0 10 0,0-3-10 0,3 0 10 16,-2 3-10-16,-1-5 10 0,3 2-10 0,0 1 10 16,3 2-10-16,-3-6 10 0,0-2-10 0,3 0 0 15,0 3 0-15,0 0 0 0,0 0 8 0,3-3-8 16,0-3 8-16,0 3-8 0,3 0 8 0,-3 0-8 16,2-2 0-16,1-1 8 0,3-2-8 0,0-6 0 15,-3 3 0-15,3-2 0 0,0-1 0 0,0-2 8 16,3 0-8-16,0-3 0 0,0 0 0 0,3-2 0 15,-3-3 0-15,5-3 0 0,-2 3 0 0,3-3 0 16,-3 1 0-16,3-1 0 0,0 3 0 0,-3 0 0 0,0-3-8 16,-1 5 8-16,4 4 0 0,-3 1 0 0,-6 4 0 15,3 5 0-15,0 2 0 0,-3 1 0 0,0 4 0 16,0 1 0-16,-3 2 16 0,3 1-1 0,-9 2-1 0,8 5 0 16,1 3-6-16,3 2 0 0,-3 4-8 0,-3-1 12 15,3 3 7-15,0 2 1 0,3 3 0 0,-3 3 0 16,6 3 0-16,-3-1 1 0,3 3 0 0,-1 0 0 15,1 3 11-15,0 0 3 0,0 0 0 0,3-1 0 16,0-1-35-16,0 1-12 0,0 1 0 0,5-3 0 16,4 3 12-16,-3 0 12 0,0-1-3 0,0-2 0 15,-1 3-57 1,1-3-12-16,6 3-3 0,-9-3-701 0,0-2-141 0</inkml:trace>
  <inkml:trace contextRef="#ctx0" brushRef="#br0" timeOffset="23177.912">17570 6522 288 0,'-9'-8'12'0,"9"8"4"0,0-3-16 0,0-2 0 0,0 0 0 0,0 5 0 16,-3-5 164-16,3 5 29 0,6-6 7 0,-6 6 0 16,0 0-124-16,3-2-26 0,3-4-5 0,-6 6-1 15,0 0-24-15,0 0-4 0,0 0-2 0,0 0 0 16,8 0 14-16,-8 0 4 0,0 0 0 0,0 0 0 15,0 0-12-15,3 6-1 0,-3-6-1 0,0 10 0 16,0-2 6-16,0 0 2 0,-3 3 0 0,-5-1 0 16,-1 6 6-16,0-3 2 0,3 3 0 0,0 0 0 15,-6 0 12-15,3 0 2 0,0 0 1 0,0 2 0 16,3 1-37-16,0-1-12 0,-3 1 8 0,6-1-8 16,0 3 12-16,3-2 0 0,-3-3-1 0,0 2 0 15,0 1-2-15,0-1 0 0,3-4 0 0,0-1 0 16,-3 0-9-16,3 0 12 0,0-2-12 0,0-3 12 15,0 0-1-15,3 0 0 0,0 2 0 0,0-2 0 0,6 0 15 0,-6 3 3 16,3-3 1-16,3 2 0 0,3-2 12 16,3 3 2-16,-3-1 1 0,9 1 0 0,5 0-9 0,1-1-3 15,-3 1 0-15,3-3 0 0,3 2-13 16,2-2-4-16,4-3 0 0,-3 3 0 0,0-2-16 16,-1-1 0-16,4 0 0 0,-3 1 0 0,-4-4-18 0,1 1 2 15,0 0 1-15,3-1 0 16,-3 1-53-16,2-3-12 0,1 0-1 0,0 2-867 0</inkml:trace>
  <inkml:trace contextRef="#ctx0" brushRef="#br0" timeOffset="19083.9593">19882 7702 1335 0,'3'-8'59'0,"-3"3"13"0,-3 0-58 0,3-3-14 0,0 2 0 0,0 1 0 15,0 5 64-15,0 0 9 0,0 0 3 0,0 0 0 16,0 0-13-16,0-5-3 0,0 5 0 0,0 0 0 16,0 0-49-16,0 0-11 0,0 0 0 0,0 0 0 15,0 0 0-15,-3 8 0 0,0 2 0 0,0 3 0 16,-3 6 0-16,-2 5 15 0,-4 2-3 0,0 3-1 15,-3 3 23-15,-3 2 5 0,3 4 1 0,-3-1 0 16,-3 5-4-16,1 0-1 0,-7 1 0 0,3 2 0 16,-3 2-9-16,3-2-2 0,-2-3 0 0,5-2 0 0,-3 0-24 15,3 0 0-15,-3-6 0 0,3 0 0 0,4-2 12 16,2-3-2-16,-3-2-1 0,6-1 0 0,-3-2-9 0,3 0 0 16,3 0 0-16,0-3-11 0,0-5 11 15,0-1 0-15,0-4 0 0,4 2 0 0,-1-2 0 0,0-3 0 16,0-3 8-16,3 0-8 0,3-5 16 0,-6 6 0 15,6-6-1-15,0 0 0 0,-6 2 5 0,6-2 0 16,-3-2 1-16,-3-4 0 0,0 4 4 0,0-1 1 16,3-2 0-16,0-3 0 0,0-3-6 0,-3 1-2 15,3-4 0-15,0-1 0 0,0 1 1 0,-3-4 0 16,3-1 0-16,-3-2 0 0,0-3 9 0,0 1 3 16,0-1 0-16,-3-3 0 0,1 3-23 0,-4 1-8 0,0-6 0 0,-3-1 9 15,0-1-9-15,-3-6 0 0,-3-3 0 0,0 3 8 16,-8 3-16-16,2-4-4 0,0 1-1 0,-3 0 0 31,-5-2-123-31,-1-1-25 0,-6 3-5 0,6 5-1 0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53:11.258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context xml:id="ctx1">
      <inkml:inkSource xml:id="inkSrc116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1" timeString="2019-02-27T13:55:23.649"/>
    </inkml:context>
  </inkml:definitions>
  <inkml:trace contextRef="#ctx0" brushRef="#br0">2231 926 288 0,'0'0'25'0,"0"0"-25"15,0 0 0-15,0 0 0 0,-3-8 117 0,0 3 19 16,3 5 3-16,0 0 1 0,-3-5-54 0,3 5-10 16,0 0-3-16,-6-3 0 0,3-2-18 0,-5 5-4 15,2-8-1-15,6 8 0 0,-3 0-13 0,0-6-2 16,-6 6-1-16,6 0 0 0,3 0-3 0,0 0-1 16,0 0 0-16,0 0 0 0,-6-5 3 0,6 5 1 15,0 0 0-15,0 0 0 0,-3 0-18 0,-3 0-3 16,6 0-1-16,-3 5 0 0,3-5 6 0,-6 6 1 15,0 2 0-15,3 0 0 0,0 2 3 0,0 3 1 0,-3 1 0 16,0-1 0-16,0 5-2 0,3-2 0 16,3 3 0-16,-9 2 0 0,9 5 3 0,-6 3 0 0,6-2 0 0,0 5 0 15,0-3-8-15,0 3-2 0,6-1 0 0,-3 1 0 16,3 2 2-16,-3-2 0 0,3 0 0 0,0 2 0 16,0-7-6-16,0 5-1 0,-3-1 0 0,3-4 0 15,0-1-1-15,-6 1-8 0,0-6 12 0,0 3-4 16,0-3-8-16,-6-3 0 0,6 1 9 0,-6-6-9 15,3 3 8-15,0-3-8 0,0-2 10 0,3 2-10 16,-6-5 8-16,6 0-8 0,-6-3 0 0,6 3 0 16,-3-3 0-16,3 1 0 0,-6-1-11 0,6-5 11 15,0 0-115-15,-6 0-15 16,6 0-3-16</inkml:trace>
  <inkml:trace contextRef="#ctx0" brushRef="#br0" timeOffset="615.6514">2103 939 781 0,'0'0'34'0,"0"0"8"0,0 0-34 0,0 0-8 0,0 0 0 0,0 0 0 15,0 0 39-15,0 0 5 0,0 0 2 0,0 0 0 16,0 0 10-16,0 0 1 0,0 0 1 0,9-8 0 0,-9 3-4 0,9 0-1 15,-6 2 0-15,3-2 0 0,6 5-3 0,-6-5-1 16,3 2 0-16,0 3 0 0,-3-5-13 0,0-3-4 16,3 2 0-16,0-2 0 0,-3 3-14 0,5 5-3 15,-2-8-1-15,-3 8 0 0,9-10-6 0,-9 4 0 16,9 4-8-16,-3-4 12 0,0 1-4 0,0 2-8 16,3-2 11-16,0 0-11 0,-1 2 10 0,-5 3-10 15,6-5 8-15,-3 5-8 0,-3 0 0 0,3 0 0 16,3-5 0-16,-9 5 0 0,6-3 0 0,0 3 0 15,-3 0 0-15,2 0 0 0,-2-5 0 0,3 5 0 16,-3-6 0-16,6 4 0 0,-6 2-28 0,3-6 3 16,-3 1 0-16,3 3 0 15,3-4-9-15,-9 6-2 0,3-5 0 0</inkml:trace>
  <inkml:trace contextRef="#ctx0" brushRef="#br0" timeOffset="1078.2198">2091 1349 1162 0,'0'0'25'0,"0"0"6"0,0 0 1 0,0 0 1 0,0 0-33 0,0 0 0 0,0 0 0 0,0 0 0 0,0 0 52 0,3 3 4 15,3-3 1-15,6 0 0 0,-12 0-3 0,3-3-1 16,3-2 0-16,3 2 0 0,3 1-21 0,-3-1-5 15,-3 3-1-15,0-5 0 0,3 0-17 0,0 2-9 16,3 3 10-16,-3-5-10 0,2 5 16 0,-2 0-4 16,3 0 0-16,0-6 0 0,0 4-12 0,0 2 0 15,0 0-9-15,3 0 9 0,3-6 0 0,-6 1 0 16,5 2 0-16,-5-2 10 0,3 5-10 0,-3-5 8 0,0 2-8 16,0-2 8-16,3 0-8 0,-3 2 0 0,0-2 0 0,-6-3 8 15,2 2-8-15,4 6 0 0,-3-5 0 16,-3 3 0-16,-3-4-15 0,3 6-5 0,-3 0 0 0,3-5-1 31,-6 5-143-31,0 0-29 0</inkml:trace>
  <inkml:trace contextRef="#ctx0" brushRef="#br0" timeOffset="1882.9671">2103 1622 1090 0,'0'0'24'0,"0"0"4"0,0 0 2 0,0 0 2 0,9 8-32 0,-9-6 0 0,0-2 0 0,0 0 0 16,0 0 0-16,9 3 0 0,-3 0 0 0,-6-3 0 15,0 0 0-15,0 0 0 0,9 0 0 16,-3-3 0-16,-6 3-13 0,6 0-9 0,0-3-2 16,-6 3 0-1,9 0-42-15,-9 0-9 0,0 0-1 0,0 0-1 16,9 0 21-16,-9 0 4 0,0 0 0 0,0 0 1 0,0 0 68 0,0 0 14 0,0 0 2 0,0 0 1 15,-9 3 43-15,3 5 9 0,6-8 2 0,0 0 0 16,-6 0-8-16,0 3-2 0,6-3 0 0,0 0 0 16,0 0-27-16,-3 2-6 0,-3-2-1 0,6 0 0 15,0 0-19-15,0 0-4 0,-6 0-1 0,6 0 0 16,0 0-20-16,0 0 0 0,0 0 0 0,0 0-8 16,0 0 8-16,0 0-8 0,0 0 8 0,0 0-8 15,0 0 8-15,0 0 0 0,0 0 0 0,0 0 0 16,0 0 0-16,0 0 0 0,0 0 0 0,0 0 0 15,0 0 0-15,0 0 11 0,0 0-3 0,0 0 0 0,0 0 12 16,0 0 1-16,-6 3 1 0,6-3 0 0,0 0 10 0,0 0 1 16,0 0 1-16,0 0 0 0,-3 0-6 0,3 0 0 15,0 0-1-15,0 0 0 0,0 0-8 0,0 0-2 16,0 0 0-16,0 0 0 0,0 0 1 0,0 0 0 16,0 0 0-16,0 0 0 0,0 0 10 0,0 0 1 15,0 0 1-15,0 0 0 0,0 0-30 0,0 0 0 16,6 5 0-16,0 1 0 0,-6-6 0 0,9 2 0 15,-3 4 0-15,3-6 0 0,0 5 0 0,0-3 0 16,-3 4 0-16,6-6 0 0,-3 0 0 0,2 0 0 16,-2 0 0-16,3 0 0 0,0 0 0 0,6-6 17 15,-12 4-1-15,6 2-1 0,0 0-6 0,3-5-1 0,-3 5 0 16,0-6 0-16,-1 4 4 0,1-1 1 0,0 0 0 0,0-2 0 16,3 2-4-16,-9 1-1 0,9-1 0 15,-6-2 0-15,-3 2 12 0,3 0 3 0,-3 1 0 16,-6 2 0-16,6 0-23 0,-6 0 0 0,0 0 0 0,0 0 8 15,0 0-8-15,0 0 0 0,0 0 0 0,0 0 0 16,0 0 0-16,0 0 0 0,0 0 0 0,0 0 0 16,0 0 0-16,0 0 0 0,0 0 0 0,0 0 0 31,0 0-44-31,0 0-9 0,0 0-3 0,3 0-579 0,-3 0-116 0</inkml:trace>
  <inkml:trace contextRef="#ctx0" brushRef="#br0" timeOffset="3552.9419">3386 1233 864 0,'0'0'76'0,"0"0"-60"0,0 0-16 0,0-8 0 16,0-3 50-16,0 9 7 0,0-9 2 0,0 11 0 16,3-2-27-16,-3-4-4 0,3-2-2 0,-3 8 0 15,0-10-12-15,0 7-2 0,0-7-1 0,0 10 0 16,0 0 5-16,0 0 0 0,-3-8 1 0,0 0 0 16,0 2-5-16,-3 1 0 0,3-3-1 0,-3 3 0 15,0 5 1-15,3-8 0 0,-3 8 0 0,3-5 0 16,-2-3 5-16,2 8 2 0,-6-6 0 0,3 1 0 15,3 2 12-15,-3 3 2 0,0-5 1 0,0 5 0 16,0 0-13-16,0-5-2 0,-3 2-1 0,3 3 0 16,-3 3-3-16,3 2-1 0,0-5 0 0,0 0 0 15,-3 0-3-15,0 5-1 0,0-5 0 0,4 3 0 16,-7 2-10-16,3-5 10 0,0 6-10 0,0 2 10 0,3-3-10 16,0-2 0-16,-3 2 0 0,0 3 0 0,3-3 0 0,0 3 0 15,0-3 0-15,0 3 0 0,-3 3 0 0,3-6 0 16,-3 8 0-16,3-5 0 0,-5 0 0 0,2 3 0 15,6 2-9-15,-9 0 9 0,3 0 0 0,0 6 0 16,3-6 0-16,0 8 0 0,0-7 0 0,3 4 9 16,-9 1-9-16,6 2 8 0,0-3 8 0,3-2 2 15,3 3 0-15,-3-1 0 0,0-4-27 0,3-1-6 16,0 0-1-16,0 0 0 0,0 0 16 0,6 1 0 16,-3-4 0-16,3-2 0 0,-3-3 0 0,3 3 0 15,3-8 0-15,0 6 0 0,0-6 0 0,0 0 0 0,3 0 0 16,0-3 0-16,3 0 0 0,-4-5 0 0,4 3 0 15,-3-3 0-15,3 3 15 0,-3-3-1 0,-3-3 0 16,3 3 0-16,0 3-14 0,-3-3 8 0,3-2-8 0,-3-4 0 16,-1 1 0-16,1 5 0 0,0-5 0 0,-3-5 0 15,0 4 12-15,0 1-3 0,0 0-1 0,0 0 0 16,0-9 4-16,-3 12 1 0,3-9 0 0,-3 3 0 16,3 3-3-16,-3 0-1 0,3-3 0 0,-3 3 0 15,0 0-9-15,3 5 0 0,-3-5 0 0,0 5 0 16,0 2 0-16,-3 6 0 0,0 0 0 0,0 0 0 15,0 0 0-15,0 0 0 0,0 0 9 0,0 8-9 16,-3 3 11-16,3 2-3 0,-3 0 0 0,-3 3 0 16,3 3 5-16,0-1 1 0,-3 1 0 0,0 2 0 0,3-3-2 15,-3-2-1-15,3 3 0 0,-3-1 0 0,3 1-11 0,0-3 0 16,3 0 9-16,-3-3-9 0,3 0 0 16,3 0 0-16,0 0 0 0,0-5 0 15,3 3-21-15,3 2-9 16,-3-5-2-16,6-3-844 0</inkml:trace>
  <inkml:trace contextRef="#ctx0" brushRef="#br0" timeOffset="4190.4515">4014 1003 1357 0,'0'0'60'0,"0"0"12"0,0 0-57 15,0 0-15-15,0 0 0 0,0 0 0 0,0 0 20 0,0 0 2 16,0 0 0-16,0 0 0 0,0 0 11 0,-3-6 3 15,-6-1 0-15,9 7 0 0,0 0-20 0,0 0-3 16,-3-6-1-16,3 6 0 0,0 0-4 0,0 0-8 16,-3-8 11-16,3 8-11 0,-6-5 0 0,6 5 0 15,0 0 0-15,-6 0 0 0,-2 0 0 0,2 0 0 16,-3 5 0-16,0-5 0 0,0 8 10 0,0-8-10 16,0 6 8-16,3 1-8 0,-3-1 27 0,0 2 0 15,0-3 0-15,-3 8 0 0,3-5-2 0,0 3 0 16,-2-3 0-16,2 5 0 0,-3-8-10 0,3 3-3 15,0 5 0-15,0-5 0 0,0 3 8 0,0 2 0 0,3-5 1 16,-3 5 0-16,6-2-5 0,-3 2-2 0,0 0 0 0,3 1 0 16,0-1-14-16,0 3 8 0,0-3-8 0,3 3 0 15,-3 0 0-15,3 2 0 0,0 1 0 0,3-6 0 16,0 5 8-16,0-2-8 0,3 3 0 0,3-6 0 16,0 0 8-16,3 1-8 0,0-1 0 0,0-8 0 31,3 0-23-31,0 3-10 0,0-5-3 0,5 0 0 0,-2-3-112 15,3-3-22-15,3 0-5 0,-3 3-1 0</inkml:trace>
  <inkml:trace contextRef="#ctx0" brushRef="#br0" timeOffset="4918.8292">4339 743 1440 0,'0'0'128'0,"-3"-7"-103"0,3 7-25 0,0-6 0 16,0-2 17-16,0 3-1 0,0 5-1 0,3-8 0 15,3 3 9-15,0-3 1 0,0-3 1 0,2 3 0 16,-2 3 6-16,3 2 0 0,0-7 1 0,0 5 0 16,0 2-7-16,0 3-2 0,-3 0 0 0,-6 0 0 15,6-5-24-15,-6 5-11 0,6 5 1 0,0-5 0 16,-6 0 10-16,0 8 14 0,3-3-3 0,-3 3-1 15,0 3-10-15,0-9 0 0,0 9 0 0,0-3 0 16,0 0 8-16,-3 2 8 0,3-2 3 0,0 5 0 16,-3 1 4-16,3 4 1 0,0 1 0 0,0 7 0 15,-3-5 6-15,3 6 2 0,-3-1 0 0,3 6 0 16,0 0-11-16,-3 7-1 0,3-4-1 0,-3 7 0 16,0-7-10-16,0 2-1 0,0-3-8 0,-3-2 12 15,3 2-12-15,0-2 8 0,0 0-8 0,0-6 0 0,3 1 0 0,-3-9 0 16,0 3 0-16,3-2 0 0,0-6 0 0,0-8 0 15,0 6 0-15,3-6 0 0,-3-5 0 0,0 0-8 16,0 0 8-16,0 0 0 0,0 0 0 0,0 0 11 16,0 0-2-16,0-8 0 0,3 0 24 0,-3-2 5 15,0 2 1-15,3-5 0 0,3-1-15 0,-3 1-2 16,3-5-1-16,0-4 0 0,3 4-21 0,-3-1 9 16,0 1-9-16,0 2 0 0,-3-3 0 0,6 1 0 15,3-3 0-15,0 8 0 0,-1-6 0 0,-2 6 0 16,3 0 0-16,-3 5 0 0,0 2-10 0,-3 1 1 0,-6 5 0 15,0 0 0-15,12 0 9 0,-3 5-10 0,-9-5 10 16,6 6-10-16,3 2 10 0,-3 5 0 0,3-5-9 16,-3 2 9-16,3 4 0 0,-3-1 0 0,5 0 0 15,-2 3 0-15,0 0 0 0,3 5 0 0,0-3 11 0,0 4-11 16,0-4 8-16,0 9-8 0,0-9 0 0,3 3 9 16,-3 6-9-16,2-9 0 0,1-2-10 0,6 0-686 15,-3 5-138-15</inkml:trace>
  <inkml:trace contextRef="#ctx0" brushRef="#br0" timeOffset="9354.0764">6506 1061 403 0,'0'0'36'0,"0"0"-36"15,0 0 0-15,0 0 0 0,-6 0 182 0,3-5 30 16,3 5 5-16,0 0 2 0,0 0-92 0,0 0-19 15,-3-8-3-15,3 8-1 0,0 0-54 0,0-6-11 16,0 1-3-16,0-3 0 0,3 3-21 0,0-3-5 16,-3-5-1-16,3 2 0 0,0 3-9 0,0 0 0 15,3 3 0-15,-6-8 8 0,3 0-8 0,3 2 0 16,-4 3 0-16,4 0 0 0,-3-5 11 0,3 8 6 16,0-9 2-16,-3 6 0 0,3 3-29 0,-3-3-6 15,0-2 0-15,0 2-1 0,0 8 17 0,3-6 0 0,-3-2 0 16,0 8 9-16,3 0-9 0,-6 0-9 15,0 0 9-15,0 0-13 0,0 0 13 0,3 0 0 0,6 0-10 0,-3 8 10 16,-6-8 0-16,3 6 0 0,3 7 0 0,-3-5 0 16,0 5 0-16,-3 6 0 0,0-6 0 0,3 5 0 15,0 4 0-15,-3 1 0 0,0-2 0 0,0 1 8 16,0 1-8-16,0-1 0 0,-3 1 0 0,0-1 8 16,3-4-8-16,0-2 0 0,0 0 0 0,0 0 0 15,0-3 0-15,-3-2 0 0,3 2 0 0,3 0 8 16,-3-5-8-16,3-3 0 0,-3 3 0 0,3-3 8 15,-3-5 11-15,0 0 1 0,0 0 1 0,0 0 0 16,0 6 1-16,0-6 0 0,0 0 0 0,0 0 0 16,6 8 1-16,0-8 0 0,0 0 0 0,0 5 0 15,2-10-4-15,-2 5-1 0,6 0 0 0,0-6 0 0,0 1 4 16,0-3 1-16,3 0 0 0,0-5 0 0,0 2-4 16,-3-4-1-16,-1-4 0 0,1 1 0 0,3-1 5 15,-3 3 1-15,0-2 0 0,0-4 0 0,-3-1-10 0,3 1-2 16,-3 4 0-16,3-3 0 0,0 2-1 15,-1 1-1-15,1 5 0 0,0-1 0 0,0 1-10 0,0 0 0 16,-3 0 0-16,0 5 0 16,3-6-28-16,0 9 0 0,0-8-1 0</inkml:trace>
  <inkml:trace contextRef="#ctx0" brushRef="#br0" timeOffset="9902.2635">7163 1101 1566 0,'0'0'69'0,"0"0"15"0,0 0-68 0,0 0-16 0,9 0 0 0,0 0 0 15,0-6 20-15,-3 6 0 0,-6 0 0 0,9-8 0 0,3 3 16 0,0-3 4 16,-6 3 1-16,0-8 0 0,6-1-8 0,-3 4-1 16,-3-3-1-16,0-3 0 0,0 3-19 0,2-1-4 15,1 1-8-15,-3-3 12 0,0 0-12 0,0 3 0 16,6 0 8-16,0 0-8 0,-6-1 0 0,3 4 0 15,-3-3 8-15,3 5-8 0,0-6 0 0,0 4 9 16,-9 2-9-16,3-5 8 0,3 5-8 0,-3 2 0 16,-6-1 9-16,0 1-9 0,-3-2 10 0,6 3-2 15,-3 0-8-15,-3 5 12 0,-6 0-4 0,6-6-8 16,6 4 11-16,-3 2-11 0,-6 0 0 0,0 2 0 16,6-2 0-16,3 0 0 0,0 0 0 0,-6 6 0 15,-6-1 0-15,6 0 0 0,6-5 0 0,-3 8 10 16,-9 0-10-16,6 3 12 0,3-3-12 0,1-3-11 15,-1 8 3-15,-6-5 0 0,0 5 20 0,3 1 4 0,6-4 0 0,0 6 1 16,-6 3-7-16,3-1-2 0,6 3 0 0,0-2 0 16,0-1 4-16,0-2 0 0,0 3 0 0,3 2 0 15,6-5-12-15,-4 5 0 0,-5-3 9 0,0-2-9 16,6 3 0-16,0-11 0 0,-6 5 0 0,-3-2-637 16,-3-6-120-16</inkml:trace>
  <inkml:trace contextRef="#ctx0" brushRef="#br0" timeOffset="10313.8707">7518 828 115 0,'0'0'10'0,"0"0"-10"16,0 0 0-16,0 0 0 0,0 0 305 0,0 0 59 15,0 0 12-15,0 0 3 0,-6 5-283 0,6-5-56 16,0 0-11-16,0 3-2 0,0-3 4 0,0 11 1 16,0-3 0-16,0 2 0 0,6-2-9 0,-3 11-2 15,-3-3 0-15,3 2 0 0,0 1-1 0,0 2-1 16,0 3 0-16,-3-3 0 0,-3 5-1 0,3-7 0 16,3-1 0-16,-3 3 0 0,-3-7-9 0,0 4-1 15,6-10-8-15,-3 3 12 0,0-1 0 0,0-4-1 16,0-6 0-16,0 0 0 0,6 5 14 0,-6-5 3 15,0 0 1-15,0 0 0 0,0 0 12 0,0 0 3 0,0 0 0 16,-6-5 0-16,3-3-4 0,3-3 0 0,0 3 0 16,0-5 0-16,-6 5-8 0,6-5-1 0,3-6-1 15,0 6 0-15,0 0-6 0,0-6-2 0,5-2 0 0,1 2 0 16,6-2-14-16,0 3-8 0,-3-9 10 0,3 9-10 16,6-3 0-16,0 2 0 0,-3 1 0 0,-1-1 0 31,4 3-28-31,0 3-1 0,0 0-1 0,-3 0 0 15,0-1-167-15,-1 4-34 0</inkml:trace>
  <inkml:trace contextRef="#ctx0" brushRef="#br0" timeOffset="20827.9685">8250 352 648 0,'0'0'28'0,"0"0"7"0,0 0-35 0,0 0 0 0,0 0 0 0,0 0 0 15,-3 0 31-15,3 0-1 0,0 0 0 0,0-8 0 0,0 8 2 0,3-5 1 16,0-3 0-16,3 2 0 0,-3 1-33 0,3 3 0 15,-6 2 0-15,0-6 0 0,6-2 10 0,-3 3-10 16,-3 5 8-16,0 0-8 0,0 0 22 0,0 0-1 16,0 0 0-16,0 0 0 0,0 0 22 0,0 0 4 15,0 0 1-15,0 0 0 0,0 0 3 0,-6 0 1 16,6 0 0-16,0 0 0 0,0 0-17 0,0 0-3 16,-3-5-1-16,3 5 0 0,0 0-4 0,0 0-1 15,0 0 0-15,0 0 0 0,0 0-3 0,0 0-1 0,0 0 0 0,-6 0 0 16,0 0 0-16,6 0 0 0,0 0 0 0,0 0 0 15,-3 5 1-15,3-5 0 16,0 0 0-16,0 0 0 0,-3 5-1 0,0 3 0 0,0-2 0 0,0 1 0 16,3-1-3-16,0 2-1 0,-3 5 0 0,0-8 0 15,0 3-8-15,0 3-2 0,0-3 0 0,-3 0 0 16,0 2-8-16,0-2 0 0,6 5 0 0,-6-5 0 16,0 6 20-16,0 4 3 0,3-5 0 0,0-2 0 15,3 10-23-15,-6 0 0 0,3-2 0 16,3 5 0-16,0-3 14 0,-2-3-2 0,-4 9 0 0,0-1 0 15,6 6 0-15,-3-6 0 0,-6 1 0 0,3-1 0 16,-3 1-4-16,6-1-8 0,0 1 11 0,0-4-11 16,-6 4 12-16,9-1-12 0,3 1 12 0,-3-9-12 15,-3 9 8-15,3-1-8 0,0-7 0 0,3 2 0 16,3 0 16-16,-3 3-3 0,-3-8-1 0,6 0 0 16,3 0 7-16,0 2 1 0,-6-5 0 0,3 1 0 15,3-1-12-15,-1-5-8 0,4 2 9 0,-3-2-9 16,0 0 8-16,3 3-8 0,0-6 0 0,0-5 9 0,-3 8-25 15,0-8-6-15,6 0-1 0,-6 0-980 16</inkml:trace>
  <inkml:trace contextRef="#ctx0" brushRef="#br0" timeOffset="21593.7882">7952 632 1062 0,'0'0'47'0,"0"0"9"0,0 0-44 0,0 0-12 0,6 0 0 0,-6 0 0 16,0 0 66-16,0 0 11 0,0 0 3 0,9-5 0 16,0 2-16-16,0 3-4 0,-9 0 0 0,0 0 0 15,9 0-18-15,-9 0-4 0,0 0-1 0,0 0 0 16,0 0-13-16,6 0-2 0,3 0-1 0,-3 0 0 16,-6 0 0-16,9 0 0 0,3-5 0 0,0 5 0 0,-1 0 23 15,4-5 4-15,3 5 0 0,0-3 1 16,0-2-29-16,3 0-7 0,0-3-1 0,-1 0 0 0,7 2-4 15,0-1-8-15,-3 1 11 0,11 1-11 0,-2-3 0 0,0-3 0 16,-3 3-15-16</inkml:trace>
  <inkml:trace contextRef="#ctx0" brushRef="#br0" timeOffset="22576.5956">8827 794 576 0,'0'0'25'0,"0"0"6"16,0 0-31-16,0 0 0 0,0 0 0 0,-3 8 0 0,0-3 176 0,3 3 28 0,0-8 7 0,-3 5 1 15,3 3-156-15,0-3-32 0,0-5-5 0,0 0-2 16,0 0-5-16,0 0-2 0,0 0 0 0,0 0 0 15,0 0 0-15,0 0 0 0,0 0 0 0,6 0 0 16,3 0 13-16,-3 0 2 0,3-5 1 0,0 5 0 16,0-8 2-16,3 8 0 0,-3-10 0 0,0 2 0 15,3 2-8-15,0 4 0 0,-3-9-1 0,-1 3 0 16,1 0-19-16,0 3 10 0,-3 0-10 0,3-9 8 16,-3 7-8-16,3 1 0 0,-3-2 0 0,3-2 8 15,-3 2-8-15,-3 0 10 0,3 3-10 0,0-3 10 0,0 2 2 16,3-7 0-16,-3 3 0 0,0 2 0 0,-3 2-12 15,3 4 0-15,-3-4 0 0,-3 6 0 0,0 0 0 0,0 0 0 16,0 0 0-16,0 0 8 0,-3-8-8 0,-3 3-14 16,3 5 3-16,-3 0 1 0,-3 0 10 0,0 5 0 15,0-5 0-15,0 8 0 0,-6-8 0 0,3 6 0 16,3-6 0-16,-3 8 0 0,3-3 0 0,-3 3 0 16,4-3 0-16,-4 0 0 0,3 3 11 0,0-2-3 15,0 2 0-15,3 0 0 0,0 2 3 16,0-7 0-16,0 7 0 0,0-7 0 0,0 8 0 0,0-4 0 15,3 7 0-15,0-4 0 0,0 4 4 0,0-7 1 16,0 12 0-16,0-6 0 0,0 0 16 0,0 3 3 16,-3 0 1-16,6 5 0 0,-3-2-8 0,3 2 0 0,-3-2-1 15,3-1 0-15,0 3-5 0,0 0-1 0,0-2 0 0,3 2 0 16,0-2-5-16,3-1 0 0,-3 1-1 0,6-3 0 16,-6-3-15-16,6-3 11 0,3 4-11 0,0-6 10 15,0 2-10-15,3-7 0 0,3 2 0 0,2-5 0 31,4 0-36-31,3 0-13 0,-6-5-3 0,6 2-610 0,0-10-122 0</inkml:trace>
  <inkml:trace contextRef="#ctx0" brushRef="#br0" timeOffset="23031.6685">9545 781 2016 0,'-12'0'89'0,"6"0"19"0,0-6-87 0,6 6-21 16,0 0 0-16,0 0 0 0,0 0 0 0,0 0-10 15,-3 0 1-15,3 0 0 0,0 0 20 0,0-8 4 16,0-2 1-16,3 2 0 0,0 2 3 0,3-1 1 15,0-7 0-15,0 1 0 0,0 3-20 0,0 2 10 16,6-6-10-16,-4 6 8 0,-5-2-8 0,6 2 0 16,0 3 0-16,0-3 0 0,-3 2 0 0,0 1 0 15,0 2 0-15,0-2-11 0,3 10 11 0,-9-5 0 0,6-5 0 16,0 10 0-16,3-2 12 0,-3 2-3 0,3 1 0 0,0 2 0 16,0-3 3-16,-1 3 0 0,1 2 0 15,3-2 0-15,-3-2-1 0,0 2 0 0,3 5 0 16,0-8 0-16,-3 8 5 0,0-5 2 0,3 5 0 0,-3 1 0 15,3 4-6-15,0 1 0 0,-1-6-1 0,1 8 0 16,0 6-3-16,3-4-8 0,-3 4 12 0,-3-1-4 16,0 1-8-16,0-1 0 0,0 1 9 0,3-1-9 15,3-2 0-15,-4-3 0 0,1 0 0 0,3-2-8 16,-3-1-12-16,-3-4-1 0,3-1-1 0,0-8 0 16,-3 3-185-16,-3-8-37 15,6 0-7-15,-12 0-1 0</inkml:trace>
  <inkml:trace contextRef="#ctx0" brushRef="#br0" timeOffset="23346.2721">10089 516 1382 0,'0'0'61'0,"0"0"13"0,0 0-59 0,0 0-15 0,0 0 0 0,0 0 0 16,0 0 34-16,0 0 4 0,0 0 1 0,-6 5 0 15,3 8 5-15,-2-5 2 0,-1 3 0 0,0 2 0 16,-3 0-6-16,0 1-2 0,0 4 0 0,-6 9 0 16,-6 4-11-16,3-4-3 0,3-1 0 0,-2 3 0 15,-4 3 12-15,0 0 3 0,0 0 0 0,-3-1 0 16,3-1-13-16,-2 1-2 0,2 1-1 0,0 0 0 15,0-11-23-15,3 3 0 0,0 2 0 16,0-10 8 0,1 8-116-16,-1-11-24 0,0 3-4 0,-3 0 0 0</inkml:trace>
  <inkml:trace contextRef="#ctx0" brushRef="#br0" timeOffset="39655.2622">11610 529 518 0,'0'0'46'0,"0"0"-37"0,0 0-9 0,0 0 0 15,3-2 176-15,3-4 32 0,-6 6 8 0,3-5 0 16,0 2-156-16,3-2-31 0,-3-3-6 0,-3 8-2 15,0 0 3-15,0 0 1 0,6-5 0 0,-6 5 0 16,0 0-13-16,0 0-4 0,0 0 0 0,0 0 0 16,0 0-8-16,0 0 0 0,0 0 0 0,0 0 0 15,0 0 12-15,0 0 0 0,0 0 0 0,0 0 0 16,0 0 6-16,0 0 2 0,-6 0 0 0,6 0 0 16,0 0 1-16,-6 5 1 0,3-5 0 0,3 0 0 15,-6 8 4-15,6-8 1 0,0 0 0 0,-3 5 0 16,3-5-27-16,-3 8 0 0,0 0 0 0,0 3 0 15,3 2 0-15,-3 0 0 0,3-5 0 0,0 3 0 0,-2 2 10 16,2 8 0-16,-3-8 0 0,0 1 0 0,0 4 1 16,3-5 0-16,-3 6 0 0,3-6 0 0,0 3-11 15,0 2 10-15,3-4-10 0,-3-1 10 0,3 0-10 0,3 0 8 16,-4 1-8-16,4-1 8 0,3-3-8 0,0 4 8 16,-3-6-8-16,6 2 8 0,0 3-8 0,0 1 0 15,-3-6 9-15,3 5-9 0,-3-8 8 0,0 8-8 16,0-5 8-16,-3 0-8 0,2-2 10 0,-2-1-2 15,0 0-8-15,0-2 12 0,-6-3 13 0,0 0 3 16,0 0 0-16,6-3 0 0,0-2 6 0,0 0 2 16,0-9 0-16,-3 6 0 0,3-2-8 0,0 2-2 0,-3-5 0 15,3-6 0-15,0 3-14 0,-3-2-2 0,3 4-1 16,-3-9 0-16,0 1-9 0,0 4 8 0,3 5-8 16,0-8 8-16,0 7-8 0,0 1-9 0,0 0 9 15,0 8-13-15,-6-3 13 0,2-3 0 0,1 8-10 0,-3 3 10 16,0 0 0-16,0 0 0 0,0 0-9 0,0 0 9 15,0 0-8-15,0 8 8 0,0 0-12 0,0 3 12 16,-3 2-11-16,1 0 11 0,2 8-10 0,0-2 10 16,-3 0 0-16,3 2-9 0,0-3 9 0,3 3 0 15,-1-2 0-15,1-1 0 0,0-4 0 0,0 2 0 16,3-3 0-16,0-3 14 0,0-2-2 0,0 0 0 16,0 3-12-16,0-6 0 0,-6-5 0 0,0 0 0 15,0 0 9-15,9 0-1 0,-3-5 0 0,3 5 0 16,-3-5 16-16,0-3 2 0,3 2 1 0,-3-7 0 0,0 5 0 15,0-5 0-15,3 0 0 0,-3-1 0 16,2-4-3-16,1 5 0 0,-3-6 0 0,3-2 0 0,0 2-13 0,-3 1-3 16,3-3-8-16,-3 2 12 0,0-2-12 15,0 3-12-15,-3-4 3 0,3-1 0 16,-3-4-15-16,0 1-4 0,0-1 0 0,0 9 0 16,0-3-25-16,0-6-6 0,0 9-1 0</inkml:trace>
  <inkml:trace contextRef="#ctx0" brushRef="#br0" timeOffset="40488.6265">12414 696 907 0,'0'0'40'0,"0"0"8"0,0 0-38 0,0 0-10 0,0 0 0 0,-3-5 0 16,-3 5 0-16,6 0 0 0,0 0 9 0,0 0-9 16,-6-6 0-16,6 6-20 0,0 0 4 0,-6-2 1 15,3 2 15-15,3 0 12 0,0 0-3 0,0 0 0 16,0 0 4-16,0 0 1 0,0 0 0 0,0 0 0 15,0 0 43-15,0 0 9 0,0 0 2 0,0 0 0 16,0 0 3-16,0 0 1 0,0 0 0 0,0 0 0 16,0 0-16-16,0 0-4 0,0 0 0 0,0 0 0 0,0 0-32 0,0 0-6 15,0 0-2-15,0 0 0 0,0 0 16 0,-3 8 4 16,-3-3 0-16,3 3 0 0,0-3-12 0,0 8-1 16,-3-5-1-16,4 0 0 0,-4 3-1 0,3 2 0 15,3 0 0-15,0 0 0 0,0 1 3 0,0-1 1 16,3 0 0-16,-3-5 0 0,3 3-12 0,-3 2-9 15,3 0 12-15,-3-8-12 0,2 3 8 0,1 6-8 16,-3-9 0-16,3-2 0 16,-3-3-27-16,9 5-12 0,-3-5-2 0</inkml:trace>
  <inkml:trace contextRef="#ctx0" brushRef="#br0" timeOffset="40685.5785">12396 397 2217 0,'-6'-8'98'0,"6"8"21"0,0 0-95 0,0 0-24 0,0 0 0 0,0 0 0 15,0 0 15-15,0 0-2 0,0 0 0 0,0 0 0 16,0 0-41-16,0 0-8 0,0 0-1 0</inkml:trace>
  <inkml:trace contextRef="#ctx0" brushRef="#br0" timeOffset="41056.3573">12747 175 403 0,'-2'-6'36'15,"2"-2"-36"-15,0 8 0 0,0 0 0 0,0 0 329 0,0 0 59 0,0 0 12 0,0 0 3 16,0 0-307-16,0 0-60 0,0 0-13 0,0 0-3 15,0 0-4-15,0 0-2 0,-3 8 0 0,3-2 0 16,3 7-14-16,-3 0 11 0,0 6-11 16,0 7 10-16,-3 1-10 0,3-1 10 0,0 6-10 0,0-1 10 15,0-1 26-15,3 1 4 0,-3 1 2 0,2 0 0 16,1 8 2-16,3-6 0 0,-3 3 0 0,0-3 0 16,0-2-32-16,3 8-12 0,-3-6 11 0,0-5-11 15,-3-2 0-15,0-1 0 0,-6-13 0 0</inkml:trace>
  <inkml:trace contextRef="#ctx0" brushRef="#br0" timeOffset="41462.7569">13063 206 1209 0,'6'-13'108'0,"-6"3"-87"0,3 2-21 0,-3 2 0 0,3-7 47 0,0 5 5 0,3-2 0 0,-3 2 1 15,0 0 6-15,0 2 1 0,3 1 0 0,-6 2 0 16,0 3 0-16,0 0 0 0,0 0 0 0,0 0 0 15,0 0-5-15,0 0-1 0,0 0 0 0,0 0 0 16,0 0-34-16,3 8-8 0,0-2 0 0,0 7-1 16,0-5 1-16,-3 5 0 0,3 0 0 0,0 6 0 15,-3-1 22-15,3 9 5 0,0-6 1 0,0 5 0 16,2 1-9-16,1 5-2 0,-3-6 0 0,0 6 0 16,3 0 10-16,-6-6 1 0,0 6 1 0,3-3 0 15,-3 8-27-15,0-5-6 0,0 2 0 0,-3-7-8 16,3 4 0-16,-3 1 0 0,0 2 0 0,0-10 0 15,-3-3-137 1,3 6-28-16,-2-9-6 0</inkml:trace>
  <inkml:trace contextRef="#ctx0" brushRef="#br0" timeOffset="42523.2219">14480 233 705 0,'-3'-5'31'0,"3"-3"7"0,0 2-30 0,3-2-8 16,0 3 0-16,-3-3 0 0,0-2 78 0,0 2 14 16,0 0 4-16,0-3 0 0,0-2-10 0,-3 5-2 15,3-3 0-15,0 3 0 0,-3 0-20 0,3 3-4 16,3-3 0-16,-3 3-1 0,-3 0-33 0,3-3-6 16,0 2-2-16,0 4 0 0,-3-3-5 0,0-1-1 15,0 4 0-15,3-4 0 0,-3 6-12 0,3 0 9 16,-3-5-9-16,0 5 8 0,0-5-8 0,0 2 0 0,0 3-12 15,3 0 12-15,0 0 0 0,-3-5 0 0,0 5 0 16,3 0 0-16,-3-6 11 0,3 6 3 0,0 0 1 0,0 0 0 16,0 0 20-16,0 0 4 0,0 0 1 0,0 0 0 15,0 0-21-15,0 0-4 0,0 0-1 0,-3 11 0 16,0-3 10-16,0 11 1 0,3-6 1 0,0 8 0 16,0 5 8-16,0 6 2 0,0 0 0 0,0 8 0 15,0-1-1-15,3-2 0 0,0 3 0 0,0-6 0 16,-3 3 1-16,3 3 1 0,-3 5 0 0,0-5 0 15,0 5-20-15,-3-6-4 0,3 1-1 0,0 5 0 16,0-11-12-16,-3-2 8 0,3 0-8 0,-3-11 0 16,3-2 10-16,-3-6-10 0,3 0 10 0,-3-5-10 15,0 3 8-15,3-9-8 0,-3 4 0 0,3-6 9 16,0 0-9-16,0 0 12 0,0 0-12 0,-6-6 12 16,0-2-2-16,0 3 0 0,0-3 0 0,4 0 0 0,-4 3-2 15,3-8 0-15,0-1 0 0,0 1 0 0,3-5-8 16,3-3 10-16,-3 2-10 0,3 0 10 0,3-7-10 15,-1 5 0-15,1 2 0 0,0 1 0 0,3-3-8 0,-3 7-1 16,3-4 0-16,0 5 0 0,0-1 9 0,0 1-12 16,0 0 12-16,0 8-12 0,0-3 12 0,3-3-13 15,0 9 5-15,2 2 8 0,1-6-8 0,-3 6 8 16,3 6 0-16,-3-6 0 0,-3 2-8 0,3 3 8 16,0-5-10-16,-6 6 10 0,0 2 0 0,3 2 0 15,-3-2 0-15,-3-2 0 0,3 1 0 0,-4-1 0 16,-2 2 0-16,3 5 0 0,-3-5 0 0,-3 2 0 15,-2 4 13-15,-4-1-4 0,0 5-9 0,-3-2 0 0,-3-2 0 16,-3 4 0-16,3 1 0 0,-3-6 8 0,0 5-8 16,1-4 8-16,-4-1-8 0,3 0 0 0,-6-5 0 15,3 5 0-15,0-8-15 0,1-2-8 0,-1 2-1 0,0 1-1 32,3-12-125-32,0 6-25 0,3 0-5 0</inkml:trace>
  <inkml:trace contextRef="#ctx0" brushRef="#br0" timeOffset="43094.22">14852 654 518 0,'0'0'46'16,"0"0"-37"-16,6 5-9 0,-6-5 0 0,0 0 200 0,9 0 37 0,0 5 8 0,-3-5 2 15,3 0-123-15,-3 0-25 0,3 5-5 0,2-5-1 16,1 0-37-16,-3-5-7 0,0 5-1 0,0 0-1 16,3 0-13-16,3-5-2 0,0 5-1 0,-3-8 0 15,3 3-15-15,-1-1-2 0,-2 4-1 0,-3-4 0 16,3-2-13-16,-3-5 0 0,0 0 8 16,0 0-8-16,-3 2 0 0,0-2 11 0,3 5-11 0,-3-5 10 15,0 0 10-15,0-1 1 0,-3 1 1 0,0 2 0 16,0 4-10-16,0 1-3 0,-6-2 0 0,3 3 0 15,0 5 4-15,-3-8 1 0,-3 3 0 0,0-3 0 16,0 8-25-16,0 0-5 0,-3 0 0 0,0 0-1 16,0 0 17-16,0 0 0 0,-3 0-8 0,0 8 8 15,3-8 12-15,-3 5 5 0,1 3 2 0,2 3 0 16,0 2-7-16,3 0 0 0,-3 0-1 0,3 8 0 16,3 3 9-16,-3-3 1 0,0 6 1 0,0-1 0 0,3 1 1 15,-3-1 0-15,3 1 0 0,0 10 0 0,0-11 5 16,6 1 2-16,0-1 0 0,0 1 0 0,3-9-12 15,0 1-2-15,6-3-1 0,3 2 0 0,0-5-32 0,3-7-7 16,-4 7 0-16</inkml:trace>
  <inkml:trace contextRef="#ctx0" brushRef="#br0" timeOffset="44141.0801">16263 646 1558 0,'0'-8'69'0,"-3"8"15"0,0-6-68 15,3 1-16-15,0-3 0 0,0 3 0 0,0-3 80 0,3 0 13 16,0-5 3-16,0 7 0 0,0-7-46 0,3 0-9 15,0-6-1-15,3-2-1 0,3 8-16 0,-4-5-3 16,4-1-1-16,0 1 0 0,3-4-19 0,0 1 10 16,3 8-10-16,-3-6 8 0,-3 1-8 0,3 5 0 15,-4-1 0-15,1 7-11 0,-3 1 11 0,0-2 0 16,-3 3 0-16,0 5 0 0,-6 0 0 0,6 0 0 16,0 5 0-16,0 3 0 0,-3-2 0 0,3 7 0 15,-3 0 0-15,0 8 0 0,0-2 0 0,0 7 0 16,-3 1 8-16,0-1-8 0,0 6 9 0,0 7-9 15,0 1 12-15,3 0-12 0,0 5 13 0,0-8-4 16,3 3-1-16,0-1 0 0,-3 1 11 0,3-8 1 16,0-6 1-16,-3-7 0 0,-1-3 0 0,1-3 0 0,-3-3 0 15,0-10 0-15,0 0 19 0,0 0 3 0,0 0 1 0,0 0 0 16,0 0-10-16,0 0-2 0,0 0 0 0,9-5 0 16,-3-3 3-16,3-2 0 0,-3-4 0 0,0-2 0 15,-3 3-5-15,6-11-1 0,0 3 0 0,0-3 0 16,0-2 2-16,3-1 0 0,3-7 0 0,0 8 0 15,-1 2-31-15,1-3 8 0,-3-4-8 0,3 4 0 16,0 6 0-16,0-3 0 0,-3 3 0 0,3 0 0 16,3 2 0-16,-4 1 0 0,-8 5 0 0,0-1-10 15,0 6-18 1,0 3-3-16,0 0-1 0,-6 5 0 0,-3-3-114 16,3 3-23-16,3-5-5 0</inkml:trace>
  <inkml:trace contextRef="#ctx0" brushRef="#br0" timeOffset="44668.7535">17069 521 1386 0,'0'0'61'0,"0"0"13"0,6-8-59 0,0 3-15 0,-6 5 0 0,3-5 0 16,0 2 62-16,3-2 10 0,-6 5 1 0,0 0 1 16,0 0 2-16,0 0 1 0,0 0 0 0,0 0 0 15,0 0-12-15,0 0-2 0,0 0-1 0,0 0 0 16,0 0-21-16,0 0-4 0,0 5-1 0,0 3 0 15,0 5-25-15,0-5-11 0,-9 11 8 0,6-6-8 0,-3 5 8 16,3-4-8-16,-3 4 0 0,1 3 8 0,-1-2 4 16,-3 7 1-16,3-7 0 0,0 2 0 0,-3 0-4 0,3-2-1 15,6-1 0-15,-3-5 0 0,0 1-8 0,3-9 0 16,-3 3 9-16,6-3-9 0,0 3-8 0,0-3-7 16,-3-5-1-16,0 0 0 15,6 0-160-15,-6 0-32 0</inkml:trace>
  <inkml:trace contextRef="#ctx0" brushRef="#br0" timeOffset="44833.2748">17239 209 633 0,'-15'0'56'0,"15"0"-44"0,0 0-12 0,0 0 0 0,0 0 386 0,0 0 75 0,0 0 15 0,0 0 4 16,0 0-372-16,0 0-73 0,-3 5-15 0,0 1-4 31,3-6-171-31,-6 2-34 0</inkml:trace>
  <inkml:trace contextRef="#ctx0" brushRef="#br0" timeOffset="45412.7777">17531 429 1551 0,'-9'-6'68'0,"9"6"16"0,3-8-68 0,3 8-16 0,-9-5 0 0,3-3 0 16,3 3 0-16,-3-3 0 0,-3 3 0 0,3-3 0 16,-3-3 0-16,3 3 10 0,0-5-10 0,-3 8 8 15,-6-3-17-15,6 2-4 0,6 6-1 0,-3 0 0 16,-6-5 22-16,0 10 5 0,-3 1 1 0,3-4 0 15,0 4-14-15,-3-1 0 0,-3 8 0 0,0-5-10 16,7-3 57-16,-4 3 11 0,-6 3 2 0,3-3 1 16,-3 0-9-16,9 2-1 0,-3-2-1 0,0 0 0 15,0 3-24-15,3 2-5 0,6-5-1 0,0-3 0 16,-3 3-20-16,3 3 0 0,6-3 0 0,0 0 8 16,3 2-8-16,-3-2 0 0,-3-2 0 0,3 1 8 15,3 1-8-15,-3 3 0 0,0 2 8 0,-3-5-8 16,6 3 16-16,-3-3-2 0,0-3 0 0,0 8 0 15,-3-5 4-15,0 5 1 0,0-7 0 0,-1 2 0 16,-4 5-8-16,2-3-2 0,0-2 0 0,0 6 0 16,2-9 6-16,-4 3 1 0,-4-3 0 0,3 3 0 0,3-8-3 15,-3 5 0-15,-6 3 0 0,0-2 0 0,0-4-13 16,-3 3 0-16,-3 1-12 0,-3-6 12 16,-6 2-64-16,4 4-5 15,2-6-2-15,-3 5 0 0,-6 0-171 0,6-2-34 0</inkml:trace>
  <inkml:trace contextRef="#ctx0" brushRef="#br0" timeOffset="45902.1605">17826 463 1094 0,'-9'5'48'0,"9"-5"11"0,0 0-47 0,0 0-12 15,0 0 0-15,0 0 0 0,-3 8 168 0,3-8 32 16,3 6 7-16,-3-1 1 0,-6 3-136 0,3-3-26 15,0 3-6-15,0 0 0 0,0 3-4 0,0 2-1 16,0 0 0-16,3 0 0 0,0 6-18 0,-3-6-3 16,-3 8-1-16,3-8 0 0,0 6-5 0,0 2 0 15,-3 3-8-15,0-11 12 0,0 3-12 0,3-3 0 16,3-2 8-16,-3-3-8 16,-3-3-40-16,3 0-12 0,3-5-1 0</inkml:trace>
  <inkml:trace contextRef="#ctx0" brushRef="#br0" timeOffset="46067.1632">18010 280 2556 0,'0'0'113'0,"0"0"23"0,0 0-108 0,0 0-28 0,6 11 0 0,-3-3 0 16,-3-3-119-16,3 3-29 0,-3-8-5 0,0 0-2 15</inkml:trace>
  <inkml:trace contextRef="#ctx0" brushRef="#br0" timeOffset="46430.9358">18281 294 1728 0,'0'0'76'0,"0"0"16"0,0 0-73 0,0 0-19 0,0 0 0 0,0 0 0 16,0 0 44-16,6 5 6 0,3 0 1 0,0-2 0 15,-9-3-28-15,9 5-6 0,3-5-1 0,-1 0 0 16,1 0 23-16,3 0 4 0,-3-5 1 0,6 2 0 16,3-2-28-16,0-3-4 0,3-3-2 0,-1 4 0 15,7 1-10-15,0-2 0 0,-3-2 9 0,-1 2-9 16,1 0 9-16,3-5-9 0,0 7 12 0,-3-7-12 16,-4 5 11-16,-2-2-11 0,0 2 10 0,-3 2-10 31,-6-2-32-31,0 8-13 0,0-5-3 0</inkml:trace>
  <inkml:trace contextRef="#ctx0" brushRef="#br0">18465 19 1440 0,'0'0'64'0,"0"0"12"0,0 0-60 0</inkml:trace>
  <inkml:trace contextRef="#ctx0" brushRef="#br0" timeOffset="47114.9289">18534 717 1422 0,'15'5'63'0,"-6"-5"13"16,0 0-61-16,3 8-15 0,-3-8 0 0,-1 6 0 16,4-6 0-16,0 0-12 0,-3-6 3 0,0 6 0 0,3-8 9 0,-3 3 0 15,0-3 10-15,0 3-10 0,0-3 60 0,3 3 7 16,-6-3 1-16,3 2 0 0,-1-2 3 0,-2 3 1 16,3-5 0-16,0 7 0 0,-3-2 0 0,3-3 0 15,0 2 0-15,0-2 0 16,-3-2-25-16,3 2-5 0,0-5-1 0,0-1 0 0,0 7-15 0,0-7-3 15,0 4-1-15,-1-9 0 0,1 3-9 0,0 6-1 16,-3 2-1-16,0-5 0 0,0 5-11 0,-3-3 10 16,-3 8-10-16,0 3 10 0,0 0-2 0,0 0-8 15,0 0 12-15,-6-5-4 0,-3 5 1 0,-3 0 0 16,0 0 0-16,1 5 0 0,-4 3 2 0,0 0 0 16,0 3 0-16,-3 5 0 0,0 2-1 0,6 1 0 0,-3 2 0 15,4-3 0-15,-1 1-10 0,-3 2 8 0,3-2-8 16,3 2 8-16,0-8-8 0,0 11 0 15,3-8 9-15,3 2-9 0,6 1 0 0,0-6 8 0,6 0-8 16,3-7 0 0,3 7-18-16,0-5-8 0,0-3-2 0,5 3 0 15,1-8-116-15,0 5-23 0,3-5-5 0</inkml:trace>
  <inkml:trace contextRef="#ctx0" brushRef="#br0" timeOffset="47711.3696">19585 540 1036 0,'6'-6'92'0,"3"1"-73"0,-1 3-19 0,4 2 0 16,0-6 131-16,-3 6 22 0,-3-5 5 0,3 5 1 0,-9 0-87 0,3-3-16 15,-3 3-4-15,0 0-1 16,0 0-19-16,0 0-4 0,0 0-1 0,0-5 0 0,0-3 5 0,0 8 0 16,-3-5 1-16,-3-1 0 0,3 4-4 0,-3-3-1 15,3-1 0-15,-3 4 0 0,0-4-8 0,0 6-1 16,0-5-1-16,-3 5 0 0,1 0-2 0,-1-3 0 15,0 3 0-15,0-5 0 0,3 5 7 0,-3 5 1 16,0-2 0-16,-3-3 0 0,-3 5-15 0,0 1-9 16,0-4 12-16,-2 4-12 0,-1-1 10 0,-3 3-10 15,3 0 8-15,0 2-8 0,0-2 0 0,3 5 0 16,3 1 8-16,4-1-8 0,-4 5 0 0,0-4 0 16,3-1 0-16,0 0 0 0,0 6 0 0,3 2 0 15,0-3 0-15,6 1 0 0,-3-6 0 0,6 8 0 16,0-8 0-16,3 1 0 0,0-4 0 0,0-2 0 15,0-2 0-15,3 1 8 0,0-7-8 0,0 6 10 0,0-6-10 0,2 0 10 16,1-6-10-16,3-1 12 0,-3 1-12 0,3-2 12 16,0-8 8-16,-3 8 3 0,3-5 0 0,-3-5 0 15,0 2 7-15,2-3 2 0,1 1 0 0,-9-3 0 16,0-6 13-16,-3 1 3 0,6-1 1 0,0-4 0 16,0 4-29-16,0-5-5 0,3-5-2 0,3-5 0 15,0 0-13-15,2 2-13 0,-2 6 2 0,-3-4 1 16,3 9 10-16,0 6 0 0,-6-4 0 0,-3 14 0 15,0-6 0-15,0 11 0 0,-3 0 8 0,0 3-8 16,0-3 0-16,-3 8 0 0,0 0 0 0,0 0 0 16,-6 8 0-16,0 11 0 0,0 2 0 0,0 5-8 15,-6 6 8-15,0 0 0 0,0 2 0 0,3 3 0 16,0-2 0-16,0 4 0 0,3-2 12 0,3-2-4 16,3 4 23-16,3 6 5 0,0 0 0 0,3-5 1 0,3 0-21 15,0-3-4-15,0 3 0 0,6-1-1 0,-6-7-3 0,3-3 0 16,0 0 0-16,-3-8 0 15,0-2-96-15,0-6-19 0,-3-5-4 0</inkml:trace>
  <inkml:trace contextRef="#ctx0" brushRef="#br0" timeOffset="48721.7912">18323 58 172 0,'0'0'16'0,"6"-2"-16"0,0-4 0 0,-6 6 0 0,5 0 89 0,4 0 15 15,-3-5 4-15,0 5 0 16,-6 0-17-16,6 0-3 0,3 0-1 0,-3 0 0 16,-6 0-32-16,0 0-7 0,9 0 0 0,-3 0-1 15,-6 0-8-15,6 0-2 0,-6 0 0 0,0 0 0 0,9 0 6 16,-9 0 1-16,0 0 0 0,0 0 0 0,0 0-23 0,9 0-4 15,-3 0-1-15,-6 0 0 0,0 0-16 0,0 0 10 16,0 0-10-16,0 0 8 0,0 0-8 0,0 0-11 16,0 0 3-16,0 0 0 0,0 0-4 0,0 0 0 15,0 0 0-15,0 0 0 0,0 0 20 0,0 0 3 16,0 0 1-16,0 0 0 0,0 0 32 0,0 0 6 16,0 0 2-16,0 0 0 0,6 0 9 0,-6 0 3 15,9-5 0-15,-9 5 0 0,0 0-37 0,9 0-7 16,0 0-2-16,-4 0 0 0,-5 0-18 0,9 0 0 15,-9 0 0-15,0 0 0 0,9-3 20 0,-9 3-4 0,6 0 0 16,-6 0 0-16,0 0 8 0,0 0 0 0,0 0 1 16,0 0 0-16,0 0-2 0,0 0-1 0,3 8 0 0,-3-3 0 15,0 3 2-15,-3 5 0 0,0 1 0 0,0 4 0 16,-3 9-12-16,0-4-1 0,0 7-1 0,1 1 0 16,-1 1-2-16,-3 2 0 0,3-2 0 0,0 3 0 15,0 2 24-15,0-11 4 0,3 9 0 0,-3 2 1 16,3-3 5-16,-3 3 1 0,3-5 0 0,-6 2 0 15,3-2-35-15,-3 8-8 0,-3-9 0 0,0-4 0 16,0-9-149 0,-2 3-32-16,-1-7-7 0</inkml:trace>
  <inkml:trace contextRef="#ctx0" brushRef="#br0" timeOffset="64827.6531">3249 3006 1036 0,'0'0'46'0,"0"0"10"0,0 0-45 0,0 0-11 0,0 0 0 0,0 0 0 16,0 0 171-16,0 0 32 0,0 0 6 0,0 0 2 15,0 0-127-15,0 0-26 0,-3-6-5 0,3 6-1 16,-3 0-30-16,3-8-6 0,-3 3-2 0,0 0 0 15,0-3-14-15,3 3 0 0,-3-3-12 0,-3 0 12 16,1 2-24-16,-1 1 3 0,0-5 0 0,-3 2 0 16,0 2 2-16,0-2 1 0,-3 3 0 0,-6 2 0 15,0 3 18-15,0-5-10 0,-2 5 10 0,-1 0-8 16,-6 5 8-16,3 1 0 0,0 2 0 0,0-3 0 16,1 3 0-16,-4 5 9 0,3-5-9 0,0 5 0 15,-3 1 13-15,4-1-4 0,-1 0-1 0,0 0 0 0,0-2-8 0,3 5 10 16,1-3-10-16,5 0 10 0,-6 0 50 0,12 3 9 15,0-2 3-15,3 4 0 16,0 1-92-16,0 4-19 0,3 4-3 0,3 2-1 0,3 0 43 16,-3 8 0-16,0-8 0 0,6 3 8 0,-3-3 5 0,6-3 2 15,3 1 0-15,3-3 0 0,-3-6-15 0,8-2 0 16,-5-3 0-16,3-2 0 0,0-3 0 0,6-8-8 16,-3 0 8-16,0-5-10 0,2-1 10 0,1-7 0 15,0-3 0-15,0-2 0 0,3-6 0 0,-4 0 0 16,1-5 8-16,-3 0-8 0,0 0 20 0,0 2 0 15,-6-7 0-15,2 0 0 0,-5 4 12 0,3-4 1 0,-3 0 1 16,0 5 0-16,0-3-16 0,0 8-3 0,-9 3-1 16,0 5 0-16,0 3 16 0,0 7 3 0,-3-2 1 15,0 8 0-15,0 0-6 0,0 0-2 0,0 8 0 0,0 6 0 16,3 1-26-16,-3 4 0 0,0 2 0 0,3 3 0 16,0 0 0-16,3 2 0 0,-3-2 0 0,3-3 0 15,0 0 0-15,-1-2 0 0,4-3 0 0,3 0 0 31,-3 0-28-31,3-3 0 0,3 0-1 0,0-2 0 0,-3-1-151 16,3 1-31-16,0-9-5 0</inkml:trace>
  <inkml:trace contextRef="#ctx0" brushRef="#br0" timeOffset="65179.4918">3752 2693 403 0,'-6'0'36'0,"0"0"-36"16,3 0 0-16,-3 0 0 0,4 0 303 0,2 0 53 15,0 0 12-15,0 0 1 0,0 0-262 0,0 0-53 16,0 0-10-16,0 0-3 0,0 0 5 0,0 0 1 15,0 0 0-15,5-7 0 0,1 4 2 0,6-2 1 16,0-1 0-16,6-2 0 0,0 0-21 0,6 0-4 16,6 3-1-16,-1-3 0 0,7 0-4 0,0 3 0 0,5-6-1 0,1 4 0 15,-3 1-11-15,2 4-8 0,-5-6 12 16,0 0-12-16,-3 2 0 0,-1-2 0 0,1-2-15 0,-3 5 5 31,0-9-27-31,-1 4-6 0,-2-1-1 0,-3-2 0 16,0-3-164-16,3-2-34 0,11-12-6 0,-5-4-2 0</inkml:trace>
  <inkml:trace contextRef="#ctx0" brushRef="#br0" timeOffset="65555.8293">4205 2061 2016 0,'0'0'179'0,"0"0"-143"16,0 0-36-16,0 0 0 0,0 0 0 0,0 0 0 16,0 0 0-16,0 0 0 0,0 0 24 0,0 0 0 15,0 0 1-15,9 3 0 0,-9-3 2 0,6 2 0 16,0 6 0-16,3-2 0 0,-6 2-8 0,5-3-2 15,-2 3 0-15,0 10 0 0,3-4 6 0,-6 12 1 16,0 6 0-16,-3 2 0 0,0 11 11 0,-3 3 2 0,-3 7 1 16,0 1 0-16,-3 2-15 0,3 6-3 0,-5-6-1 15,2 5 0-15,3 1-4 0,-3-3-1 0,3 0 0 0,0-3 0 16,0-3-14-16,0 1 0 0,0-6 0 0,-3 11 0 31,0-11-25-31,0 6-5 0,3-3-1 0,-3-3 0 16,0-2-167-16,6-6-34 0,-6 29-6 0,12-28-2 0</inkml:trace>
  <inkml:trace contextRef="#ctx0" brushRef="#br0" timeOffset="66138.6641">6265 1759 1486 0,'5'-13'66'0,"-5"8"14"0,3 0-64 0,3-1-16 0,-3 4 0 0,3-6 0 15,0 3 71-15,3 5 11 0,-3-6 2 0,-6 6 1 16,0 0-16-16,0 0-3 0,6 6-1 0,3 1 0 16,-3 4-42-16,-3 2-9 0,0 0-2 0,-3 9 0 15,6 4 31-15,-6 1 5 0,-6 10 2 0,6 5 0 16,-3 8-33-16,-3 3-6 0,-3 5-2 0,0 3 0 15,6 8 38-15,-3 0 7 0,0 5 2 0,0 5 0 0,3-5-22 16,-3-2-4-16,3-6-1 0,0 3 0 0,0-6-4 16,1-2-1-16,-4-3 0 0,3-10 0 0,0 0-24 0,-3-1 0 15,0-7 0-15,-3 0 0 16,3-3-145-16,-3-6-28 0</inkml:trace>
  <inkml:trace contextRef="#ctx0" brushRef="#br0" timeOffset="66639.5769">6806 2868 1785 0,'0'0'159'0,"0"0"-127"0,0 0-32 0,3 8 0 15,6 0 120-15,-3 3 19 0,0-4 3 0,6 1 1 16,0 3-99-16,0-3-20 0,0-5-4 0,0-1-1 16,3-2 4-16,-1 0 1 0,4-2 0 0,3-1 0 15,-6-8-7-15,6 1-1 0,0-1 0 0,5-2 0 16,-2-3-8-16,0-2-8 0,0 4 9 0,0-2-9 16,2 1 0-16,-5-7 0 0,-6 1 0 0,0 0 0 15,6 0 0-15,-9 0 0 0,0-3 0 0,-3 0 0 16,3-2 0-16,-4 2-12 0,4-3 12 0,-3 4-10 15,-6-4 10-15,0 6 0 0,3 5 8 0,0 0-8 16,-6 0 0-16,-3 3 0 0,3 0 0 0,0 2 0 0,0 1 0 16,-6 2 0-16,-3-3 0 0,3 3 0 0,0 8 0 0,-3-5 0 15,-2 2 0-15,-1 3 0 0,3 0 0 16,0 8-12-16,0-2 2 0,-6-1 0 0,-6 3 10 0,3 5 11 16,6 0-3-16,-2 6 0 0,-1 2-8 0,0-3 0 15,3 9-10-15,0-1 10 0,3 1 8 0,0 5 7 16,-3-1 1-16,3 6 1 0,6 6 23 0,-3-1 5 15,3 6 1-15,0-1 0 0,6 1-27 0,0 2-6 16,3-7-1-16,-3 1 0 0,3-4-12 0,0 3 0 16,3-6 0-16,0-3 0 15,0-2-40-15,0-3-4 0,9-8 0 0,-3-3-1 16,2-4-173-16,-2-4-34 0,0-10-8 0,9 0 0 0</inkml:trace>
  <inkml:trace contextRef="#ctx0" brushRef="#br0" timeOffset="67172.9478">8414 2630 2253 0,'0'0'100'0,"0"0"20"0,0-5-96 0,0 5-24 0,-3-3 0 0,3 3 0 16,0 0 16-16,0 0-3 0,-3-8 0 0,-3 3 0 0,3 0-13 0,-3-1 0 15,0-2 8-15,0 0-8 0,-3 0 0 16,3 3 0-16,0 0 0 0,-3 0 0 0,-3-3 0 0,0 8-8 16,0-6 8-16,0 4 0 0,1-4-13 0,-4 6 4 15,-3 0 1-15,6 0 0 0,-3 0 8 0,-3 0 0 16,-6 0 0-16,4 0-8 0,8 6 8 0,-6 2 0 16,0-6 10-16,-3 9-10 0,-6-3 12 0,6 2-4 15,7 4-8-15,-7 1 12 0,-3 4-12 0,3 5 8 16,3 0-8-16,0 7 0 0,3 6 0 0,1-8 0 15,-1 6 0-15,6-1 0 0,6 3 8 0,-3-2-8 16,0-9 0-16,3-2 9 0,6-3-9 0,0 0 0 16,-3-2-10-16,0-6 10 0,0-5-14 0,3 0 3 15,3-5 1-15,-6-3 0 0,0 0 10 0,9-6-10 16,6-2 10-16,0 3-10 0,-1-13 10 0,4 2 0 0,6-5-9 0,3-3 9 16,0 0 0-16,-1 3 0 0,-8-6 0 0,6-2 0 15,6 5 0-15,-3-2 16 0,-7 2-2 0,1 3-1 16,-3 5 0-16,-3 3 0 0,-3 0 0 0,-3 2 0 15,-3 6 31-15,0-3 7 0,-3 5 1 0,-3 3 0 16,0 0-15-16,0 0-2 0,0 0-1 0,0 0 0 16,0 0-17-16,3 11-3 0,-3-3-1 0,3 5 0 15,3 0-3-15,-3 6-1 0,-3-4 0 0,0 4 0 16,6 5-9-16,-3-6 0 0,0 4 0 0,3 1 0 16,-3 1-41-1,2 0-4-15,1 0-1 0,3 0 0 0,-3-1-114 0,-3 4-24 16,3-6-4-16,0 3-754 0</inkml:trace>
  <inkml:trace contextRef="#ctx0" brushRef="#br0" timeOffset="67540.7901">9313 2490 1915 0,'5'-11'42'0,"1"-2"9"0,0 0 1 0,-3-1 2 0,3 4-43 0,0-3-11 16,0-3 0-16,-3 5 0 0,-3 3 20 0,3 0 3 15,-3 3 0-15,-3-3 0 0,-3 3 1 0,0 5 0 0,-3-5 0 0,0 2 0 16,1 6-12-16,-7 2-1 0,0 8-1 0,0 0 0 16,-3 0-10-16,-3 6 0 0,3 7 0 0,-3-4 0 15,1 7 0-15,2 5 0 0,3-7 0 0,-3 4 0 16,3-2 10-16,3 3 6 0,3-3 2 0,0 0 0 15,3 3 18-15,0-5 4 0,1-1 1 0,5 1 0 16,-3-1 3-16,3 0 1 0,0-2 0 0,-3 3 0 16,0-9-3-16,3 1-1 0,-3-3 0 0,0-3 0 15,3-3-15-15,-3 4-3 0,-3-6-1 0,-3 5 0 16,0-8-14-16,-3 3-8 0,6-3 10 0,-6 1-10 16,0-4-13-16,-3 1-9 0,0-3-2 0,4 0-771 15,-7 0-154-15</inkml:trace>
  <inkml:trace contextRef="#ctx0" brushRef="#br0" timeOffset="67941.031">9842 2236 921 0,'9'-3'82'0,"0"0"-66"0,0 3-16 0,3 0 0 16,0 0 174-16,0 0 31 0,-3 0 7 0,3 3 0 15,-3-3-78-15,3 0-16 0,-1 3-3 0,1-1-1 16,3 4-37-16,0-6-7 0,3 0-2 0,0 0 0 16,0 0-20-16,3-6-4 0,-1 1 0 0,7 2-1 15,-3-2-18-15,6 0-3 0,0 2-1 0,-1-5 0 16,4 3-21-16,0-3 0 0,0 3 0 0,-4-1 0 16,-2 1-37-16,3 0-3 15,-3 2 0-15,-7-7 0 0,1 7-32 16,0-5-8-16,-3 3 0 0,-3-3-1 0,0 3-43 15,0-1-8-15,-3-2-1 0,-4 0-679 0</inkml:trace>
  <inkml:trace contextRef="#ctx0" brushRef="#br0" timeOffset="68288.2279">10399 1394 1728 0,'0'0'76'0,"3"0"16"0,3 0-73 0,0 3-19 0,-6-3 0 0,3 5 0 16,6 1 35-16,0 2 3 0,-3 5 1 0,3 5 0 15,2 1 37-15,-2 7 7 0,0 6 1 0,3 2 1 16,-6 6-21-16,0 5-5 0,0 3-1 0,-3 7 0 15,0 11-6-15,-6 6 0 0,-3 7-1 16,-3-2 0-16,-3 2 7 0,-3-2 2 0,4 10 0 0,-1-7 0 16,0-4-20-16,3-1-4 0,3-9-1 0,-6 2 0 15,-3-1-25-15,0-4-10 0,0-5 8 0,0-2-8 32,-5-6-28-32,5-2-12 0,-6-3-1 0,3-6-1 0,0-1-132 15,3-1-26-15,-3-6-6 0</inkml:trace>
  <inkml:trace contextRef="#ctx0" brushRef="#br0" timeOffset="69764.4468">10351 2082 345 0,'0'0'31'0,"0"0"-31"16,0 0 0-16,0 0 0 0,0 0 94 0,0 0 13 15,0 0 2-15,-6 6 1 0,3-6-70 0,3 0-13 16,0 0-3-16,0 0-1 0,0 0-7 0,0 0-2 16,0 0 0-16,0 0 0 0,0 0-14 0,0 0-12 15,0 0 3-15,0 0 0 0,0 0 25 0,0 0 4 16,0 0 2-16,3-6 0 0,0 4 41 0,-3 2 8 16,0 0 1-16,0 0 1 0,0 0 4 0,6-6 1 15,0 1 0-15,-6 5 0 0,0 0-13 0,0 0-2 16,0 0-1-16,9-3 0 0,-3 3-9 0,3 3-1 0,3-3-1 0,-3 0 0 15,3 5 0-15,3-5 0 0,0 6 0 16,2-6 0-16,7 0-19 0,-3 0-4 0,3 0-1 16,0 0 0-16,0 0-17 0,-1 0-10 0,1-6 12 0,0 6-12 31,0-5-71-31,3 0-21 0,2-6-4 0</inkml:trace>
  <inkml:trace contextRef="#ctx0" brushRef="#br0" timeOffset="71010.505">12283 2106 288 0,'0'0'12'0,"0"0"4"0,3-5-16 0,-3-3 0 0,0 3 0 0,3-3 0 16,0-3 194-16,3 3 36 0,-3 0 7 0,0-2 2 16,3 2-141-16,-3-3-28 0,3 0-6 0,0 6 0 15,0-5 13-15,0 2 3 0,3 0 1 0,-3-3 0 16,3 3-22-16,-1-2-5 0,-2-1-1 0,6 0 0 15,0-2-19-15,3 5-4 0,-3-5-1 0,3 2 0 16,3-2-2-16,0 0-1 0,-1 0 0 0,4 5 0 16,0-5-8-16,3-1-2 0,0 9 0 0,3-8 0 15,-1 5 14-15,4 3 2 0,0-6 1 0,-3 3 0 16,-4 5-5-16,4-2-2 0,-3 0 0 0,0 2 0 16,0-2-10-16,-3 5-1 0,2 0-1 0,1-5 0 15,-3 5-2-15,0 0-1 0,-3-3 0 0,0 6 0 0,-1 2-11 16,1-2 0-16,-3-1 9 0,0 6-9 0,0 5 16 15,-3-5-2-15,0 3 0 0,0 2 0 0,0 6-14 16,-6-3 0-16,2 2 0 0,-2 3 0 0,-3 3 0 0,-3-5 8 16,3 7-8-16,0 1 0 0,0-1 0 0,-3 0 0 15,0 1 0-15,-3 5 0 0,3-11 0 0,-6 3-8 16,3 2 8-16,-3 1 0 0,-2-1 0 0,-4-5 12 16,0 3 0-16,0 2 0 0,-3 1-12 0,0-1 0 15,-3 1 8-15,0-1-8 0,0-2 0 0,1 3 9 16,-4-1-9-16,0 0 8 0,0-7-8 0,0 2 8 15,-3-2-8-15,7 2 8 0,-1-8-8 0,-3 6 0 16,3-6 0-16,0 0 0 0,6 0 0 0,-3 0 0 16,3-7 11-16,1 4-11 0,-1-2 0 0,6-2 0 0,0-4 0 15,0 4 0-15,0 1 0 0,3-4 11 0,3-3-11 16,0 0 10-16,0 0-10 0,0 0 0 0,0 0 0 0,0 0 0 16,9 5 0-16,0 1 13 0,0-4-3 15,3 4-1-15,-1-1 16 0,7-5 3 0,-3 5 1 0,3 3 0 16,3-8-16-16,0 5-3 0,3 3-1 0,-1-5 0 15,1 8 10-15,3-9 1 0,0 6 1 0,3-3 0 16,-1 3-13-16,-2 0-8 0,0-2 10 0,3-4-10 16,2 4 0-16,1-6 0 0,0-6 0 0,0 4 0 15,-4-4-24-15,4-2-10 16,0 0-2-16,3-2-781 0,-1-3-156 0</inkml:trace>
  <inkml:trace contextRef="#ctx0" brushRef="#br0" timeOffset="71599.9644">15114 1696 1803 0,'0'0'80'0,"0"0"16"0,0 0-76 0,12 0-20 15,0 0 0-15,3 5 0 0,2-5 39 0,7 3 4 16,0-3 1-16,6 0 0 0,0 0 15 0,5-3 3 16,1 3 1-16,0-5 0 0,-1-3-22 0,-2 3-4 15,0-3-1-15,3 3 0 0,-7-9-20 0,1 4-4 16,-3 2 0-16,0 0-1 0,3-5-19 0,-4 2-4 15,1 3-1-15,0-5 0 16,-3 0-18-16,2-1-3 0,-5 4-1 0,0-1 0 16,0-2-81-16,0 2-16 0,-3-2-3 0</inkml:trace>
  <inkml:trace contextRef="#ctx0" brushRef="#br0" timeOffset="72054.4742">15778 860 1472 0,'0'0'65'0,"0"0"14"16,0 0-63-16,6 5-16 0,0 3 0 0,-1-3 0 0,-2 9 49 0,3-1 7 15,-3 0 2-15,3 0 0 0,-3 9 2 0,0-4 0 16,-3 8 0-16,0 1 0 0,-3 5-7 0,0-1-1 15,-3 4 0-15,0-1 0 0,0 9-12 0,-2-4-2 16,-1 6-1-16,0 8 0 0,0-5-6 0,-3 7-2 16,0-2 0-16,-3 3 0 0,-3-1-20 0,0 1-9 0,-2 0 8 15,-1 2-8-15,0 0 0 0,0-3 0 16,-3 4 0-16,6-4 0 0,0-2-10 0,1 0 10 0,-1 3-13 0,6-1 5 31,0-10-20-31,3 8-4 0,-3-11-1 0,0 1 0 16,6-4-96-16,0-9-19 0,0-1-4 0</inkml:trace>
  <inkml:trace contextRef="#ctx0" brushRef="#br0" timeOffset="72345.8758">16224 1892 2300 0,'0'0'51'0,"0"0"10"0,3 5 3 0,3 8 0 0,-3 3-52 0,3 3-12 16,0-1 0-16,-3 1 0 0,0-1 15 0,0 3 0 15,0-5 0-15,0 3 0 0,0-1 6 0,3 1 2 16,-3-6 0-16,3 0 0 0,-3 3-9 0,0 0-2 15,0-5 0-15,3-1 0 16,0-2-32-16,-4 3-8 0,-2-11 0 0,0 0-690 16,0 0-138-16</inkml:trace>
  <inkml:trace contextRef="#ctx0" brushRef="#br0" timeOffset="72495.625">16385 1553 2509 0,'0'0'111'0,"0"0"23"0,0 0-107 0,0 0-27 0,0 0 0 0,0 0 0 31,0 0-56-31,0 0-16 0,0 0-3 0,0 0-622 0,0 0-125 0</inkml:trace>
  <inkml:trace contextRef="#ctx0" brushRef="#br0" timeOffset="73666.0758">16778 1617 345 0,'0'0'31'0,"3"0"-31"0,-3 0 0 0,0 0 0 0,0 0 352 0,9 2 65 15,3-2 13-15,-1 3 2 0,-5 0-268 0,3 2-53 16,3-3-11-16,0 4-3 0,-3 4-27 0,0-2-6 15,-3 6 0-15,3-1-1 0,3 5-34 0,-3 1-6 16,-6 5-2-16,3 2 0 0,0 3-13 0,-3 0-8 16,3 3 10-16,-3 0-10 0,-3-6 0 0,0 1 0 15,3-1 0-15,-1-2 0 0,-4-8 0 0,2 0 0 16,2 0 0-16,1-6 0 0,-3 1 11 0,0-1-11 16,0-10 12-16,0 0-12 0,3 0 28 0,-3 0-2 0,0 0 0 0,0 0 0 15,0 0 1-15,0 0 0 0,0 0 0 0,0 0 0 16,0-8-6-16,6 3-1 0,0-5 0 0,-3-4 0 15,0 1 2-15,3 0 0 0,3-3 0 16,0-3 0-16,0 1-22 0,3-3 9 0,0 0-9 0,3 2 0 16,6-7 0-16,-4 7 0 0,-2-2 0 0,3 2 0 15,6 6 0-15,-6 0-12 0,-3 0 0 0,0 7 0 16,0-2 12-16,-1 3 0 0,-2 5 0 0,0 0-9 16,-6 0 17-16,6 5 4 0,3 3 1 0,0 6 0 15,-3-1-13-15,-3 5-18 0,3-2 4 0,-1 8 1 16,1 3 21-16,0-6 5 0,-3 5 1 0,0-2 0 15,3 2-14-15,-3-7 0 0,-6-1 0 0,3 4 0 16,0-9 0-16,-3-5 0 0,0 2 0 0,-3-2 0 16,0-8-12-16,0 0-1 0,0 0-1 0,0 0 0 0,0 0 14 15,0 0 0-15,0 0 0 0,0 0 0 0,0 0 12 0,-3-10 0 16,-3-1-1-16,6 1 0 0,0-4-11 0,0 1 0 16,-3-3 0-16,3-2 0 0,3-1 0 0,0 1 0 15,-3 2 0-15,3 3 0 16,0 2-19-16,0 3-5 0,0 3-2 15,3-3 0-15,-6 3 18 0,0 5 8 0,12 0-8 0,-6 0 8 0,-6 0 0 0,9 5 0 16,-4-5 0-16,7 8 8 0,-3 5-8 0,0-5 0 16,-6 3 0-16,6 2 0 0,3-5 0 0,0 5-8 15,-3-2 8-15,0 2 0 0,0-5-23 0,3 0 1 16,3 2 0-16,-4-5 0 0,-2-2 0 0,3 2 0 0,9-2 0 16,-6 0 0-16,0-3 13 0,0-3 9 15,3 0-12-15,5 3 12 0,-2-8 0 0,0 3 0 0,-3-3 8 16,0 3-8-16,3 0 18 0,-3-3-2 0,-4-5-1 15,4-1 0-15,0-2-4 0,-3 1-1 0,0-4 0 0,0 0 0 16,0 1-10-16,-3 2 0 0,-1-5 0 0,1 2 8 16,0 1-8-16,-3-1 0 0,3 3 0 0,-3 1 0 15,-3 1 0-15,0 6 0 0,0 1 0 0,0 1 0 16,-3 1 12-16,-3 2 0 0,0 3 0 0,0 0 0 16,0 0-12-16,0 0 0 0,0 0 0 0,0 0 0 15,0 0 0-15,-6 8 0 0,-3-2 0 0,0-1 0 16,-3 5-11-16,3 4 11 0,0-4-8 0,0 3 8 15,0 1 0-15,0-1 0 0,4 0 0 0,-1 6 0 16,3-6 0-16,-3 5 0 0,3 4 0 0,0-4-8 16,0 1 8-16,0-4 0 0,0 4 0 0,3-6 0 15,-3 0 0-15,0 1 0 0,3-4 0 0,0-2 0 0,0 0 0 16,0 0 0-16,3 3 0 0,0-6 0 0,-3-5 0 16,0 0 0-16,0 0 0 0,9 3 0 0,0 2 0 15,-3-5 0-15,5 0 0 0,1-5 0 0,3 2 0 0,0-2 0 16,3-6 0-16,0 0 0 0,3 6 0 0,0-8 8 15,2 0-8-15,1-3 8 0,3 5-8 0,-3-2 12 16,0-3-4-16,2 3 0 0,-2-3-8 0,0 3 0 16,0-3 0-16,-3 5 0 0,2 1 11 0,-2 2-3 15,3 0 0-15,0 3 0 0,-3-1-8 0,3 4 0 16,-1-1 0-16,1 0 0 0,0 3 0 0,0 0-12 0,-3 0 2 16,2 0 1-16,1 3 9 0,-3 0 8 0,0 5-8 15,-3-6 11-15,-3 4-11 0,0 4 0 0,-1-2 0 16,-2 5 0-16,-3 1 0 0,0-1 0 0,0-5-10 15,-6 8 10-15,0-3 20 0,-3 3 9 0,-3-6 3 0,-3 4 0 16,0-1-32-16,-6-5 0 0,-3 0 0 0,1 2 0 16,-4-2 0-16,0 0 0 0,-6-3 0 0,-3 1 0 15,3-4 0-15,-5 1 0 0,2 0 0 0,3-3 0 16,-3 0 0-16,6-3-15 0,-2 3 3 0,-1-5 1 31,0 5-22-31,0-8-5 0,0-3-1 0,-2 3-798 0,-4-5-160 0</inkml:trace>
  <inkml:trace contextRef="#ctx0" brushRef="#br0" timeOffset="75083.0855">19281 1683 2520 0,'0'0'112'0,"9"0"22"0,-3 5-107 0,3-2-27 0,0 2 0 0,-3 0 0 16,0 3 0-16,3-8 0 0,-9 0 0 0,0 0 0 31,0 0-61-31,0 0-8 0,0 0-2 0,0 0-629 0,0 0-127 0</inkml:trace>
  <inkml:trace contextRef="#ctx0" brushRef="#br0" timeOffset="86070.1903">2612 5165 691 0,'0'0'61'0,"0"0"-49"0,0 0-12 0,0 0 0 15,0 0 181-15,0 0 34 0,-3-3 6 0,3 3 2 16,0 0-125-16,0 0-25 0,0 0-5 0,0-5 0 16,0-1-22-16,0 6-4 0,3-5-1 0,-3 0 0 15,0 0-17-15,0 5-4 0,0 0-1 0,0 0 0 16,0 0-19-16,0 0 0 0,0 0 0 0,0 0 0 15,0 0-12-15,0 0 1 0,0 0 0 0,0 0 0 16,0 0 11-16,0 0-12 0,6 5 12 0,-6 3-12 16,3 0 12-16,0 0 0 0,0-3 0 0,-3 6-8 15,3-4 8-15,0 4 0 0,3 0 0 0,-3 5 0 0,3-1 0 16,-6 4 11-16,0 2-3 0,3 0 0 0,3 6 4 16,6-1 1-16,-9 6 0 0,3 0 0 0,3 2 7 0,3 0 0 15,-3 4 1-15,2-4 0 0,-5-2-21 0,6-3 0 16,-3-3 0-16,0 1 0 0,0-1 9 0,-3-5 1 15,0-2 0-15,0-1 0 0,0-4 6 0,-3-4 0 16,3 1 1-16,-3-3 0 0,-3-3-2 0,0-5-1 16,0 0 0-16,0 0 0 0,6 8-1 0,-6-8 0 15,0 0 0-15,0 0 0 0,0 0-2 0,0 0-1 16,0-8 0-16,3 0 0 0,-3-3-2 0,3-2-8 16,0 0 12-16,3-3-4 0,-6-2-8 0,0 2 0 15,6 0 0-15,-3-3 0 0,0 3 0 0,0 1 0 16,0-1 0-16,-1 2 0 0,1 1 13 0,-3 3-2 0,3-1-1 15,-3-2 0-15,3-3-10 0,0 3 12 16,0 0-12-16,-3 2 12 0,3-2-12 0,-3 2 0 0,0 3 0 0,3 3 8 16,-3-3-8-16,0 8 0 0,0 0 0 0,0 0 0 15,0 0-18-15,9 5 4 0,-3 6 1 0,0-1 0 16,3 6 13-16,0 3-11 0,0 2 11 0,3 0-10 16,-3 3 10-16,0 0 0 0,3 0 0 0,0 2-8 15,-1-2 8-15,1 0 0 0,0-1 0 0,-3-1 8 16,6-4-8-16,-6-5 0 0,0 1-8 0,0-1 8 15,-3-5 0-15,-3 0 0 0,3-3 0 0,-6-5 11 16,0 0 13-16,9 0 2 0,-9-3 1 0,9-2 0 16,-3-3 5-16,2-2 2 0,1-1 0 0,0-8 0 15,0-2 1-15,0-3 0 0,0-5 0 0,0 0 0 16,0-2-2-16,6-1 0 0,-6-3 0 0,3-2 0 16,0 3-24-16,0-3-9 0,-1 5 0 0,-2 0 9 15,0 1-9-15,-3 2 0 0,3 5 0 0,-3 0 0 16,-3 3-94-16,3 2-11 0,-3 1-3 0,6-1-1003 15</inkml:trace>
  <inkml:trace contextRef="#ctx0" brushRef="#br0" timeOffset="86719.4509">3693 5741 1497 0,'0'0'66'0,"0"0"14"0,0 0-64 0,0 0-16 15,0 0 0-15,0 0 0 0,9-2 84 0,3 2 12 16,-3-5 4-16,-1 2 0 0,1-2-84 0,0-1-16 15,0-2 0-15,3 0 0 0,-3-2 0 0,3 2 8 16,-3-5 1-16,3-1 0 0,0-1 1 0,0-1 0 16,0-3 0-16,-3 3 0 0,-1 0 8 0,1 1 2 15,0-4 0-15,0-2 0 0,-3 0 22 0,0 0 5 16,0 2 1-16,0-2 0 0,-3 2-17 16,-3 1-3-16,3-1-1 0,-3 1 0 0,0-1-19 0,0 3-8 15,0 0 0-15,-3 3 8 0,3 3-8 0,-3-4 0 16,-3 4-10-16,3 2 10 0,0 0-17 0,0 0 2 15,-3 3 1-15,0 2 0 0,-6 0-6 0,3 1 0 0,0 4-1 16,1 1 0-16,-4 2 11 0,0 3 10 0,0 0-13 16,0 3 5-16,0 2 8 0,-3 0 0 0,0 1-9 15,0 4 9-15,0 3 12 0,4-2 6 0,-4 5 2 0,3-3 0 16,3 3 10-16,0-1 2 0,3-1 1 0,3 1 0 16,0-1-13-16,3 1-2 0,3 1-1 0,3 0 0 15,-3 0 7-15,6-3 0 0,0 3 1 0,0-3 0 16,0 3-6-16,0-3-2 0,2-3 0 0,4 1 0 15,3-3-17-15,0 0 0 0,0-3 0 0,6-3 0 32,3 4-156-32,2-6-34 0</inkml:trace>
  <inkml:trace contextRef="#ctx0" brushRef="#br0" timeOffset="87593.6754">5470 5165 1929 0,'-9'-6'85'0,"9"1"19"0,0 0-84 0,0-3-20 15,-3 0 0-15,0 0 0 0,0 0 74 0,3 0 10 16,0-2 3-16,-3 4 0 0,3-4-51 0,-3-1-11 16,6 6-1-16,-3-3-1 0,-3 3-23 0,0-1 0 15,3 6 0-15,0 0-8 0,0 0 0 0,0 0 0 16,0 0 0-16,3 6 0 0,0 4-7 0,3 9-1 16,-3 4 0-16,0 4 0 0,0 5 25 0,0 2 5 15,0 0 1-15,0 4 0 0,0 1 9 0,3 1 3 16,0 0 0-16,0-6 0 0,3-8 1 0,-1 1 1 15,1-1 0-15,0-4 0 0,0-7-21 0,0-1-8 16,0-6 0-16,0-1 0 0,0-1 0 0,0-4 0 16,0-2 0-16,0-2 0 0,3-6 0 0,0-3 0 15,-3-2 0-15,2-3 0 0,-2 0 0 0,0-2 0 0,0-1 0 0,-3-2 0 16,0 0 0-16,-3 0 14 0,3-3-4 0,0 3-1 16,0 2 10-16,0 1 1 0,-3 4 1 0,3 1 0 15,-3 5 12-15,0 6 3 0,-3 2 0 0,6-3 0 16,0 3-36-16,3 3 0 0,0 5 0 0,-1 0 0 15,1-1 0-15,0 4 0 0,-3-3 0 0,3-3-9 32,0 3-15-32,0-2-2 0,-3 1-1 0,3-1 0 0,-3-4 3 0,0 4 0 0,-6-6 0 0,6 0 0 15,0 0 6-15,-6 0 2 0,0 0 0 0,6 0 0 16,3-3 26-16,0-2 6 0,-6 2 0 0,3-5 1 16,2 0 16-16,1 0 3 0,3-2 1 0,-3 2 0 15,3-5-9-15,0-1-3 0,0 4 0 0,-3-3 0 16,3-1-9-16,0 1-3 0,-3 2 0 0,0-2 0 15,-1 0-13-15,1 0 0 0,-3 2 0 0,0-2 0 16,0 0-93-16,-3 2-22 0,-3-2-4 16,0 2-1001-16</inkml:trace>
  <inkml:trace contextRef="#ctx0" brushRef="#br0" timeOffset="87999.0658">6321 5255 1969 0,'0'0'87'0,"0"0"18"16,0 0-84-16,0 0-21 0,0 0 0 0,0 0 0 15,6-3 41-15,-6 3 4 0,0 0 1 0,0 0 0 0,0 0-2 0,0 0-1 16,0 0 0-16,0 11 0 0,0-1-11 0,0 3-1 15,3 3-1-15,0 3 0 0,0-1-30 0,3 3 0 16,-3-2-11-16,3 2 11 0,0 0 0 0,-3-2 0 16,0-3 0-16,3 0 0 0,-3-6-24 0,0 1 4 15,-6-3 0-15,3-8-1015 16</inkml:trace>
  <inkml:trace contextRef="#ctx0" brushRef="#br0" timeOffset="88159.1859">6538 4686 2646 0,'0'0'58'0,"0"0"12"0,0 0 2 0,0 0 3 0,0 0-60 0,0 0-15 0,6-6 0 0,-6 6 0 31,0 0-231-31,0 0-49 0,-9-7-9 0,9 7-3 0</inkml:trace>
  <inkml:trace contextRef="#ctx0" brushRef="#br0" timeOffset="88469.191">6905 4352 2415 0,'0'0'107'0,"0"0"22"0,0 0-103 0,2 8-26 16,-2 6 0-16,3 1 0 0,0 7 28 0,0 4 1 15,0 6 0-15,3 5 0 0,-3 3 3 0,3 5 1 16,0 2 0-16,0 3 0 0,0-2 7 0,-3 5 0 16,3 3 1-16,3 2 0 0,-3 3-19 0,0-3-4 15,0-3-1-15,-3-2 0 0,0-2-17 0,0-6 0 16,-6-6 0-16,0 1 0 15,0-3-21-15,-3 0-5 0,3-3-1 0,-3-5 0 16,-3-7-183-16,0-4-37 0,-6 9-7 0,0-17-2 0</inkml:trace>
  <inkml:trace contextRef="#ctx0" brushRef="#br0" timeOffset="88731.0947">7387 4315 2325 0,'0'0'103'0,"0"0"21"0,0 0-99 0,0 8-25 0,6 0 0 0,0 11 0 16,0 2 21-16,0 8-1 0,-1 8 0 0,1 8 0 15,3 5 27-15,-3 1 5 0,-3 7 0 0,3-3 1 16,-3 6-4-16,3-3-1 0,-3 3 0 0,0 0 0 15,-3 0-32-15,3 0-6 0,3-6-2 0,-6 1 0 16,-3-3-67-16,0-3-13 16,3-2-4-16,0-1-704 0,-3-7-142 0</inkml:trace>
  <inkml:trace contextRef="#ctx0" brushRef="#br0" timeOffset="89621.7577">9021 4641 1612 0,'-3'-5'144'0,"3"-3"-116"0,0-3-28 0,0 3 0 16,0-3 104-16,0 1 16 0,-3 2 2 0,0-3 1 16,3 6-56-16,0 0-11 0,0 5-3 0,0 0 0 15,0 0-22-15,0 0-5 0,0 0-1 0,6 8 0 16,-3 8-25-16,3 7 0 0,0 9 0 0,3 8 0 16,0 5 19-16,0 5 1 0,-1 3 1 0,4 3 0 15,-3-1 10-15,0-2 1 0,0-3 1 0,-3-5 0 16,3-8-7-16,-3-5-2 0,0-3 0 0,0-5 0 15,-3-3 7-15,0-5 1 0,3-3 0 0,-3-2 0 16,0-6-12-16,-3-5-3 0,0 0 0 0,0 0 0 16,6 3-1-16,3-3-1 0,-3-5 0 0,3-3 0 0,-1 0-3 15,1-6-1-15,0-4 0 0,0-1 0 0,3-2 5 16,-3-3 2-16,0-2 0 0,0-1 0 0,-3-7-5 0,3 2-1 16,0 1 0-16,0-4 0 0,-3-2-4 0,3 3 0 15,-3-6-8-15,2 3 12 0,-2-5-12 0,-3-1 0 16,3-2 0-16,0 3 0 0,0-3 0 0,-3 0-10 15,0 0 0-15,0 3 0 16,0-1-20-16,0 6-4 0,0 3-1 0,-3 8 0 16,3 4-32-16,-3 9-6 0,0 3-2 0,-6 7 0 15,0 8-199-15,-3 6-40 0,-6 26-8 0,0-3-2 0</inkml:trace>
  <inkml:trace contextRef="#ctx0" brushRef="#br0" timeOffset="90206.6078">9953 4442 576 0,'0'-13'25'0,"2"8"6"0,1 0-31 0,0-1 0 15,3 1 0-15,-3-3 0 0,0 5 320 0,0 1 57 16,-3 2 12-16,0 0 3 0,0-6-267 0,0 6-53 16,0 0-10-16,0 0-2 0,-3-5-43 0,-3 3-8 0,-3-1-1 0,4 3-8 31,-7 0-23-31,-3 3-11 0,0-1-2 0,3 3-1 16,-6 6-1-16,3-3 0 0,3 5 0 0,0-2 0 0,0 5 38 0,4-3 0 15,-1 3 0-15,3-3 0 0,0 0 31 0,0 3 1 16,3-3 0-16,3 3 0 0,0 0 19 0,3-3 4 0,3 3 1 15,0 0 0-15,3 0-4 0,0 2 0 0,2-2 0 16,1 0 0-16,0 3-3 0,6-3-1 0,0 2 0 16,-3-2 0-16,-3 3-16 0,0-4-3 0,-3 1-1 0,2 0 0 15,-2-3-12-15,0 3-4 0,-3 0 0 0,-3-3 0 16,3-2-3-16,-3 0-1 0,-6-1 0 0,0 3 0 16,-3-2-8-16,0 2 0 0,3-2 0 0,-6 2 0 15,-2 0-12-15,-4-2-4 0,0-1 0 0,-3-2-1 16,0 3-32-1,-3-3-7-15,0 2 0 0,1-2-1 0,-1 0-145 16,0-2-29-16,3-1-5 0,0-3-2 0</inkml:trace>
  <inkml:trace contextRef="#ctx0" brushRef="#br0" timeOffset="90723.2224">10476 4778 2271 0,'0'0'50'0,"0"0"10"0,6 0 3 0,3 0 1 0,0 0-52 0,0-2-12 0,3 2 0 0,0-3 0 15,0 0 11-15,0-2-1 0,3 0 0 0,0-3 0 16,-1-3-10-16,4 1 0 0,0-3 9 0,0-1-9 16,0 1 0-16,0 0 0 0,0 0-10 0,-4-3 10 15,1-3-16-15,0 1 3 0,3-1 1 0,-3 1 0 16,-6-4 0-16,0 4 1 0,3 2 0 0,-3-2 0 16,-3 2 22-16,0 2 4 0,-3 1 1 0,-3 3 0 15,2-4 12-15,-2 6 4 0,-5-2 0 0,-1 2 0 16,0 0-20-16,0 3-3 0,0 2-1 0,-3-2 0 15,-3 0-8-15,3 2 0 0,0 0 0 0,0 3 0 16,-3 0 0-16,0 3 0 0,3 0 0 0,0 2 0 16,-2 0 12-16,-1 3 0 0,3 0 0 0,-3 0 0 15,0 2 16-15,3 6 3 0,-3 0 1 0,0 5 0 16,0 6 0-16,0-1 0 0,0 1 0 0,1 2 0 0,-1 0 0 16,0 3 0-16,0-1 0 0,3-1 0 0,0-4 5 15,3 1 2-15,3-1 0 0,6 0 0 0,0-2-39 16,6-3 0-16,0 3 0 0,3-5 0 0,6 2 0 0,-4-3 0 15,7-4 0-15,0-1 0 16,6 0-70-16,0-8-12 0,2 1-2 0,4-9-735 16,3 0-146-16</inkml:trace>
  <inkml:trace contextRef="#ctx0" brushRef="#br0" timeOffset="91600.9881">12503 4236 1792 0,'0'0'80'0,"0"0"16"0,0 0-77 0,0 0-19 16,0 0 0-16,0 0 0 0,0 0 30 0,0 0 2 16,0 0 1-16,0 0 0 0,0 0-25 0,0 0-8 15,-6-3 0-15,6 3 0 0,0 0 16 0,0 0-1 16,3-8 0-16,0 3 0 0,3 0 1 15,0 2 0-15,6 1 0 0,-3-1 0 0,3 0 32 0,6 3 8 16,3 0 0-16,0 0 1 0,-1-2 26 0,4-1 5 16,6 3 0-16,3 0 1 0,-1 0-20 0,1 0-4 15,3 0-1-15,3-3 0 0,2-2-14 0,1 2-3 16,6-2-1-16,-1-3 0 0,1 3-46 0,-3-3 0 16,-1-3 0-16,-2 1 0 0,0-3-20 0,-4-1-3 15,-2 1-1-15,0 0 0 16,-1 2-20-16,-5 3-4 0,-3-5 0 0,-3 5-1 15,-3 0-16-15,-1 0-3 0,-2 0-1 0,-3 0 0 16,-3 3-11-16,-3 2-3 0,-3-2 0 0,0 0 0 16,0 0-111-16,-3-1-22 0</inkml:trace>
  <inkml:trace contextRef="#ctx0" brushRef="#br0" timeOffset="91991.7681">13185 3564 1825 0,'3'-13'80'0,"0"7"18"0,3-2-78 0,0 3-20 15,-3 0 0-15,3 2 0 0,0 1 0 0,0-1-9 16,0 0 1-16,-6 3 0 0,0 0 34 0,6 0 7 16,-6 0 2-16,0 0 0 0,6 6 13 0,0-1 4 15,0 3 0-15,-4 5 0 0,1 3-9 0,0 8-2 16,-3 5 0-16,-3 3 0 0,0 5 3 0,1 8 0 16,-4 2 0-16,-3 9 0 0,-3 2 20 0,3 3 5 15,-3 8 1-15,-3 2 0 0,-6 1-18 0,0-6-3 16,3 0-1-16,1-5 0 0,-4-8-15 0,3 0-3 15,3-6-1-15,0-2 0 0,3-8-16 0,-3-2-3 16,3-4-1-16,-2-4 0 16,2-3-33-16,0-6-6 0,-3 1-2 0,3-6 0 15,-6 0-187-15,6-5-37 0</inkml:trace>
  <inkml:trace contextRef="#ctx0" brushRef="#br0" timeOffset="92713.0074">13652 4400 1324 0,'0'0'59'0,"6"-3"12"0,3-2-57 0,0-3-14 16,3 3 0-16,-3-3 0 0,6 3 159 0,-3-1 29 0,3 1 5 0,-3 2 2 15,0 1-150-15,-1 4-29 0,-2 1-7 16,0 5-1-16,-3 0 2 0,-3 3 0 16,0 7 0-16,0 3 0 0,-6 11-10 0,3 0 12 0,-6 5-12 0,0 0 12 15,0 0 12-15,0-3 2 0,0-2 1 16,0 0 0-16,1-6-3 0,2-2 0 0,-3-5 0 0,3-4 0 16,0-4-5-16,0 0-2 0,0-6 0 0,3-5 0 15,0 0-9-15,0 0-8 0,0 0 9 0,0 0-9 16,6-11 0-16,0-2 0 0,0-3 0 0,2 0-10 15,1-2 10-15,0-1 0 0,0-2 0 0,0 3 0 16,0-4 32-16,3 1 1 0,-3 3 1 0,0 2 0 16,3 3 24-16,-3-1 5 0,0 1 1 0,3 3 0 15,-4 2-31-15,1 5-5 0,0 0-2 0,-3 1 0 16,0-1-16-16,-6 3-10 0,6 3 12 0,0-1-12 16,3 4 0-16,-3 4 0 0,-3 1-12 0,0 2 3 0,3 0 9 15,-3 3 0-15,0 0 0 0,0-3-8 16,0 0 8-16,3 1 0 0,-3-4 0 0,3-2 0 0,-3 3 0 0,0-3 14 15,-3-8-3-15,9 8-1 0,-3-3 2 0,2-2 1 16,1-1 0-16,0 1 0 0,0 0 3 0,3-3 0 16,0-3 0-16,3 0 0 0,0 1-16 0,0-1 0 15,3-2 8-15,-1-1-8 0,4 1 18 0,0-3 1 16,0 0 0-16,0 0 0 0,0 0-2 0,-1-2 0 16,1-3 0-16,-3 2 0 0,0 0-8 0,0 1-1 15,-3-3-8-15,0-3 12 0,-3 0-12 0,-4 3 0 16,4-6 0-16,0 1-10 15,0-1-18-15,-3 0-3 0,0-2-1 0,0 0 0 16,-3 3-81-16,0-1-17 0,0 1-3 0,-3-1-1053 0</inkml:trace>
  <inkml:trace contextRef="#ctx0" brushRef="#br0" timeOffset="93389.7236">14897 4313 1670 0,'0'0'148'0,"3"-6"-118"0,0 1-30 0,0 0 0 15,-1 0 85-15,4-1 11 16,-6 1 3-16,3 0 0 0,-3-1-79 0,0 6-20 0,0-8 0 0,-3 3 0 16,-3 0 0-16,4 2 10 0,-4 1-10 0,0 2 8 15,-6 0 0-15,0 2 0 0,0 1 0 0,0 2 0 16,-3-2-8-16,0 5 0 0,3 0 0 0,-3 2 0 16,4-2 41-16,-4 5 7 0,3-2 0 0,3 2 1 15,-3 3-21-15,3 0-5 0,-3 0-1 0,3 0 0 16,0 2 0-16,0 3 0 0,0-2 0 0,3-1 0 15,0 1 1-15,3 0 0 0,3-1 0 0,0 1 0 16,0-1-9-16,3 1-2 0,0 2 0 0,3-5 0 16,0-3-12-16,0 0 0 0,3-2 0 0,0-1 0 15,3-4 9-15,0-4-1 0,0-2 0 0,3-2 0 16,3-4-8-16,-1 1 0 0,4-3 0 0,0-3 0 16,-3-2 0-16,3-3 0 0,3-2 0 0,-7 2 0 15,-2-5 0-15,3 0 18 0,3-1-3 0,-3-1-1 16,0 1 21-16,-3 1 4 0,0-3 1 0,-1 6 0 0,-2-1-20 15,-3 4-3-15,-3-4-1 0,0 3 0 0,-3 0 18 16,-3 3 3-16,-3 0 1 0,-3 0 0 0,3-1-38 0,-6 4-16 16,-3 2 0-16,0 0 1 0,-2 3-6 0,-1 2-2 15,-3 3 0-15,-3 0 0 16,-6 0-148-16,3 3-29 16,-2-1-7-16</inkml:trace>
  <inkml:trace contextRef="#ctx0" brushRef="#br0" timeOffset="94576.1345">16846 4016 748 0,'-12'0'67'0,"12"0"-54"16,0 0-13-16,0 0 0 0,6-2 136 0,-6 2 24 15,6-3 4-15,0-2 2 0,3 0-81 0,-6-1-16 16,0 1-3-16,0 0-1 0,0-3-1 0,-3 0 0 15,3 0 0-15,-3 0 0 0,-3 0-28 0,3-3-7 16,3 3-1-16,-3 0 0 0,-6-2-15 0,3 2-3 16,6 0-1-16,-3 0 0 0,0 0 4 0,-3 0 1 15,-3 3 0-15,6-3 0 0,0 3-1 0,-6-3 0 16,-3 2 0-16,0 1 0 0,3 0-13 0,0 2 8 16,-3 1-8-16,-2-1 0 0,-1 0 0 0,0 3 0 0,3 0 0 0,-3 3 0 15,-6 0 0-15,0-3-10 0,3 5 10 16,0 0-8-16,-2 0-4 0,-1 6 0 0,-3-3 0 0,3 5 0 15,-3 3 12-15,-3 0-12 0,1 5 12 0,-1 3-12 16,0 2 12-16,-3 6 0 0,6 0 8 0,0 5-8 16,1-3 11-16,5 6-3 0,3-3 0 0,3 0 0 15,0-5-8-15,6 0 0 0,0-3 0 0,3-3 8 16,0-2-24-16,3-5-6 0,3-6-1 0,3 0 0 16,0-2-1-16,3-6 0 0,0-3 0 0,3-2 0 15,-1-5 24-15,4 0-9 0,3 0 9 0,-3-6 0 16,3 0 0-16,0-2 12 0,-1 0 0 0,1-6 0 15,0 1 31-15,0-3 5 0,3 0 2 0,0-6 0 16,-10-2 2-16,7 0 1 0,0-3 0 0,-3 0 0 16,3 1-33-16,-6-1-8 0,-3 3 0 0,3 5-1 0,5 3 16 0,-5 8 3 15,-6-1 1-15,0 6 0 0,0 3 5 0,0 3 0 16,-9 2 1-16,0 0 0 0,0 7-29 0,6 4-8 16,0 0 0-16,0 7 0 0,-12 1 0 0,6 4 0 15,3 1 0-15,0 3 0 0,-6-1 0 0,0 3 0 16,3-2-9-16,3-1 9 15,0-2-126-15,-3-3-21 0,-6-2-4 0</inkml:trace>
  <inkml:trace contextRef="#ctx0" brushRef="#br0" timeOffset="94948.0959">17308 3921 2599 0,'0'0'115'0,"3"-3"24"0,5 1-111 0,1-1-28 0,-9 3 0 0,0 0 0 15,9 3 10-15,-3 2-10 0,0 3 12 0,0 0-12 16,-3 0-8-16,0 5-9 0,3 0-2 0,-3 6 0 16,-3-1 3-16,0 9 1 0,3 7 0 0,0-2 0 15,-6 5 15-15,3 0 0 0,3 0-10 0,0-5 10 16,0 0-16-16,0-6 0 0,-3-2 1 0,0-3 0 15,6 0 15-15,-6-7 12 0,0-4-3 0,0-2 0 16,-3 0 15-16,6-5 4 0,0-1 0 0,-3-2 0 0,0 0-9 0,0 0-2 16,0-5 0-16,0-8 0 0,0 0-17 0,-3-6 0 15,6 0 8-15,0-2-8 0,0-3 0 0,-3 1 0 16,-3-6 0-16,6 2 0 0,0-2 24 16,0-3-1-16,0 3-1 0,0 0 0 0,6 3-14 0,-3-6-8 15,3 5 8-15,0-2-8 0,-1 3 0 16,4-3 0-16,6 2 0 0,3 1-12 15,-3-1-88-15,3 1-17 0,3 5-4 0</inkml:trace>
  <inkml:trace contextRef="#ctx0" brushRef="#br0" timeOffset="95377.3708">17951 3810 2257 0,'0'0'49'0,"0"0"11"0,0 0 1 0,0 0 3 0,0 0-51 0,0 0-13 0,0 0 0 0,0 0 0 16,3 8 0-16,-3 5 0 0,0 0 0 0,0 3-10 15,0 3 27-15,0 2 6 0,0 5 1 0,0 1 0 16,0 5-8-16,2-1 0 0,-2 1-1 0,3 0 0 16,-3 0-15-16,3-3 0 0,-3-3 0 0,3-5 0 15,-3 1 8-15,3-7-8 0,0-1 0 0,-3-1 9 0,0-5 19 16,0-3 4-16,0-5 1 0,0 0 0 0,0 0 19 16,0 0 3-16,0 0 1 0,0 0 0 0,3-5-26 0,0-3-5 15,-3-3-1-15,0-2 0 0,0-5 18 0,3-1 3 16,-3 0 1-16,3-4 0 0,0 2-29 0,3-6-5 15,3 3-2-15,3 0 0 0,3-2-10 0,6 2 0 16,3-5 0-16,2 3 0 0,4-1-18 0,0 3 1 16,3-2 0-16,-7 2 0 15,1 6-143-15,-3-1-28 16,0 3-5-16</inkml:trace>
  <inkml:trace contextRef="#ctx0" brushRef="#br0" timeOffset="95886.1888">19019 3911 2289 0,'0'0'50'0,"9"0"10"0,3-3 3 0,-3 0 2 0,-9 3-52 0,6-2-13 0,3-4 0 0,-3 1 0 16,3 0 0-16,0-1 8 0,-3-1-8 0,-1-1 0 15,4-3 46-15,-3 3 3 0,0-3 1 0,-3 4 0 16,0-1-23-16,0-3-5 0,-3 3-1 0,0 0 0 16,0 0-21-16,0 0 0 0,-6 0 0 0,3 0 0 0,0 0 0 15,-3 1 0-15,-3-1-11 0,1 2 11 0,2 4-11 16,-6-1 11-16,-3-2-12 0,0 2 12 16,0 3-39-16,-3 3-1 0,0-1 0 0,-3 4 0 15,1 2 21-15,-1 2 4 0,-3 3 1 0,3 6 0 0,-3 2 14 0,1 0-11 16,-1 3 11-16,-3 3-10 0,3-1 10 0,3-2-10 15,0-3 10-15,1 3-10 0,5-6 10 0,0 1 0 16,3-6 10-16,3 0-10 0,3-2 8 0,3-3-8 16,0-3 0-16,3-5 0 0,0 0-10 0,0 0-8 15,9 0-2-15,3-3 0 16,0-5-6-16,3-2-2 0,3-1 0 0,-1 1 0 0,4-3 8 16,-3-3 2-16,3 2 0 0,-3-1 0 0,3-1 46 0,-1 0 10 15,1 3 2-15,0-1 0 0,0 4 28 0,0-1 7 0,-3 3 1 16,0 3 0-16,-1 2-4 0,-2 3 0 15,0 0 0-15,-6 3 0 0,0 2-13 0,0 3-3 0,-3 0-1 16,0 3 0-16,-3 2-45 0,0 0-10 0,-3 0 0 16,-3 1 0-1,0-4-26-15,-3 3-5 0,0 1-1 0,0-4 0 16,0-2-97-16,-3 0-20 0,3 0-4 0,-3-3-592 0,6 1-119 0</inkml:trace>
  <inkml:trace contextRef="#ctx0" brushRef="#br0" timeOffset="96764.3964">19314 3657 2113 0,'0'0'93'0,"0"7"20"0,3 1-90 0,-3 6-23 15,-3 4 0-15,3 1 0 0,-3 2 63 0,-3 3 8 16,3-1 1-16,-3-1 1 0,3-1-45 0,3 0-8 15,0-5-3-15,0-3 0 0,0-2-7 0,3-3-2 16,3 0 0-16,3-6 0 0,-3 1-8 0,9-3 0 16,-3 0 0-16,2-5 0 15,4-3-32-15,3-3-1 0,-3 0-1 0,6 1 0 0,-3-6 7 16,-1 0 2-16,-5 0 0 0,6 3 0 0,0-8 25 16,0 2 14-16,6 1-2 0,-7-1 0 0,4 1 4 0,-3-3 0 15,3 2 0-15,-3 1 0 0,0 2 18 0,-1 0 4 16,-5 5 1-16,3 1 0 0,0-1 20 0,-6 6 4 15,0-1 1-15,0 6 0 0,3 0-31 0,-6 3-5 0,-3 0-2 0,5 10 0 16,-2-5-18-16,-3 8-8 0,3 2 8 0,-3 3-8 16,0 3 0-16,3 3 8 0,-3-1-8 0,0 3 0 15,-3 3 11-15,3-3-3 0,3 0-8 0,-3 3 12 16,0-3 1-16,0 0 0 0,0 3 0 0,0 0 0 16,0-1-4-16,-6-1-1 0,0-1 0 0,-6-3 0 15,0 1-8-15,-3-1 8 0,-3-5-8 0,-6 0 8 16,-3-2-32-1,-3-6-6-15,-2 0-2 0,-4 1 0 0,-3-6 16 0,0-1 4 0,-5 1 0 0,2 0 0 16,0-2-8-16,0-4 0 0,1 1-1 0,2 0 0 16,0-3 21-16,6-3 0 0,1 0-9 0,2-2 9 15,6 2 0-15,3 1 0 0,0-4 0 0,6 1 0 16,0 0 12-16,6 0-3 0,3 5-1 0,0-6 0 16,6-2 13-16,0 0 3 0,6 0 0 0,6 1 0 15,3-4-24-15,3 3 0 0,3-3 0 0,2 3 0 0,4 1 10 16,3-1 1-16,-1 0 0 0,1 5 0 0,-3 0 6 0,3 1 2 15,-1 2 0-15,-2-3 0 0,3 6-8 0,-3-3-2 16,2 5 0-16,-2-2 0 0,-3 2-9 0,0 0 0 16,-1 1 0-16,-2-1 0 0,0-3 0 0,0-2-9 15,-1-2 9-15,1-3-10 0,0-1 10 0,0-4 0 16,-3-4 0-16,2-1 0 0,1-4-18 0,0 1-2 16,0-1 0-16,0-2 0 0,2 2 20 0,-5-5 0 15,-3 3 8-15,0 0-8 0,0 0 32 0,2-3 0 0,1 0 0 16,-3-2 0-16,-3-3-10 0,3-3-2 15,0 3 0-15,0-3 0 0,-1-5-12 0,4 3-8 0,0-1 10 16,0 4-10-16,0 2-13 0,-1 2-9 0,1 6-2 16,3 2 0-16,-3 3 12 0,0 6 1 0,-9-1 1 0,-4 11 0 15,7-5 10-15,-6 10 0 0,3-2 0 16,-3 5 0-16,3 5 0 0,0 6 0 0,0 4 0 0,-3 1 0 16,-1 3 0-16,1 4 8 0,-3 1-8 0,3 3 11 15,-6 2-3-15,3 0 0 0,0 0 0 0,0 0 0 16,-6-3 1-16,3-2 0 0,-6-6 0 0,0 1 0 15,-6-6-9-15,3-2 12 0,-6-6-12 0,-3 0 12 16,-3-2-12-16,-6-1 0 0,-2-5 0 0,-7-2 8 16,-9-3-8-16,0-3 0 0,-5 1-12 0,-4-6 12 15,-5 0-34-15,-7-3 1 16,-5-5 0-16,-7 1 0 0,-5-1-144 0,-7 0-29 0,1-3-6 16,0 1 0-16</inkml:trace>
  <inkml:trace contextRef="#ctx0" brushRef="#br0" timeOffset="102097.7626">4583 7636 1324 0,'0'0'59'0,"0"0"12"0,0 0-57 0,0 0-14 0,0 0 0 0,0 0 0 0,0 0 156 0,0 0 29 15,0 0 6-15,0 0 1 0,-3-5-161 0,0-1-31 16,-3 4-8-16,3-4-1 0,-3-2 22 0,0 0 5 16,-3 1 1-16,0-1 0 0,-3-6 1 0,3 4 1 15,0-1 0-15,-3 3 0 0,-2-2-7 0,-1-1-2 16,0 3 0-16,-6-2 0 0,3-1 0 0,-3 0 0 15,-3 3 0-15,4 1 0 0,-4 1-12 0,0-2 0 16,0 6 0-16,0-1 0 0,4 0-13 0,-4 3 1 16,0 3 0-16,0 0 0 0,0 2-2 0,3 3 0 15,1 2 0-15,-1 1 0 0,3 0 5 0,3 5 1 16,-3-1 0-16,0 4 0 0,0 2 8 0,-2 3 9 16,2 0-1-16,3 5-8 0,-3 0 16 0,3 3-3 15,-3-1-1-15,6 6 0 0,-5 1 9 0,5 1 2 16,-3 1 0-16,6 2 0 0,0 3 1 0,0 0 1 0,3 0 0 15,3 0 0-15,6 0-13 0,3-5-2 0,3 2-1 16,3-2 0-16,0 0-9 0,3-3 0 0,-1-6 0 0,7 4 8 16,-3-4-8-16,3-1 0 0,0-1 9 0,0-3-9 15,-3-5 12-15,2-2-1 0,-2-3-1 0,3-3 0 16,0-5 8-16,0-3 2 0,-3-5 0 0,2 3 0 16,1-6-6-16,0-2-1 0,0-8 0 0,-3-3 0 15,3 0-13-15,-1-8 0 0,1-5 0 0,-6 2 0 16,3-2 0-16,-3-2 0 0,3-6 0 0,-3-3 0 15,0-8 11-15,-1-2-11 0,4-8 12 0,0-3-12 16,0-3 22-16,3-2-2 0,0-2-1 0,0-1 0 16,5 0-4-16,-5 3-1 0,0 5 0 0,-3 3 0 15,-3 2-14-15,-3-2 0 0,0 5 0 0,-4 0-10 0,1 3 0 16,-3 2 0-16,0 3 0 0,-3 0 0 0,0 6-5 0,0-1-1 16,0 0 0-16,0 1 0 0,-6 1 4 0,3 4 0 15,-3 0 0-15,0-1 0 0,0 6 12 0,3 0 0 16,-6 3 0-16,3 4-9 0,0-1 9 0,0 1 0 15,3 7 0-15,-3 1 0 0,3 4 16 0,0-1 0 16,0 3-1-16,0 3 0 0,-6 0-5 0,6 2-1 16,-3-2 0-16,3 5 0 0,0 0-9 0,0 0 0 15,-2 0 0-15,-4 0 0 0,6 0 0 0,-3-3 0 16,-3 3 0-16,6 0 0 0,0 0 0 0,0 0 0 16,0 0 0-16,0 0 0 0,0 0-12 0,0 0 1 15,0 0 1-15,0 0 0 0,0 0 10 0,0 0 0 0,0 0 0 16,0 8 0-16,-3 5 0 0,0 0 0 0,3 3 0 15,-3 6 0-15,3 4 0 0,0 3 14 0,-3 3-3 0,3 0-1 16,0 2 34-16,-3 0 6 0,6 1 2 0,-3 2 0 16,3 0-33-16,0 3-7 0,3-1 0 0,0 6-1 15,0 3 17-15,-1-1 4 0,4 6 1 0,0-2 0 16,3-4-21-16,0 1-12 0,-3 2 12 16,0-2-12-16,3 2 10 0,-3 0-10 0,-6-2 8 0,3 0-8 15,3-6 8-15,-3-2-8 0,-3-3 8 0,3-3-8 16,3-2 0-16,-4 0 0 0,4-6-14 0,0-5 5 15,0 0-24 1,6-2-5-16,0-6-1 0,6 0 0 0,3-2-86 16,-1-6-18-16,7-5-3 0</inkml:trace>
  <inkml:trace contextRef="#ctx0" brushRef="#br0" timeOffset="104093.645">7872 7088 2217 0,'0'0'98'0,"0"0"21"0,0 0-95 0,0 0-24 15,0 0 0-15,9 0 0 0,3-5 25 0,-3 2 1 16,-3-2 0-16,3 0 0 0,2-1-15 0,1 1-3 16,-3-5-8-16,0 2 12 0,0-6 24 0,0-2 5 15,6 3 1-15,-3-8 0 0,-3-5-26 0,6-1-6 16,3-2-1-16,-1-5 0 0,-2-6 3 0,-3 0 1 15,3-2 0-15,-3 0 0 0,0-1-5 0,-3 1 0 16,-9-3-8-16,3 3 12 0,6-1-12 0,-3-2 0 0,-6 3 8 16,-3 2-8-16,0 1 15 0,0 2 0 15,3 0 0-15,-6 2 0 0,-3 3-15 0,3 3 0 0,3 0-9 0,0 3 9 16,-6-1-20-16,6 9 3 0,0-3 0 0,3 7 0 16,3 4 0-16,-6 2 0 0,-3 0 0 0,3 3 0 15,6-1 6-15,-3 6 2 0,-6 0 0 0,0 6 0 16,6 2 9-16,0-1 0 0,-3 7 0 0,-3-1 0 15,-3 3 0-15,3 2 0 0,6 3 0 0,-3 3 0 16,-3 0 21-16,6 8 0 0,3 0 0 0,0 7 0 16,-3 4-4-16,3 4-1 0,-3 11 0 0,6 3 0 15,12 3 7-15,-6 7 1 0,-6 3 0 0,0 0 0 16,9 1-11-16,-3 1-1 0,-3-2-1 0,-3 0 0 16,0 3-11-16,0-3 0 0,3-2 0 0,-4-9 0 15,-8-2 8-15,6-8 0 0,6-3 0 0,-3-5 0 16,-3 0-8-16,0-5 0 0,-3-8 0 0,3-1 0 0,0-4-10 15,-6-6-7-15,-6-3-2 0,3-4 0 16,-3-4-153-16,-2-4-32 0,-4-4-5 16,0 1-785-16</inkml:trace>
  <inkml:trace contextRef="#ctx0" brushRef="#br0" timeOffset="104311.3585">7854 7387 2790 0,'0'0'61'0,"0"0"13"0,0 0 2 0,0 0 3 0,9 3-63 0,3-1-16 0,0 1 0 0,3-3 0 16,3-3 0-16,8 1 0 0,4-1 0 0,-3-2 0 16,-3 0 0-16,5-3 0 0,10 0 0 0,0 0 0 15,-6-3-16-15,-1 1-4 0,-2-1 0 0,0-2-793 16,0 2-159-16</inkml:trace>
  <inkml:trace contextRef="#ctx0" brushRef="#br0" timeOffset="104723.4377">9125 6877 2811 0,'0'0'62'0,"0"0"13"0,0 0 2 0,0 0 2 0,0 0-63 0,0 0-16 15,-3 2 0-15,0 1 0 0,-3-1-11 0,0 1-5 16,-3-3 0-16,0 3-1 0,-6 2 5 0,-2 0 2 16,-1 1 0-16,-3-1 0 0,0 6 10 0,0-1 0 15,-3 6 0-15,1 0 0 16,2 8-24-16,0-1-7 0,0 1-1 0,3 0 0 16,3 3 52-16,0 2 9 0,1 2 3 0,2 1 0 0,3-5-21 0,3 2-11 15,3-3 12-15,-3-2-12 0,6 0 8 0,0-3-8 16,3-5 0-16,3 0 0 0,-3-3 0 0,3 0 0 15,3-5 0-15,3-3 0 0,-1-2 0 0,4-3 0 16,0 0-12-16,3-8 3 0,0 3-3 0,3-8 0 16,0-1 0-16,-1 1 0 0,4-5 12 0,-6-1 11 15,0-2-3-15,-3 2 0 0,3-2 20 0,-3 0 3 0,2 0 1 16,-2-3 0-16,-3-2-4 0,3 2-1 0,0-3 0 16,-3 4 0-16,-6-4-8 0,3 3-2 0,-3-2 0 0,0-1 0 15,0 4-17-15,-3-1 0 0,-3 3 0 0,-3 5 0 16,3 0 0-16,-3 8-11 0,-6 0 11 0,0 8-13 31,-6 5-27-31,-3 3-4 0,-6 11-2 0,-3 5 0 16,-5 2-156-16,-1 3-31 0,0 3-7 0</inkml:trace>
  <inkml:trace contextRef="#ctx0" brushRef="#br0" timeOffset="105195.519">9655 6847 2530 0,'0'0'112'0,"0"0"24"0,0 0-109 0,0 0-27 16,0 0 0-16,0 0 0 0,3 8 47 0,3 0 4 16,0 0 1-16,0 0 0 0,0 3-42 0,0-1-10 15,-3 4 0-15,3-4 0 0,-1 3 8 0,1 6 0 0,0 2 0 16,0 6 0-16,0-4-8 0,-3 6 8 0,3 3-8 16,-6 0 8-16,3 0-8 0,-3-1 0 0,0-1 0 15,0-4 0-15,-3-2 0 0,3-3 0 0,0 0 0 0,0-5 0 16,-3-3 0-16,0-5 0 0,3 0 0 0,0-8 0 15,0 8 15-15,0-8 1 0,0 0 0 16,0 0 0-16,0 0 22 0,0 0 5 0,0 0 1 0,-3-5 0 16,3-3-5-16,-3-3-1 0,3-2 0 0,3 0 0 15,0-3 7-15,0-5 2 0,3 2 0 0,-3-2 0 16,6-3-21-16,0-2-4 0,0-1-1 0,6 1 0 16,0-1-21-16,3-2 0 0,2-2 0 0,4-6 0 15,6 2-12-15,-3-2-4 0,-3-3-1 0,5 3 0 16,4-2-59-16,-3-1-12 15,3 0-3-15,-1 3-830 0,1 3-167 0</inkml:trace>
  <inkml:trace contextRef="#ctx0" brushRef="#br0" timeOffset="107089.1477">12137 6628 403 0,'0'0'17'0,"0"0"5"0,0 0-22 0,0 0 0 16,0 0 0-16,-6-3 0 0,-3 3 290 0,6 0 54 16,-5-2 10-16,2 2 2 0,-3 0-209 0,0 0-43 15,0 0-8-15,-3-3-1 0,0 3-24 0,-3 0-5 16,0 0-1-16,0 0 0 0,0-3-20 0,1 1-4 16,-4-1-1-16,0 3 0 0,3 0-31 0,0 0-9 15,-3 0 0-15,0 0 0 0,0 3 0 0,1-1-10 0,-1 1 1 0,0 2 0 16,0 0-2-16,3 3 0 0,-3 0 0 15,3-2 0-15,1 2 11 0,-1 2 0 0,0 3-9 16,0 1 9-16,3 1 0 0,-6 4 0 0,6 2 0 0,-3 3 8 16,0 2 7-16,1 1 1 0,2-1 0 0,3 1 0 15,0-1 6-15,3-2 2 0,0-3 0 0,6 3 0 16,0-3-32-16,3 0-7 0,3-2-1 0,3-1 0 16,3-4 16-16,0 2 0 0,2-6-10 0,4 3 10 15,0 1 0-15,0-6 0 0,3-1 0 0,-3-1 0 16,3-4 0-16,-4-2 0 0,4 0 10 0,3 0-10 15,-3-2 23-15,3-4-3 0,-3 1 0 0,2-3 0 16,-2-2 0-16,0-1 0 0,-3-5 0 0,3 0 0 16,0-2-11-16,-1-1-9 0,4-5 12 0,0-2-12 15,-3-3 0-15,6-5 0 0,-4-6 0 0,4 0 0 0,-3 3 0 16,0-3 0-16,0-2 0 0,2-3 0 0,-2 3 0 16,-3-3 0-16,0 0 0 0,-3 0 0 0,-3 2 0 15,0 4 0-15,-4 2 0 0,1 0 0 0,-3 2 0 16,0 1 8-16,-3 5-8 0,0-3 0 0,-3 3 13 0,0 0-4 15,3 0-1-15,-3-6 0 0,0 4-8 0,-3-4 0 16,6 6 0-16,-6-5-11 16,3 2-16-16,3 3-3 0,-3 0-1 0,-3 5 0 0,3 3 19 0,0 2 12 15,0 3-13-15,-3 3 5 0,0 3-8 0,0 4 0 16,-3-2-1-16,3 3 0 0,0 5 17 0,0-5 0 16,3-1 0-16,-3 6 0 0,0 0 13 0,0 0-3 15,0 0-1-15,0 0 0 0,0 0-9 0,0 0 12 0,0 0-12 16,0 0 12-16,-3 11-12 0,0-3 0 0,0 3 0 15,3 7 0-15,-3 1 0 0,-3 4 10 0,6 7-2 16,-3 1-8-16,-3 6 26 0,0 3-2 0,-3 2 0 0,0 1 0 16,3 4 0-16,0 1 0 0,0 0 0 0,3 2 0 15,-3 3-1-15,3-3-1 0,-3 3 0 0,4-3 0 16,-1-5-12-16,3 0-2 0,-3-3-8 0,3 1 12 16,0-6-12-16,0 0 0 0,-3-3 8 0,3 1-8 15,0-4 0-15,3 1 0 0,0 0-9 0,0-3 9 31,-3 0-38-31,2-2-2 0,1-4 0 0,3 1 0 0,0-5-67 16,-3 2-13-16,3-8-4 0,0-2-923 0</inkml:trace>
  <inkml:trace contextRef="#ctx0" brushRef="#br0" timeOffset="107530.898">12831 6601 2383 0,'0'0'105'0,"0"0"23"0,0 0-103 0,0 0-25 0,0 0 0 0,0 0 0 15,3 8 52-15,0 0 4 0,-3 3 2 0,0-1 0 16,0 4-45-16,0-1-13 0,0 0 0 0,0 3 8 16,0 0-8-16,0 2 0 0,0 1 0 0,3-1 0 15,-3 1 0-15,0-1 0 0,3-4 0 0,0-4 0 16,0 1-26-16,-3-3-3 0,3-3-1 16,-3-5 0-16,0 0-119 0,0 0-24 15,9-8-5-15</inkml:trace>
  <inkml:trace contextRef="#ctx0" brushRef="#br0" timeOffset="107700.502">13012 6247 2948 0,'0'0'131'0,"0"0"26"0,0 0-125 0,0 0-32 0,0 0 0 0,0 0 0 31,0 0-84-31,0 0-24 0,6 5-4 0,-6-5-693 0,0 0-139 0</inkml:trace>
  <inkml:trace contextRef="#ctx0" brushRef="#br0" timeOffset="108151.983">13414 6411 2484 0,'0'0'55'0,"0"0"11"0,0 0 2 0,0 0 1 0,0 0-55 0,0 0-14 16,-6 3 0-16,0-3 0 15,0 0-48-15,-3 0-12 0,-2-3-2 0,2 3-1 16,-3-3 27-16,0 3 6 0,-3 0 1 0,3 6 0 0,-3 1 21 0,0-1 8 16,0 2 0-16,-2-3-9 0,2 6-13 0,0-1-2 15,3-2-1-15,0 5 0 0,3-2 25 0,0 2 0 16,0-5 0-16,6 3 11 0,-3-1 24 0,6-4 5 16,0 1 0-16,6 1 1 0,3 0-12 0,3-2-2 15,-3 2-1-15,6-1 0 0,0 1 3 0,0 3 1 16,2 0 0-16,4-1 0 0,-6 1 10 0,6-1 3 15,-3 6 0-15,0 0 0 0,-3-3 7 0,-3 1 2 16,-1 4 0-16,-2 1 0 0,-3-4-26 0,0 4-5 0,-3 0-1 16,0-4 0-16,-6 1 10 0,3 0 2 0,-6-3 0 0,0 3 0 31,0-5-52-31,-6-1-9 0,4 1-3 0,-7-6 0 16,0 1-69-16,3-1-15 0,-3-5-2 0,0-3-650 0,-3-2-129 0</inkml:trace>
  <inkml:trace contextRef="#ctx0" brushRef="#br0" timeOffset="108621.9999">14027 6247 288 0,'3'-8'25'0,"0"-3"-25"0,0-2 0 0,0 5 0 16,0 3 225-16,-3 5 40 0,3-8 8 0,-3 8 2 16,0 0-95-16,0 0-20 0,0 0-3 0,0 0-1 15,0 0-70-15,0 8-14 0,0 0-4 0,0 0 0 16,-3 2-38-16,-3 1-8 0,-6-3-2 0,4 5 0 16,-7 6 1-16,0-1 0 0,0 1 0 0,-3 4 0 15,3 4 12-15,-3 2 3 0,0 0 0 0,4 5 0 16,-4 4 27-16,3-4 5 0,0 3 2 0,3 0 0 15,-3 0-21-15,3-3-4 0,3 1-1 0,0-1 0 16,3-2-28-16,3 0-5 0,0-8-2 0,3-1 0 16,0-4-21-16,3-1-4 0,3-4 0 0,0-4-1 15,3-4-155-15,0-1-32 16,6-3-5-16</inkml:trace>
  <inkml:trace contextRef="#ctx0" brushRef="#br0" timeOffset="109020.5788">14623 6437 2084 0,'0'0'92'0,"0"0"20"0,3-5-90 0,-3 5-22 16,0 0 0-16,0 0 0 0,0 0 73 0,0 0 11 16,0 0 1-16,0 0 1 0,-6 3-47 0,-6-1-10 15,0-2-1-15,-6 3-1 0,0 2-11 0,-3 6-1 16,4-3-1-16,-4 5 0 0,0 6-14 0,-3-4 0 15,3 4 0-15,0 2 0 0,1-2-10 0,2 2 10 0,3 0-8 0,0 0 8 16,3-2-19-16,3-1 2 0,0-5 0 0,3 3 0 16,3 0 17-16,0-3 0 0,3 1 0 0,3-6 9 15,-3-1 3-15,6 1 0 0,3-2 0 0,0-1 0 16,0 0-3-16,3-5 0 0,-3 0 0 0,6 0 0 16,0-5-9-16,2-3 0 0,-2 0 0 0,3 0-11 15,0 0 11-15,-3-5-10 0,0 0 10 0,-3 0-10 16,3-3 10-16,-1 0 0 0,-2 3 0 0,-3-3 8 15,0-3 35-15,-6 6 7 0,3-3 2 0,-3 3 0 16,-3-3-19-16,0 5-3 0,0 1-1 0,0-3 0 16,0 2 3-16,-6 3 1 0,0 0 0 0,0 0 0 15,0 6-17-15,0-4-4 0,0 4-1 0,-3-1 0 16,-5 0-48 0,2 3-10-16,-3 0-1 0,-3 0-804 0,-6 3-160 0</inkml:trace>
  <inkml:trace contextRef="#ctx0" brushRef="#br0" timeOffset="109438.9177">14795 6292 1094 0,'0'0'97'0,"0"0"-77"15,6 2-20-15,0 4 0 0,-3 2 222 0,3-3 41 0,0 3 8 0,0 2 1 16,0 6-204-16,-3 0-42 0,0 0-8 0,3 3-2 16,-6 2 40-16,3 3 7 15,0-1 1-15,-3 4 1 0,0-1-1 0,3 1 0 0,-3-1 0 16,3 1 0-16,-3-3-16 0,0-3-4 0,3-3-1 0,0 1 0 16,-3-3-14-16,6-1-2 0,-3-1-1 0,3-4 0 15,-3-2-18-15,3-2-8 0,0-1 8 0,0-3-8 16,0 4 15-16,-1-6-3 0,1 0 0 0,0 0 0 15,0 0 12-15,0 0 1 0,3 0 1 0,-3-3 0 16,-6 3 6-16,6-3 2 0,0 1 0 0,-6 2 0 16,3-5-11-16,0-1-3 0,3 1 0 0,0-3 0 15,3-3-7-15,3-2-1 0,-3-3-1 0,6-5 0 16,-1 3-11-16,4-9-11 0,0 1 3 0,3-9 0 16,0-2-17-16,0-2-3 0,-3 4-1 15,2-2 0-15,-5 0-80 0,3 5-16 16,-3 3-3-16,-3 8-1 0,-3 5-84 0,-3 3-17 15</inkml:trace>
  <inkml:trace contextRef="#ctx0" brushRef="#br0" timeOffset="109809.6572">15420 6575 1670 0,'0'0'148'0,"0"0"-118"15,0 0-30-15,0 0 0 0,0 0 140 0,3 5 21 16,6 0 5-16,-9-5 1 16,6 0-167-16,3-2-34 0,3-3-6 0,0-3-2 0,3 0 42 0,0-3 0 0,-3-2 13 15,3-3-3-15,-1 0 2 0,1-2 0 0,0-1 0 0,0 1 0 16,0-6-24-16,-3 0-4 0,0 5 0 0,0 1-1 16,-3-1 17-16,-3 3 14 0,-3 3-2 0,0 0-1 15,3 2 16-15,-6 4 3 0,0-1 1 0,-3 2 0 16,0 1-31-16,0 0 0 0,-6-1 0 0,3 4 0 15,-3 4 0-15,0 1 0 0,-3 2 0 0,0 3 0 16,-3 3 18-16,3 2-2 0,-3 3-1 0,3 2 0 16,4 4 14-16,-1-1 3 0,3 5 1 0,3 3 0 15,0 6-2-15,3-6-1 0,3 0 0 0,0 0 0 16,-3 3 10-16,3-3 1 0,3-5 1 0,-3 0 0 16,0-6-34-16,2 1-8 0,1-6 0 0,0-3 0 15,0-4-117 1,-6-6-26-16,0 0-5 0</inkml:trace>
  <inkml:trace contextRef="#ctx0" brushRef="#br0" timeOffset="110079.8785">15855 6252 2624 0,'0'0'58'0,"6"5"12"0,0 1 2 0,0 4 1 0,-3 4-58 15,0 4-15-15,0 3 0 0,3-2 0 16,-3-1-48-16,3-2-12 0,-6 3-2 0,3-3-1 0,3-1 63 0,-3-1 18 0,0-1 1 0,0 0 0 16,0-2 14-16,0-3 3 0,2 0 1 15,-5-8 0-15,0 0-29 0,0 0-8 0,0 0 0 0,3 2 0 16,-3-2 44-16,0 0 7 0,6 0 1 16,0-2 1-16,3-4-1 0,-3 1-1 0,-3 0 0 0,6-6 0 15,-3-2-28-15,3 0-6 0,-3-3-1 0,0 0 0 16,0-5-16-16,3-3-16 0,-3-3 4 0,0-2 0 31,3-2-148-31,0-4-30 0</inkml:trace>
  <inkml:trace contextRef="#ctx0" brushRef="#br0" timeOffset="110503.5614">16334 6130 2602 0,'0'0'57'0,"3"6"12"0,3 7 3 0,-3 3 1 0,0 0-58 0,0 0-15 16,-3 2 0-16,-3-5 0 0,3 3-12 0,-3-5-6 16,3-6-1-16,0 0 0 0,-3 1 19 0,3-6 0 15,0 0 8-15,0 0-8 0,0 0 9 0,0 0-9 16,0 0 8-16,6-8-8 0,3-3 0 0,0 1-14 16,6-1 2-16,0 0 0 0,0-2 28 0,3 0 7 15,-1 2 1-15,1 1 0 0,0 4 20 0,-3 1 4 16,0 0 0-16,0 5 1 0,3 3-3 0,-7 2-1 15,4 3 0-15,-3 8 0 0,3 2-45 0,-3 6-18 16,3 8 1-16,-6 5 0 0,-3 8 26 0,-3 0 6 16,0 5 1-16,-3-2 0 0,-3-3-16 0,0-3 0 0,-3-2 0 15,0-1 0-15,-3-2 0 0,0-5 0 0,0 2 0 16,-3-7 0-16,3-6 12 0,-3 3-4 0,3-6-8 0,-2-2 12 16,-1 0 9-16,3-3 2 0,-3 1 0 0,0-1 0 15,0-3 6-15,3 1 2 0,0-6 0 0,-3 3 0 16,3-2-12-16,3-1-3 0,-3 0 0 0,6-2 0 15,3-3 9-15,0 0 2 0,0 0 0 0,0 0 0 16,0 0-18-16,0 0-9 0,0 0 10 0,-3-6-10 31,3-4-43-31,0-6-14 0,6-8-3 0,3-5-1 16,9-11-92-16,0-2-19 0,6-3-3 0</inkml:trace>
  <inkml:trace contextRef="#ctx0" brushRef="#br0" timeOffset="111120.5193">17781 6220 979 0,'0'0'87'0,"0"0"-70"0,6 0-17 0,-6 0 0 0,0 0 213 0,6-2 39 15,0-1 8-15,6-2 2 0,-3-1-202 0,2-1-41 16,4-1-8-16,0 0-2 0,6-3 58 0,0 3 11 16,0-2 2-16,6 2 1 0,-1-3 7 0,4 0 2 15,0-2 0-15,6 5 0 0,-1 3-34 0,1 0-6 16,0-1-2-16,-1 4 0 0,1-4-16 0,0 4-3 15,-9-1-1-15,5 1 0 0,-2-1 0 0,0-2 0 16,-3-3 0-16,2 0 0 16,-5-3-56-16,6 1-12 0,-3-4-3 0,0 1 0 15,-7 3-85-15,1-1-16 0,3-2-4 0,-3-3-589 16,3 3-118-16</inkml:trace>
  <inkml:trace contextRef="#ctx0" brushRef="#br0" timeOffset="111554.9411">18570 5345 1152 0,'0'0'51'0,"0"0"10"0,0 0-49 0,0 0-12 16,0 0 0-16,0 0 0 0,0 0 137 0,0 0 25 16,0 0 5-16,0 0 1 0,0 0-38 0,3 8-7 15,0 2-2-15,-3 1 0 0,-3 7-84 0,3 3-17 16,-6 6-3-16,3 7-1 0,-6 3 39 0,0 8 7 15,-3 0 2-15,0 8 0 0,0 0-20 0,-3 8-3 16,0 0-1-16,0 5 0 0,1-3 8 0,2-2 0 16,0-3 1-16,0-2 0 0,3-3-17 0,-3-5-3 15,3-1-1-15,0-2 0 0,-3-5-28 0,0-3 0 16,0-3 0-16,1 3 0 16,-4-5-55-16,0 0-4 0,3 0-1 0,-3-3 0 15,0 0-108-15,3-3-21 0,3-2-5 0,6 0-1 16,3-6-32-16,6-2-6 0</inkml:trace>
  <inkml:trace contextRef="#ctx0" brushRef="#br0" timeOffset="111845.9513">19034 6260 1728 0,'0'0'153'0,"0"0"-122"0,0 0-31 0,0 0 0 0,3 11 183 0,0-3 30 16,-3 0 7-16,3-1 0 0,0 1-184 0,0 3-36 15,-3-3-8-15,0 2-2 0,0 9 10 0,0-3 0 16,3-3 0-16,-3 3 0 0,-3 0 0 0,6 0 11 15,0-3-3-15,0 0 0 16,-3 0-40-16,3-5-9 0,0 0-2 0,-3-8-677 16,0 0-135-16</inkml:trace>
  <inkml:trace contextRef="#ctx0" brushRef="#br0" timeOffset="111991.3748">19201 5829 2660 0,'0'0'118'0,"0"0"24"0,0 0-114 0,0 0-28 0,0 0 0 0,0 0-782 15,-3 5-162-15</inkml:trace>
  <inkml:trace contextRef="#ctx0" brushRef="#br0" timeOffset="112906.1937">19415 5985 172 0,'27'10'16'0,"-18"-4"-16"15,3-1 0-15,0 0 0 0,2 1 583 0,1 2 113 16,-3 2 24-16,0 1 4 0,6 5-579 0,-3-1-115 16,0-1-30-16,-3 2 8 0,0-1-8 0,2 1-13 15,-5 3 3-15,0-1 1 0,0 1 20 0,0 2 4 16,0-2 1-16,0 2 0 0,0-5-8 0,-6 0 0 16,3-3-8-16,-3 0 12 0,0-5-4 0,3 0 0 15,-3-3-8-15,-3-5 12 0,0 0 10 0,0 0 2 16,0 0 0-16,0 0 0 0,0 0-38 0,3-5-7 0,0 0-2 15,-3-3 0-15,3-3 11 0,0 6 3 0,-3-6 0 0,3 3 0 16,0 0 9-16,0-2 0 0,3 2 0 0,2-5 0 16,1-1 24-16,3-2 6 0,0 1 2 15,0-1 0-15,6 0-17 0,0 0-3 0,0 3-1 16,0-1 0-16,-1 4 3 0,1 2 1 0,-3 0 0 0,3 3 0 16,0 2-15-16,-3 0 0 0,0 3 8 0,0-2-8 15,2 2 0-15,-5 2 0 0,6 1 0 0,-3 0 0 16,-3-1 0-16,3 4 0 0,-3 2-8 0,0 0 8 15,-3-1 0-15,-1 1 0 0,1 3 0 0,-3-3 0 16,0 5-9-16,0 0 9 0,0 3 0 0,-3 0-9 16,-3-3 9-16,0 3 0 0,0-3-9 0,-3 1 9 15,3-4-8-15,-3 1 8 0,0-3-10 0,-3 0 10 16,3 0-19-16,-3-3 3 0,3 0 0 0,3-5 0 0,0 0 4 16,-6 0 2-16,1 0 0 0,5 0 0 0,0 0 10 0,0 0 16 15,-3-5-4-15,3 0-1 0,0-3 1 0,3 0 0 16,-1-3 0-16,4-2 0 0,3 2 5 0,3-2 2 15,-3 0 0-15,3 0 0 0,3 2-9 0,0 6-2 16,-3-3 0-16,0 3 0 0,6-1-8 0,-4 4 0 16,1 2 0-16,0 2 8 0,0 1-8 0,0 2 0 15,3-2 0-15,0 5-11 0,-3 0-7 0,2 0-2 16,4-3 0-16,-3 3 0 16,0-3-4-16,0-2-2 0,3 0 0 15,0-3 0-15,-1 2 6 0,-2-2 0 0,3 0 1 0,0-2 0 0,0-4 19 0,3 4-8 16,-4-4 8-16,-2-2 0 0,0 3 0 0,3-3 0 0,-3-2 10 15,0 2-2-15,-1-3 14 0,1 3 3 0,-3-5 1 16,3 2 0-16,-3 1-11 0,3-4-3 0,-3-1 0 16,0 1 0-16,-3 1-12 0,-1 0 0 0,-2-3 0 15,0 0 0-15,0 0 0 0,-6 3 0 0,0 2 0 0,0 4 0 16,0-4 0-16,-3 6-16 0,0-1 3 0,0 6 1 16,-6-2 12-16,6 2 0 0,0 0 0 0,-6 2 0 15,-6 4 0-15,0 2 0 0,3 2 0 0,-2 3 0 16,-4 3 0-16,0 3 0 0,3 2 0 0,-3 3 0 15,3 2 16-15,3 1 4 0,-3-1 0 0,6 3 0 16,0-2-8-16,0 2-2 0,3-3 0 0,3 1 0 16,0-1 18-16,3 1 3 0,0-4 1 0,0-1 0 15,3-1-32-15,3-3 0 0,0-2 0 0,-3-3 0 16,3-2-37-16,6 0-14 16,0-6-2-16,3-2-1 0,0-3-184 0,2-6-37 15,25-15-7-15,-6 0-2 0</inkml:trace>
  <inkml:trace contextRef="#ctx0" brushRef="#br0" timeOffset="113989.3514">22189 5823 1450 0,'9'0'32'0,"-9"0"6"0,0 0 2 0,0 0 1 0,0 0-33 0,0 0-8 16,0 0 0-16,0 0 0 0,0 0 0 0,0 0 0 15,-3 0 0-15,3 0 0 0,-6 3 34 0,0 0 5 16,0-3 1-16,0 5 0 0,-3-2-10 0,0 2-2 16,1 3 0-16,-4 5 0 0,0 6 0 0,-3 2 0 15,0 3 0-15,0 2 0 0,0 3-12 0,0 3-2 16,-3 0-1-16,7-1 0 0,-4-4 6 0,3-1 1 15,0 1 0-15,3-6 0 0,3 0-20 0,0-5 0 16,0-3 0-16,3 1 0 0,3-7 0 0,3-1 0 16,0 2-13-16,6-6 5 0,0-2-8 0,3-2-2 0,3-1 0 0,0-2 0 31,-1-1-10-31,7-1-3 0,-3-1 0 0,3-3 0 0,-3 0 43 0,3 1 8 0,-1-3 1 16,1 2 1-16,3 0 11 0,-6-2 3 0,0 0 0 0,0 0 0 15,-3 0 32-15,-4 2 8 0,4-2 0 0,-3 5 1 16,0-3 3-16,-6 3 1 0,0 3 0 0,-6 0 0 15,9 2-17-15,-9 3-3 0,0 0-1 0,0 0 0 16,0-5-49-16,-9-1-11 0,6 1 0 0,-6-3 0 31,-3 0-40-31,-3 0-4 0,1-5-2 0,-10 5-1108 0</inkml:trace>
  <inkml:trace contextRef="#ctx0" brushRef="#br0" timeOffset="114489.3559">22624 6120 2977 0,'21'2'132'0,"-10"-4"27"0,1-1-127 0,3 1-32 16,-3-4 0-16,3 1 0 15,0-3-44-15,3-3-14 0,0-2-3 0,0-3-1 16,2-2 18-16,-2-1 3 0,-6 1 1 0,6-3 0 0,-6-3 40 0,3 0 20 15,0-2-1-15,-3-4-1 16,-1 4-47-16,1-3-10 0,-6 0-1 0,6 0-1 16,-3-3 3-16,0 0 1 0,3-2 0 0,-6 2 0 0,3-2 50 0,-3-1 11 0,0 1 1 15,-3 2 1-15,6 6-4 0,-6-4-1 0,-3 7 0 0,3-1 0 16,-6 3-3-16,3 0-1 0,-3 2 0 0,-6 0 0 16,9 4-17-16,-3-4 0 0,0 6 0 0,0 2 0 15,0 3 0-15,-6 0-11 0,6 0 2 0,0 3 0 16,-3 0-11-16,0 2-1 0,0 1-1 0,6 2 0 15,-6 0 22-15,6 0 0 0,-3 5 0 0,-3 0 0 16,3 6 0-16,0 2 0 0,-3 3 0 0,6 2 0 16,0 4 29-16,0 1 1 0,-3 4 0 0,0 2 0 15,6 3 6-15,-3-1 0 0,0 9 1 0,0 0 0 16,-3 2 9-16,3 3 2 0,0 0 0 0,0 3 0 16,0-1-17-16,-3 6-3 0,0 0-1 0,-3 8 0 15,3-3 9-15,-5 6 1 0,2-3 1 0,-3 2 0 16,3-2-14-16,0-5-4 0,0-1 0 0,3-7 0 15,-3-9-12-15,3-4-8 0,-3-6 8 0,3-5-8 0,-3-6-11 0,0-2-6 16,0-3-2-16,-3-5 0 16,-3-5-107-16,0-6-22 0,-5-5-4 0,-1-8-700 15,-6-5-141-15</inkml:trace>
  <inkml:trace contextRef="#ctx0" brushRef="#br0" timeOffset="114677.103">22418 6260 2800 0,'6'3'62'0,"9"-1"13"0,0 1 2 0,3 0 1 0,3 2-62 0,0-2-16 0,5-1 0 0,4-2 0 16,0 0-9-16,3-2-5 0,-1-4-1 0,1-2 0 31,-3-2-12-31,6-3-2 0,-7-1-1 0,-2-4 0 16,0-3-68-16,-6-1-14 0,0-1-2 0</inkml:trace>
  <inkml:trace contextRef="#ctx0" brushRef="#br0" timeOffset="119944.3348">5764 9290 2026 0,'0'0'90'0,"0"0"18"0,0 0-86 0,0 0-22 0,0 0 0 0,0 0 0 15,0 0 33-15,0 0 3 0,0 0 0 0,-5 0 0 16,2-3-20-16,-3 0-4 0,3 1-1 0,0-4 0 16,-3 1-21-16,3-3-4 0,-3 3-1 0,0-3 0 15,0 3 35-15,0 2 8 0,-3-2 0 0,0 2 1 16,0-2-21-16,0 2-8 0,-3 0 0 0,-3 3 0 16,-5 0 0-16,2 3 0 0,-3 0 0 0,-3-1 0 15,-3 4 0-15,3-1-10 0,-2 0 0 16,2 6 0-16,3-1 10 0,0 4-12 0,-3-1 12 0,7 5-12 15,-1-2 12-15,0 3-13 0,3 2 5 0,0 3 8 16,3 2-9-16,6 3 9 0,-3 0 0 0,6 3 0 16,0 0 0-16,3-3 0 0,3 3 0 0,3-3 0 15,0 0 0-15,0 0 0 0,9-2 0 0,0-6 0 16,0 0 0-16,-3 0 0 0,-3-2 0 0,5-4 0 16,1-1 0-16,3-4 0 0,0-2 0 0,0-5 0 15,3-3 0-15,-3-5 0 0,2-6 0 0,1-2 9 16,3-3-9-16,-3-5-11 0,6-3 3 0,-3 0 0 0,-1-8-9 0,1 1-2 15,0-1 0-15,0-3 0 0,-3 1 19 0,-1 0-10 16,1 2 10-16,-3-3-8 0,0 4 16 0,-3 2 3 16,-6 5 1-16,0 3 0 0,3 2 32 0,-6 9 6 15,-3-1 2-15,3 6 0 0,0 5 19 0,-6 0 4 16,2 8 1-16,1 2 0 0,0 6-28 0,3 3-4 16,0 2-2-16,0 3 0 0,0-1-26 0,3 1-6 15,3 5-1-15,-3-2 0 0,0-1-9 0,3 1 0 16,3-4 0-16,0 1 0 15,0-3-112-15,-1-2-14 0,1-1-3 0,0-4-962 0</inkml:trace>
  <inkml:trace contextRef="#ctx0" brushRef="#br0" timeOffset="120529.12">7396 9176 1036 0,'-15'5'46'0,"15"-5"10"0,0 0-45 0,0 0-11 15,0 0 0-15,0 0 0 0,0 0 300 0,0 0 57 16,0 0 12-16,0 0 3 0,3-5-283 0,0-1-56 16,9-1-11-16,0-7-2 0,-4 4-7 0,7-4-1 15,0-4 0-15,0 5 0 0,3 0-12 0,-3-1 0 16,-3 4-9-16,0 2 9 0,6 5-9 0,-7 8 9 15,-5 1-8-15,0 2 8 0,3 5-10 0,0 5 10 16,0 4-12-16,0 4 12 0,-9 3 0 0,9 3 16 0,6 0-2 16,-3-1 0-1,-6 6-36-15,6-2-7 0,3-3-2 0,2-3 0 0,4 0 9 0,-3-3 2 16,-3 1 0-16,3-6 0 0,3-3 20 0,-4 1-9 0,-8-1 9 0,3-4 0 16,0-4 0-16,-3 1 0 0,0-3 0 15,-3 0 0-15,-3 0 12 0,3-6 4 0,0 1 0 0,-6-3 0 16,0 0 17-16,6 0 4 0,3-3 1 0,3-2 0 15,-3-6 5-15,0 1 1 0,0-6 0 0,8 3 0 16,1-6-6-16,0 1-1 0,-6-4 0 0,9-1 0 16,9-6-22-16,-7-1-5 0,-5-1-1 0,3 2 0 15,0 0-9-15,0-1-9 0,3 1 9 0,-4 0-13 16,-5-3-33 0,6 1-6-16,0 2-2 0,0-3-740 0,0 3-148 0</inkml:trace>
  <inkml:trace contextRef="#ctx0" brushRef="#br0" timeOffset="120923.0424">8857 9221 2055 0,'0'0'45'0,"0"0"10"0,6-3 1 0,0 0 2 0,0 1-46 0,6-3-12 16,-3-1 0-16,3-2 0 0,-3-5 0 0,3 0 0 0,-1 0 0 0,4-1 0 16,-6-2 24-16,3 3 5 0,0 3 2 0,-3-6 0 15,3 0 37-15,-3-3 8 0,-6 4 2 0,3-1 0 16,3 2-32-16,-6 1-6 0,-3 0-2 0,0 2 0 16,0-2-16-16,-3 3-3 0,3-1-1 0,-6 6 0 15,0-1-18-15,0 1 0 0,0 2 0 0,0 3 0 16,-3 0-12-16,-3 6-5 0,0 2-2 0,0 5 0 15,0 3 2-15,0 2 0 0,-2 1 0 0,-1 5 0 16,6 2 7-16,-3 1 2 0,0-1 0 0,6 0 0 16,-3 6 8-16,3-3 11 0,3 0-3 0,0-2 0 15,0-6 10-15,3 3 2 0,3 0 0 0,3-3 0 16,0-3-20-16,0 1 0 0,3-1 0 0,0 1 0 16,0-6 0-16,3-5-20 0,-3 0 2 0,6-3 1 15,-1 1-198 1,1-6-39-16,12-11-8 0,-9-5-2 0</inkml:trace>
  <inkml:trace contextRef="#ctx0" brushRef="#br0" timeOffset="121252.687">9372 9001 2566 0,'0'0'114'0,"-3"5"23"0,0 3-109 0,0 0-28 16,0 0 0-16,0 3 0 0,0-1 23 0,3 4-1 15,-3-1 0-15,3 0 0 16,0 0-46-16,0 1-10 0,3 1-2 0,-3 1 0 16,3 3 5-16,0 2 1 0,0-2 0 0,0 2 0 0,0-3 30 0,0 3 0 0,0-2 0 15,3 2 0-15,-6-2 20 0,3-4 8 0,0 1 0 16,0-2 1-16,-3 1-9 0,3-1-1 0,-3-4-1 16,0-2 0-16,0 3 16 0,0-11 3 0,0 0 1 15,0 0 0-15,0 0-14 0,0 0-4 0,0 0 0 16,0 0 0-16,0-6 15 0,3-1 2 0,0 1 1 0,3-2 0 15,-3-2-9-15,3 2-1 0,0-5-1 0,3-3 0 16,0 0-15-16,5-3-2 0,1-2-1 0,3-5 0 16,3-1-27-16,0-5-6 0,6-5 0 0,-4-2-1 31,4-4-157-31,3 1-31 0,-3 2-7 0</inkml:trace>
  <inkml:trace contextRef="#ctx0" brushRef="#br0" timeOffset="121544.1698">10051 8776 2718 0,'0'0'60'0,"0"0"12"0,6 3 2 0,0 2 2 0,3 3-60 16,2-3-16-16,1 3 0 0,6 0 0 0,0 0 9 0,3-2-1 16,3-4 0-16,3 1 0 0,2-3-8 0,4 0 8 0,0-3-8 0,8 1 8 15,4-1 0-15,3 3 0 0,2 0 0 16,1-3 0-16,-3 1-8 0,-1-4 0 16,4 1 0-16,-7 0 0 15,-5-3-40-15,0 0 0 0,-3 0 0 0,-7-3-759 0,1 1-152 0</inkml:trace>
  <inkml:trace contextRef="#ctx0" brushRef="#br0" timeOffset="121831.7043">10795 7858 1976 0,'0'0'44'0,"0"0"8"0,0 0 3 0,-3 8 0 0,0 0-44 0,-3 3-11 16,3-1 0-16,-3 6 0 0,3-3 68 0,0 8 11 15,0 6 2-15,3 5 1 0,0 5-14 0,3 5-4 16,0 6 0-16,3 2 0 0,3 8-21 0,3 8-5 16,0 6-1-16,0 4 0 0,3 6-15 0,-4 0-3 15,-5 3-1-15,0-3 0 0,0 0-8 0,-3-2-2 16,0-6 0-16,0-3 0 15,-6-7-32-15,0-4-8 0,-3-1 0 16,-3-4-757-16,-3-5-151 0</inkml:trace>
  <inkml:trace contextRef="#ctx0" brushRef="#br0" timeOffset="122378.1035">11244 9168 2505 0,'0'0'55'0,"0"0"11"0,0 0 2 0,9 2 4 0,0-2-58 0,3 0-14 0,0-5 0 0,6-3 0 16,0 0-24-16,3-2-7 0,2-1-1 0,-2 1-1 15,0-6 23-15,0 2 10 0,-3-1-8 0,0-1 8 16,-1 0 30-16,1 0 11 0,0 3 3 0,-3-6 0 15,3 1-15-15,-3-1-2 0,3 3-1 0,-6-2 0 16,2-3-13-16,-5 2-2 0,3 3-1 0,-3-2 0 16,-6 2 5-16,3 0 1 0,-6 0 0 0,3 3 0 0,-3 0-7 15,-3 2-1-15,0 0 0 0,0 3 0 0,0 3-8 0,-3 3-14 16,0-1 3-16,-3 0 1 16,3 3-22-16,-3 3-5 0,1 2-1 15,-1 6 0-15,0-1 21 0,0 4 4 0,3 1 1 0,0 4 0 0,0 0 2 0,3 2 1 16,0 2 0-16,0 1 0 0,3-3 9 0,0 3-10 15,0 0 10-15,3 0-10 0,0 2 10 0,0-2 14 16,3-5-3-16,0-3-1 0,3-3-10 0,0 0 0 16,3-2 0-16,-1-6 0 0,1-2 0 0,3-3 8 15,3-6-8-15,0-2 8 0,3-5 24 0,0 0 5 16,0-6 1-16,5-2 0 0,1 0 0 0,0-3 0 0,0-2 0 16,2 2 0-16,1-3 11 0,-3 1 3 0,3 0 0 0,-3 4 0 15,-1 1-14-15,-2 5-2 0,3 0-1 0,-3 3 0 16,-6 3-23-16,5 4-12 0,1 6 12 15,-3 8-12-15,-3 3 0 0,0 2 0 0,3 8 0 0,2 3 0 16,-2 3 0-16,0 2 0 0,0 5 0 16,0 0 0-16,-3 6-12 0,-1-5 0 0,-2-4 0 0,0 1 0 31,-3-3-108-31,0-2-22 0,-6-6-4 0</inkml:trace>
  <inkml:trace contextRef="#ctx0" brushRef="#br0" timeOffset="122702.2878">12759 8586 2098 0,'0'0'93'0,"0"0"19"0,0 0-89 0,0 0-23 16,-3 8 0-16,-3 0 0 0,1 5 63 0,-1 0 8 15,0 6 1-15,0 2 1 0,-6 3-13 0,0 5-2 16,-3 2-1-16,-3 6 0 0,-3 6-12 0,0 4-2 16,1 1-1-16,-4 2 0 0,0 3-34 0,-3 0-8 15,-3-3 0-15,1 1 0 0,-4-4-13 0,-3-2-5 0,-3 0-1 16,4-5 0-1,-1 2-143-15,3-5-29 0,1-2-5 0</inkml:trace>
  <inkml:trace contextRef="#ctx0" brushRef="#br0" timeOffset="124037.8863">12489 9149 172 0,'0'0'16'0,"0"0"-16"0,0 0 0 0,0 0 0 0,0 0 20 0,0 0 0 16,0 0 1-16,0 0 0 0,0 0-2 0,0 0-1 15,0 0 0-15,0 0 0 0,0 0 22 0,0 0 4 16,0 0 0-16,0 0 1 0,0 0-34 0,0 0-11 16,0 0 0-16,0 0 0 0,0 0-8 0,0 0-9 15,-6 0-2-15,6 0 0 0,0 0 39 0,0 0 7 16,0 0 1-16,0 0 1 0,0 0 72 0,0 0 15 0,3-5 2 15,0 0 1-15,0-3-3 0,2 2 0 0,1 1 0 16,-6 5 0-16,0 0-20 0,0 0-5 0,6-2-1 0,-6 2 0 16,0 0-17-16,0 0-3 0,0 0-1 0,0 0 0 15,0 0-28-15,0 0-5 0,0 0-2 0,0 7 0 16,0 1-10-16,0-8-1 0,-3 8-1 0,3-8 0 16,-3 8-10-16,0-2-3 0,3 2 0 0,0-8 0 15,0 0-9-15,0 0 0 0,-3 7 0 0,3-7 0 16,0 6 0-16,0 2 0 0,0 0 0 0,3 0 0 15,0 2 14-15,0 1-2 0,0 2-1 0,0 0 0 16,6 3 16-16,-3 3 3 0,0-1 1 0,0 3 0 16,3-2 2-16,-3 2 1 0,3 0 0 0,3 0 0 15,-3-2-14-15,0 2-2 0,3 0-1 0,-3-2 0 16,-1-3-17-16,1-3 0 0,-3-3 0 0,3-2 0 16,-3 6-30-16,-3-7-6 15,0-1-2-15,-3-6-682 0,0 0-136 0</inkml:trace>
  <inkml:trace contextRef="#ctx0" brushRef="#br0" timeOffset="124637.3078">13376 8916 1630 0,'0'0'72'0,"0"0"16"0,0 0-71 0,0 0-17 16,0 0 0-16,0 0 0 0,0 0 106 0,0 0 18 16,0 0 3-16,0 0 1 0,0 0-56 0,0 0-12 15,0 0-1-15,0 0-1 0,0 0-5 0,0 0-1 16,0 0 0-16,0 0 0 0,0 0-29 0,0 0-7 15,6 0 0-15,5 0-1 0,4 0-15 0,3 0 0 0,0 0 0 0,3 0 0 16,0 0 0-16,2 0 0 0,-2-2 0 0,3 2 0 31,3-5-41-31,3 2-2 0,-4-2 0 0,-2-1 0 16,3 1-187-16,0-3-38 0,26-10-7 0,-14 4-1 0</inkml:trace>
  <inkml:trace contextRef="#ctx0" brushRef="#br0" timeOffset="126480.1682">14923 8337 288 0,'0'0'12'0,"0"0"4"0,0 0-16 0,0 0 0 16,0 0 0-16,-6 5 0 0,0 1 80 0,6-6 14 15,0 0 2-15,0 0 1 0,-5 2 27 0,5-2 4 16,0 0 2-16,0 0 0 0,0 0-2 0,0 0 0 16,-3 6 0-16,3-6 0 0,0 0-51 0,0 0-10 15,0 7-3-15,0-7 0 0,0 0-43 0,0 6-9 16,3 2-1-16,-3-8-1 0,0 0 2 0,0 0 0 15,2 2 0-15,-2-2 0 0,0 0 16 0,6 8 4 16,-3-2 1-16,-3-6 0 0,0 0-5 0,0 0 0 16,6 2-1-16,-6-2 0 0,3 0-4 0,-3 0-1 0,0 0 0 15,6-2 0-15,3-1 1 0,-6 0 0 0,0-2 0 16,3 0 0-16,0-3-8 0,0 0-2 0,3 0 0 16,-3-3 0-16,0-2 7 0,3 0 0 0,3-3 1 0,0 0 0 15,-3-2-1-15,2-1-1 0,-2 1 0 0,3-4 0 16,3-1-7-16,-3-4-2 0,0 1 0 0,0 2 0 15,3 0-10-15,-3 3 0 0,0 0 0 0,-3 0 0 16,-1-1-13-16,4 1 5 0,-3 3 8 0,-3-1-13 16,0 1 1-16,-3-1 1 0,3 3 0 0,-3 0 0 15,0 3 1-15,0 0 0 0,-3 0 0 0,-3 5 0 16,3-3 10-16,-3 1-8 0,0 2 8 0,-3 0-8 16,3 0 8-16,-3 2-10 0,0 4 10 0,0-1-10 15,0 3 10-15,0 3-13 0,0-3 5 0,-2 2 8 16,-1 1-14-16,0 2 5 0,0 1 1 0,0 2 0 15,0 0 8-15,0 0 0 0,0 2 0 0,0 1 0 0,3 2 0 16,-3 0 11-16,0 3-3 0,3 0 0 0,-3 2 7 16,3 1 1-16,0-1 0 0,4 6 0 0,2 3 17 15,0-1 4-15,0 9 1 0,0 2 0 0,2 0-19 0,1 5-4 16,3-2-1-16,-3 5 0 0,3 5 10 0,0 3 1 16,3 0 1-16,0 8 0 0,-3 5-10 0,3 3-1 15,-3-1-1-15,0 4 0 0,0-1 1 0,0 3 0 16,0-5 0-16,-3-3 0 0,0-5-7 0,-3-3 0 15,-6-7-8-15,3-6 12 0,-3-3-12 0,0-5 0 16,0-5-12-16,-3-9 12 16,0-1-87-16,-6-9-10 0,-3-8-3 0</inkml:trace>
  <inkml:trace contextRef="#ctx0" brushRef="#br0" timeOffset="126673.2876">14721 8898 1785 0,'0'0'79'0,"9"5"17"0,-3 1-77 0,9 1-19 0,3 1 0 0,-1 0 0 16,4 0 208-16,3-5 37 0,6 0 8 0,3-3 2 16,-1-3-238-16,4-2-47 0,3-1-10 0,-1-2-1 15,-2-2-24-15,0-1-5 0,-6-2-1 0,-4 0-642 16,-2 0-129-16</inkml:trace>
  <inkml:trace contextRef="#ctx0" brushRef="#br0" timeOffset="126958.238">15563 8504 2188 0,'0'0'195'0,"0"0"-156"15,0 0-31-15,0 0-8 0,0 0 78 0,0 0 14 0,0 0 4 0,0 0 0 16,0 0-81-16,3 8-15 0,0 2 0 0,-3 3-9 16,3 3 9-16,-3 3 0 0,0 2 0 0,0 3 0 15,3 2 24-15,3-5 1 0,0 1 0 0,0-1 0 16,0 0-25-16,3 0-11 0,0-5 1 0,0 0 0 31,0-6-133-31,0-2-26 0,3 0-6 0</inkml:trace>
  <inkml:trace contextRef="#ctx0" brushRef="#br0" timeOffset="127122.1238">15685 8260 2354 0,'0'0'52'0,"0"0"10"0,0 0 2 0,0 0 3 0,0 0-54 0,-3 6-13 0,3-6 0 0</inkml:trace>
  <inkml:trace contextRef="#ctx0" brushRef="#br0" timeOffset="127501.8474">16010 8281 691 0,'0'0'61'0,"0"0"-49"0,0 0-12 0,0 0 0 16,-3 6 235-16,3-1 44 0,-3 3 9 0,3 0 1 15,3 3-228-15,-3 2-45 0,0 3-16 0,3 5 9 16,0-3 59-16,0 6 11 0,3 0 2 0,-3 2 1 15,3 6 6-15,-3 0 2 0,3 0 0 0,0-3 0 16,-1 2-35-16,1-4-7 0,0-1-2 0,0-2 0 16,0-5-26-16,0-1-6 0,-3-5-1 0,3-2 0 15,-6 0-13-15,3-6 0 0,0 3 0 0,-3-8-10 16,0 0 10-16,0 0-8 0,0 0 8 0,0 0-8 16,6-5 24-16,-3-3 6 0,-3 2 1 0,0-4 0 15,6-3 22-15,-6-1 5 0,3-2 1 0,-3 3 0 16,3-5-1-16,3-1 0 0,-3-2 0 0,3-3 0 15,0-2-19-15,0 2-4 0,3-3-1 0,3 1 0 16,-1-3-26-16,4 0 0 0,0 2 0 0,3 1-11 16,0-1-20-16,3 4-4 15,0-1-1-15,-3 3 0 0,2-1-211 0,1 4-42 16</inkml:trace>
  <inkml:trace contextRef="#ctx0" brushRef="#br0" timeOffset="127900.9437">16891 8266 172 0,'0'0'8'0,"0"0"1"0,0 0-9 0,0 0 0 0,0 0 0 0,0 0 0 15,0 0 494-15,0 0 97 0,0 0 19 0,0 0 4 32,-6-3-531-32,0-2-107 0,3 2-20 0,3 3-5 0,-6-3 49 0,0 3 8 0,0-2 2 0,6 2 1 15,-6 8 0-15,3-3 0 0,-3 0 0 0,0 1 0 32,3 1-36-32,3 1-7 0,-6 0-2 0,3 3 0 0,3 0 26 0,0-1 8 0,3 3 0 0,-3 1 0 15,0-1 13-15,3 0 10 0,3 3 1 0,0 0 1 16,-3 2 4-16,0 3 1 0,0-2 0 0,6 2 0 15,0 0 18-15,-6 0 3 0,-3 1 1 0,0-4 0 16,6 3 3-16,-6-2 1 0,-6-3 0 0,3 0 0 0,0-6-30 16,0 3-6-16,-3 1 0 0,-3-4-1 0,-6-4-9 15,6 1-2-15,3 1 0 0,-2-2 0 0,-10 2-8 16,0-3 0-16,0-2-12 0,-6-3 12 16,-3 0-177-16,-2-3-28 0</inkml:trace>
  <inkml:trace contextRef="#ctx0" brushRef="#br0" timeOffset="128220.3481">17239 8136 2782 0,'3'-3'61'0,"3"-2"13"0,3 2 2 0,-3-2 3 0,-3 5-63 0,6-3-16 0,6 1 0 0,-3-1 0 15,-6 0-9-15,5 1-5 0,4-3-1 0,3-1 0 16,-3 4 15-16,3-1 12 0,0-2-3 0,0 2 0 16,6 0 3-16,-1 1 0 0,1-1 0 0,3 3 0 15,3-5-20-15,2 2-4 0,-2-2-1 0,-3 2 0 16,0-2 13-16,0 0 0 0,5-1 0 0,-5 1-9 15,-6 2 0-15,0-5 0 0,3 3 0 0,-4-5 0 16,-5-1-147-16,0 0-30 16,-3-2-6-16,0 0-823 0</inkml:trace>
  <inkml:trace contextRef="#ctx0" brushRef="#br0" timeOffset="128550.4151">17575 7607 2084 0,'0'0'92'0,"0"0"20"0,0 0-90 0,0 0-22 16,0 0 0-16,0 0 0 0,6 0 24 0,-6 0 0 0,0 0 0 0,0 0 0 15,6 5 0-15,0 3 0 0,-3 5 0 0,-3 0 0 16,-3 6 22-16,3 5 5 0,6 8 1 0,-3 2 0 15,-3 8-4-15,0 6 0 0,0 2 0 16,0 6 0-16,-3 2 7 0,-3 3 1 0,-6 2 0 0,4 1 0 16,2-1 4-16,-3 1 2 0,0-1 0 0,0 1 0 15,0-1-42-15,3-4-8 0,0-7-1 0,0-7-1 16,-3-5-10-16,3-3-16 0,3-10 4 0,0-4 1 31,-6-1-40-31,6-9-8 0,3 0-1 0,0-8-1 16,0-5-172-16,0 0-35 0,0 0-6 0,9-18-2 0</inkml:trace>
  <inkml:trace contextRef="#ctx0" brushRef="#br0" timeOffset="129051.3587">18879 7882 2026 0,'0'0'44'0,"0"0"10"0,0 0 2 0,0 0 1 0,0 0-45 0,0 0-12 0,0 0 0 0,9-3 0 16,0 3 23-16,3-5 2 0,0 2 1 0,6-2 0 15,-3 0-26-15,5-1 0 0,7 1 0 0,0 0 0 16,-3-3 12-16,6 3 3 0,-1-1 1 0,1-2 0 16,3 3-5-16,-3-3-1 0,-4 0 0 0,4-2 0 15,0 2 14-15,-3-3 4 0,0 1 0 0,2 2 0 16,-5 0 21-16,3 0 5 0,-3 0 1 0,0 0 0 0,-4 0-43 16,-2 0-12-16,-3 0 0 0,0 0 8 15,0 3-160-15,-3 0-31 16,-3-1-6-16</inkml:trace>
  <inkml:trace contextRef="#ctx0" brushRef="#br0" timeOffset="129420.3984">19326 7347 288 0,'0'0'25'0,"0"0"-25"0,6-5 0 0,-6 5 0 15,0 0 262-15,0 0 47 0,0 0 10 0,0 0 1 16,0 0-171-16,0 0-34 0,0 0-7 0,0 0-2 16,0 0-63-16,0 0-13 0,0 8-2 0,-3 0-1 15,0 3 7-15,0-1 2 0,-3 6 0 0,3 0 0 16,0 0 16-16,0 8 3 0,-3 2 1 0,3 3 0 15,-3 8 8-15,3 3 1 0,-3 2 1 0,-3 11 0 16,0 5-2-16,0 1-1 0,0-1 0 0,0 5 0 16,0 1-24-16,1 5-5 0,2-3-1 0,0-3 0 15,-3 1-17-15,3-6-4 0,0-2-1 0,0-6 0 16,0-3-11-16,-3-4-17 0,0-6 4 0,0-3 1 16,0 1-44-16,3-9-8 15,0-5-1-15,0-2-1 0,3-6-113 0,0-5-22 0,0-3-5 0</inkml:trace>
  <inkml:trace contextRef="#ctx0" brushRef="#br0" timeOffset="129685.3164">19650 8215 1152 0,'0'0'102'0,"0"0"-82"0,0 0-20 0,0 0 0 15,0 0 229-15,0 0 42 0,0 0 8 0,0 0 1 16,0 0-225-16,3 6-46 0,0 4-9 0,-3 1 0 16,0-1 24-16,0 6 7 0,0 0 1 0,0 0 0 15,0 5 34-15,0 0 7 0,0-2 2 0,0 2 0 16,3 0-47-16,3 0-8 0,-3-2-3 0,0-1 0 16,0-2-17-16,3-3-17 0,-3-5 3 0,3-2 1 31,-6-6-181-31,3-3-36 0</inkml:trace>
  <inkml:trace contextRef="#ctx0" brushRef="#br0" timeOffset="129838.2803">19853 7742 2415 0,'0'0'53'0,"0"0"11"0,0 0 3 0,6 5 1 0,-4 0-55 0,4 1-13 0,-6-6 0 0,0 0-1071 15</inkml:trace>
  <inkml:trace contextRef="#ctx0" brushRef="#br0" timeOffset="130694.3773">20103 7895 633 0,'6'3'56'0,"-1"2"-44"0,1-2-12 0,3 2 0 15,-3-2 362-15,3 2 70 0,0 3 15 0,0 3 2 16,-3 2-342-16,0 0-69 0,3 5-14 0,-3 1-2 16,0 7-22-16,-3 1 0 0,0 2 0 0,0-3 0 15,0 1 0-15,3-3 11 0,-6 2-1 0,3-2 0 16,-3-3-10-16,0-5 8 0,3 0-8 0,-3-5 8 15,0-1 11-15,0-2 1 0,0 0 1 0,0-8 0 16,0 5 19-16,0-5 3 0,0 0 1 0,0 0 0 16,0 0 0-16,0 0 0 0,0-10 0 0,3 2 0 15,3-3-20-15,-3 1-3 0,3-4-1 0,-1 1 0 16,1-3 8-16,3 0 2 0,3 1 0 0,3-1 0 31,-3-3-48-31,6-2-10 0,0 0-1 0,0 0-1 0,2 2 30 0,1 6 0 0,3-3 0 0,-6 5 0 16,0 1 10-16,0 2-10 0,-3 3 8 0,-1 2-8 0,1 0 19 15,0 3-2-15,-3 3 0 0,0 2 0 0,0 1-6 0,0-1-2 16,0 3 0-16,0 0 0 0,0 2-9 16,-1 1 0-16,-2-3 0 0,3 5 0 0,-6 0 0 0,3 3 0 15,0-3 0-15,-3 1 0 16,0-4-30-16,-3 3-2 16,0 1 0-16,0-1 0 0,0-3 20 0,0-2 3 0,-3-2 1 0,-3 2 0 0,3-8 8 0,-3 5-8 15,0-2 8-15,-3-1-8 0,-3-2 0 0,0-5 0 16,0 2 0-16,3-2 0 0,0-3 8 0,0 3 0 15,3-1 0-15,0-4 0 0,3-6 12 0,3 3 8 16,0 0 2-16,3-3 0 0,-3-3 12 0,3 3 2 0,3 0 1 16,-3 3 0-16,3-3-16 0,0 6-3 0,0 2-1 15,-3 2 0-15,3 1-17 0,0 3-12 0,0-4 1 0,0 9 1 16,3 2 10-16,-1 3 0 0,1 0 0 0,3 3-8 16,-3-1-5-16,3 6-1 0,3 3 0 0,0-1 0 31,0 1-30-31,-4 2-5 0,1 0-2 0,-3-2 0 0,3-1 31 0,-3 1 5 0,3-4 2 0,0-1 0 31,0-4-21-31,0-2-4 0,2 0-1 0,1-3 0 0,0-2 26 0,0-3 5 0,0-3 8 0,0 1-13 16,0-4 49-16,-1 1 11 0,4-5 1 0,0 2 1 15,-3-6-20-15,0 1-4 0,0-3-1 0,0-2 0 16,2 5 13-16,1-3 3 0,-6-3 0 0,0 1 0 16,-6-1-40-16,0 1 0 0,3-1 0 0,0 3 0 15,-3 0 0-15,0 3 0 0,-6 3 0 0,2 2 0 16,-2 0 0-16,-3 2-10 0,0 1 10 0,0 5-10 0,-3-5 10 15,-2 2 0-15,-4 3-9 0,9 0 9 0,-6 3 0 0,-3 2 8 16,-3 0 0-16,0 6 0 0,-3 2-8 0,3 3 0 16,-3 0 0-16,3 2 0 0,3 4 0 0,0 1 0 15,3 1 9-15,4 0-9 0,-4 0 8 0,6 0-8 16,0-1 10-16,0-1-10 0,3-1 11 0,0-3-11 16,-1 1 12-16,1-6-12 0,6 0 0 0,-6-5-11 15,3 0 0-15,3-3 0 16,0-2-93-16,3-3-20 0,-3 0-3 15,3-3-1-15,-3 1-86 0,3-1-18 0,6-2-3 0</inkml:trace>
  <inkml:trace contextRef="#ctx0" brushRef="#br0" timeOffset="131069.4728">21889 8160 2790 0,'0'0'61'0,"5"5"13"0,1 3 2 0,3-3 3 0,-3 1-63 0,0-4-16 16,-3 4 0-16,-3-6 0 15,0 0-89-15,0 0-21 0,0 0-4 0,0 0-1011 0</inkml:trace>
  <inkml:trace contextRef="#ctx1" brushRef="#br0">19509 6496 0</inkml:trace>
  <inkml:trace contextRef="#ctx0" brushRef="#br0" timeOffset="135500.5473">4827 11755 288 0,'0'0'25'0,"0"0"-25"0,0 0 0 0,0 0 0 16,0 0 291-16,0 0 53 0,6 0 10 0,0 0 2 15,0-2-253-15,0 2-51 0,0 2-11 0,0-2-1 16,0-2 5-16,-1 2 2 0,1 0 0 16,0 0 0-16,-6 0 3 0,9 0 1 0,-3-3 0 0,-6 3 0 15,0 0-8-15,6-2-2 0,0 2 0 0,0-3 0 16,-6 3-13-16,0 0-4 0,0 0 0 0,6-3 0 16,0 3-7-16,-6 0-1 0,6-2-1 0,-3-4 0 15,-6 4-7-15,6-4 0 0,0 1-8 0,3-3 12 16,-3 0-12-16,0-2 0 0,0-1 0 0,6-2 0 15,0-3 0-15,0 0 8 0,-3-2-8 0,0-1 0 16,5 0 0-16,-2-2 0 0,-3 3 0 0,0-3 0 16,0-1-8-16,0 4 8 0,0-3 0 0,-3 5 0 15,0-3 0-15,0 3 0 0,0 1 0 0,0 1 0 16,-3 1 23-16,3 0 5 0,-3 2 0 0,0 1 1 16,0 4-13-16,0-1-4 0,-3-1 0 0,0 0 0 0,3 0-1 15,-3 0-1-15,-3 2 0 0,3 1 0 0,-3 0-10 16,0-3 0-16,0 3 0 0,0-1 0 0,0 4-16 0,-3-4 2 15,3 4 0-15,1 2 0 0,-4-3 14 16,3 3 0-16,0 0 0 0,0 3 0 0,0-3 0 16,6 0 0-16,0 0 0 0,-6 5 0 0,-3 0 8 15,3-2-8-15,-3 5 12 0,3-3-12 0,6-5 10 0,-3 8-10 16,-3 0 8-16,3 3-8 0,-3-3 9 0,3 0-9 16,-3 2 10-16,3-2-10 0,-3 3 12 0,3-1-3 15,0 1-1-15,0-1 0 0,-3 4 9 0,3-1 2 16,-2 3 0-16,5-3 0 0,-3 3 5 0,3-3 0 15,0 3 1-15,3 0 0 0,0 0-1 0,2 0-1 0,1 2 0 16,-3 1 0-16,0 2-7 0,0 3 0 0,3-3-1 0,-3 3 0 16,0 2-2-16,3 1 0 0,0 2 0 0,-3 2 0 15,0 1 3-15,-3 3 0 0,6-4 0 0,-3 4 0 16,3-1-3-16,-6 6 0 0,0-3 0 0,6 5 0 16,0 3-4-16,-3-3-1 0,0 1 0 15,-3-6 0-15,0 3 0 0,0-3-8 0,0-3 12 16,-3 0-4-16,-3-2 0 0,3-3-8 0,-3 0 12 0,-3-2-4 15,0-3-8-15,0-1-9 0,3 1 9 0,0-3-13 16,3-2-14 0,0-6-2-16,-3 3-1 0,3-3 0 0,3-2 0 15,0 2 0-15,0-5 0 0,3 0 0 0,-3-8-100 16,0 0-20-16,0 0-4 0</inkml:trace>
  <inkml:trace contextRef="#ctx0" brushRef="#br0" timeOffset="136154.4606">4639 12213 1911 0,'0'0'42'0,"0"0"9"0,-6 0 1 0,0 0 2 0,6 0-43 0,-6 0-11 0,4-2 0 0,2 2 0 16,0 0 27-16,-6-3 3 0,3 0 1 0,3 3 0 16,0 0-18-16,0 0-3 0,0 0-1 0,0 0 0 0,-6-2 11 0,6 2 3 15,0 0 0-15,0 0 0 16,-6 0 10-16,6 0 3 0,0 0 0 0,0 0 0 0,0 0-16 15,0 0-2-15,0 0-1 0,0 0 0 0,0 0 22 0,0 0 4 16,0 0 1-16,3 5 0 0,-3-5-19 0,0 0-3 16,0 0-1-16,6 5 0 0,-6-5-8 0,3 5-1 15,-3-5-1-15,6 6 0 0,-1-1 23 0,-2 3 5 16,-3-8 1-16,9 5 0 0,0 1-20 0,0-1-3 16,0-2-1-16,3 2 0 0,0-3-6 0,6 1-2 15,0 0 0-15,0-3 0 0,-1-3 20 0,4 0 3 16,3 1 1-16,-3-1 0 0,3-2-32 0,-3 2 0 15,-1-2 0-15,1 0 0 0,-3 2 11 0,3-2-11 0,-3-1 12 16,0 4-12-16,-3 2 8 0,2-6-8 0,-5 4 0 16,3-1 0-16,0 1 0 0,-3-4 0 15,0 4 0-15,0-1 0 16,0-2-28-16,0-1-8 0,-3 4-3 0,-1-1 0 16,4 0-12-16,-3 1-2 0,3-4-1 0,3 1-753 0,0 0-150 15</inkml:trace>
  <inkml:trace contextRef="#ctx0" brushRef="#br0" timeOffset="138564.8553">5425 6861 748 0,'9'-6'67'0,"-6"4"-54"0,-3 2-13 0,3-6 0 0,0 1 133 0,0 2 24 15,-3 3 5-15,3-5 1 0,0 0-115 0,-3 5-22 16,9 0-5-16,-9 0-1 0,0 0-20 0,0 0 0 15,0 0 0-15,0 0 0 0,0 0 11 0,0 0-3 16,0 0 0-16,0 0 0 0,0 0-8 0,0 0 0 16,-9 3 0-16,0-1 0 0,-3-2 8 0,3 3 0 15,-3-1 0-15,3 1 0 0,0 2-8 0,0 1 0 16,1-4 0-16,-1 4 0 0,3-4 0 0,-3 1 0 16,-3 0 0-16,3-1 0 0,0 4 0 0,0-1 0 0,-3 0 0 0,0 3 0 15,0-3-21-15,0 1 0 0,-2 2 0 0,2 0 0 31,-3-3-19-31,3 0-4 0,3 3-1 0,0-3 0 16,0-2 36-16,3 0 9 0,0-1 0 0,6-2 0 0,0 0 11 0,0 0 4 0,-6 3 1 0,6-3 0 16,0 0 0-16,0 0 0 0,0 0 0 0,0 0 0 15,0 0 3-15,0 0 1 0,0 0 0 0,6 8 0 16,-3 0 6-16,3 0 2 0,-3 0 0 0,3 0 0 16,-3 0 1-16,0-1 1 0,3 4 0 0,0-3 0 15,-3 5-6-15,0-2-2 0,0 5 0 0,0-3 0 16,3 0 3-16,-6 3 1 0,0 0 0 0,0 2 0 15,0-2-10-15,0 3-3 0,0 5 0 0,3-3 0 16,-3 0-13-16,3 3 0 0,-3 0 8 0,3-1-8 0,0 4 0 16,-3-1 0-16,3 1 0 0,-3 2 0 0,0-3 0 15,0 3 0-15,0 1 0 0,-3-1 0 0,3 2 0 0,-3 1 9 16,0-3-9-16,0 0 8 0,0 0 12 0,-3-2 1 16,3-3 1-16,0 2 0 0,0-5-7 0,3 1-2 15,-3-1 0-15,3-3 0 0,3-2-13 0,-3 0 11 16,3-3-11-16,-3 0 10 0,3 3 9 0,0-2 1 15,3-4 1-15,-3 3 0 0,-3-2 7 0,3 2 0 16,3 3 1-16,-3-5 0 0,3-1-3 0,-3 3-1 16,0-2 0-16,2 2 0 0,1 0-12 0,0 3-2 15,0 0-1-15,-3-3 0 0,0-5-10 0,3 6 0 16,-3-4 0-16,3 1 0 0,-3-3 0 0,-3-3 0 0,3 3 0 16,0-3 0-16,-3-5 8 0,0 6-8 0,3-1 8 15,-3-5-8-15,0 0 0 0,0 0 0 16,0 0 8-16,0 0-8 0,3 8 0 0,-3-8 0 0,0 0 9 0,0 0-9 15,0 0 15-15,0 0-2 0,0 0 0 16,0 0 0-16,0 0 11 0,0 0 1 0,0 0 1 16,0 0 0-16,0 0-6 0,0 0-2 0,0 0 0 0,0 0 0 15,0 0 4-15,0 0 1 0,0 0 0 0,6 0 0 16,3-6 1-16,-3 4 1 0,3 2 0 0,0-5 0 16,3-1-25-16,-3-2 0 0,0 3 0 0,2 0 0 15,7 2-28 1,0-2-2-16,0 2 0 0,3-5 0 0,0 3-82 0,5-6-17 15,1 1-3-15,0-4-891 0</inkml:trace>
  <inkml:trace contextRef="#ctx0" brushRef="#br0" timeOffset="139270.8443">5702 7448 2102 0,'0'-8'46'0,"0"3"10"0,0-3 1 0,0-3 3 0,0 1-48 0,0-1-12 0,0-2 0 0,3 0 0 15,-3-1 50-15,6-1 8 0,-3-1 2 0,0 2 0 16,3-1-31-16,-3 1-5 0,3-2-2 0,0 3 0 0,0 5-11 0,-3 3-3 16,3-3 0-16,-3 3 0 0,3-1-8 0,-6 6-11 15,5-2 3-15,1 2 0 16,-6 0-24-16,6 5-4 0,0 0 0 0,0 1-1 16,0-1-1-16,0 6 0 0,0-3 0 0,0 5 0 0,-3 0 14 15,3 8 2-15,-3 0 1 0,0 3 0 0,0 5 21 16,-3 0-9-16,3-2 9 0,-3 2 0 0,0 0 0 0,0 0 0 15,-3 0 0-15,6 0 0 0,0 0 0 0,3-2 0 16,0-6 0-16,-3 0 0 0,3-2 0 0,0-1 0 16,-3-2 0-16,-3 0 0 0,3-5 16 0,0-1-4 15,0 1 0-15,0-3 0 0,-3-8 5 0,0 0 1 16,0 0 0-16,0 0 0 0,0 0 16 0,8-3 3 16,-2 0 1-16,0-5 0 0,3-2 9 0,0-1 1 15,0 1 1-15,0-9 0 0,3 1-12 0,0-6-2 0,3 0-1 16,-3-2 0-16,6-1 6 0,-1 1 0 0,-2-3 1 15,3 2 0-15,-3-2-29 0,0 0-12 0,0 0 11 16,0 2-11-16,0 1 0 0,-3 2 0 0,-4 0 0 0,4 3 0 16,0 0-21-16,-3 0-1 0,3 0 0 0,-3 5 0 31,0 0-26-31,3 3-6 0,-3-1-1 0,6 4-705 16,-3-3-140-16</inkml:trace>
  <inkml:trace contextRef="#ctx0" brushRef="#br0" timeOffset="139844.9786">6437 6832 2300 0,'0'0'51'0,"0"0"10"0,0 0 3 0,0 0 0 0,6 0-52 0,3-3-12 16,0 0 0-16,3-2 0 0,-3 0 14 0,3-1 0 15,3-2 0-15,0 1 0 0,-1-7-14 0,1 1 0 0,3 2 0 0,0 1 0 16,0-1 0-16,0 1 8 0,-3-1-8 0,-1 3 0 15,1 3 0-15,0 0 0 0,-3-1-9 0,-3 6 9 16,-3-2-20-16,0-1 3 0,0 3 0 0,-6 0 0 16,6 8 17-16,-3 0 0 0,3 0 0 0,-3 2 0 15,3 6 0-15,-6 0 0 0,3 3 0 0,0-1 0 16,0 3 0-16,0 3 0 0,0 3 8 0,3-1-8 16,-3 1 0-16,5 2 0 0,1 0 8 0,0 0-8 15,0 3 0-15,0 2 0 0,-3 0 0 0,0 6 0 16,0-3 0-16,0 3 0 0,-3 0 8 0,-3-1-8 15,0 1 0-15,0 0 0 0,-3-6 0 0,-3 3 0 16,3-3 21-16,0 3-1 0,-3 1-1 0,3-4 0 16,-3-2 1-16,3-1 1 0,3 1 0 0,0-3 0 15,0-2-3-15,0-6-1 0,0 3 0 0,0-3 0 16,6-5 11-16,0 0 3 0,-6-3 0 0,6 0 0 0,-3 0-11 16,0-2-3-16,-3-3 0 0,-3 0 0 0,6 0-1 15,-3-3-1-15,0-5 0 0,-3 5 0 0,-3 1 7 0,0-1 2 16,-3 0 0-16,-3-2 0 0,0 5-24 15,-5-3 0-15,-10 0 0 0,0 3 8 16,-6 0-140-16,1 0-28 0,-1 0-6 16</inkml:trace>
  <inkml:trace contextRef="#ctx0" brushRef="#br0" timeOffset="141115.6249">6050 11343 2005 0,'0'0'88'0,"0"0"20"0,0 0-87 0,0 0-21 16,0 0 0-16,0 0 0 0,0 0 16 0,0 0-2 16,0 0 0-16,0 0 0 15,0 0-69-15,0 5-13 0,-3 3-4 0,0-3 0 16,-3 1 12-16,0-1 1 0,-6 0 1 0,4 0 0 0,-4 3 48 0,0-2 10 15,0-1 0-15,-3 3 0 0,-3 0 0 0,0-3 9 0,0 0-9 0,-2 3 8 16,-4-2 13-16,0-1 3 0,-3 3 0 16,0-3 0-16,1 0-11 0,2 1-1 15,0 2-1-15,3-3 0 0,3 0 4 0,0 1 1 0,6-1 0 0,-2 0 0 16,5-2 0-16,0 2 1 0,0-2 0 0,3-1 0 16,3 1 7-16,3-3 0 0,-6 5 1 0,3 1 0 15,3 1 3-15,-3 1 0 0,3 0 0 0,3 3 0 16,0 2 24-16,3 0 6 0,-3 6 1 15,6-1 0-15,0 4-31 0,0 1-7 0,-3 4-1 0,5-1 0 16,1 1 17-16,-3-1 3 0,3 3 1 0,-3 0 0 16,0-5-22-16,3 3-5 0,-3-3-1 0,0 2 0 15,0-2 1-15,0 2 0 0,0 1 0 0,3 4 0 16,-4-1-5-16,4 1-1 0,0 6 0 0,-3 0 0 16,0 0-8-16,-3 3 0 0,-3 0 0 0,3-3 0 0,-3 0 9 15,-3 3 3-15,0-3 1 0,-3-3 0 0,0 3-4 16,0 0-1-16,0-2 0 0,0-1 0 0,0-5-8 15,3 0 8-15,-3-2-8 0,3-4 8 0,0 1-8 16,-3-5 0-16,3-1 0 0,-3-5 0 0,3 1 8 0,-3-4-8 16,3 4 12-16,0-7-4 0,0 1 0 0,3 0 0 15,-3-2 0-15,3-1 0 0,-3-5-8 0,0 5 0 16,0-5 9-16,0 0-9 0,0 0 8 0,0 0-8 16,0 0 8-16,3 6-8 0,-3-6 0 0,0 0 0 15,0 0 0-15,0 0 8 0,0 0-8 0,0 0 9 16,0 0-9-16,3 5 10 0,0 0-10 0,-3-5 12 0,6 3-12 15,0 2 12-15,6-5-12 0,0 3 0 16,0-1-12-16,3-2 12 0,5-2-17 0,1-4 4 16,3-2 1-16,0-2 0 15,3-3-154-15,-1-3-30 0,4-5-7 0</inkml:trace>
  <inkml:trace contextRef="#ctx0" brushRef="#br0" timeOffset="141658.6423">6526 12023 1825 0,'0'0'80'0,"0"0"18"0,-5 0-78 0,5 0-20 15,-3-6 0-15,0 4 0 0,0-6 96 0,0 3 16 16,3-1 4-16,3-2 0 0,0-2-39 0,3-1-7 16,-1-2-2-16,4 0 0 0,0-3-37 0,3 0-8 15,0-3-2-15,0 4 0 0,6-4-3 0,0 0-1 16,-3 4 0-16,3 4 0 0,-1 0-17 0,-2 1 0 15,0 5 0-15,-3-1 0 0,0 6 0 0,0 0-14 0,-3 8 1 16,0 0 0-16,3 5-5 0,-6 3-1 16,0 5 0-16,-3-2 0 0,-1 5 8 0,4-3 2 0,0 0 0 15,0 3 0 1,-9-3-14-16,3 0-2 0,3-2-1 0,0 2 0 0,3 0 10 0,-6 0 1 16,0 0 1-16,0-2 0 0,3 5 14 0,0-3 0 0,0 0 0 0,0-2 0 15,0 2 8-15,3 0 0 0,-3-5 1 0,0 0 0 16,0-3 35-16,-3-3 8 0,3-2 0 0,-3-8 1 15,0 0-1-15,0 0-1 0,0 0 0 0,0 0 0 16,0 0-23-16,9 3-5 0,0-3-1 0,3-3 0 16,-3-2 9-16,3 0 1 0,0-6 1 0,-1 1 0 15,4-4-19-15,3-4-4 0,-3-3-1 0,0 0 0 16,0-6-9-16,0-5 0 0,6 1 0 0,-7-4 0 16,1-2-88-16,3-5-17 15,3-3-3-15,-3-5-1105 0</inkml:trace>
  <inkml:trace contextRef="#ctx0" brushRef="#br0" timeOffset="142290.6102">7434 11454 1785 0,'9'0'79'0,"-9"0"17"0,6 2-77 0,-6-2-19 0,0 0 0 0,0 0 0 16,6 0 82-16,-3-2 13 0,-3 2 2 0,6-8 1 15,3 0-84-15,-3 0-14 0,3 0-8 0,0-3 8 16,0 4 0-16,-3-1 15 0,9 0-1 0,-9-3 0 16,2 3 21-16,4-2 4 0,3-1 1 0,3 0 0 15,0 1 8-15,-3-1 1 0,-6-2 1 0,6 2 0 16,6 3-30-16,-7-2-7 0,-11 2-1 0,6 0 0 16,6 3 16-16,-6-1 4 0,0 1 0 0,-3 3 0 15,-6 2-10-15,6-3-2 0,6 3 0 0,-6 0 0 16,-6 0-20-16,6 0 0 0,3 5 0 0,3 0 0 0,-6-2-12 15,2 5-6-15,-2 0-2 0,3 3 0 16,3 2 32-16,-3 0 7 0,-3 0 1 0,0 6 0 0,3 2-20 16,3 0 0-16,-9 0 0 0,3 3 0 0,-3 5 9 0,3 3-1 15,0 2-8-15,-3 3 12 0,-3 6-4 0,3 2 0 16,0 2-8-16,-3 4 12 0,0-4-1 0,-3-2-1 16,3 3 0-16,3-3 0 0,-3 2-2 0,0-2 0 15,-3-2 0-15,6 2 0 0,3 0 20 0,-6-6 3 16,0 1 1-16,-3-3 0 0,6-3-22 0,-3-2-10 15,3-3 10-15,-6 0-10 0,0 1 25 0,0-4-1 16,6-5 0-16,-3 0 0 0,-6 3 8 0,3-5 2 16,0-1 0-16,3-5 0 0,-3 1-12 0,0-4-2 15,-3 3-1-15,0-2 0 0,6-3-4 0,-6 0-1 0,-6-3 0 0,3 1 0 16,-3-6-27-16,-3-3-6 0,-8-2-1 0,-4-9 0 31,-3-2-180-31,-3-5-37 0</inkml:trace>
  <inkml:trace contextRef="#ctx0" brushRef="#br0" timeOffset="143010.5693">5997 12801 172 0,'-3'5'16'0,"3"-5"-16"0,0 0 0 0,-3 5 0 0,-3 3 236 0,3-3 44 15,0-2 8-15,3-3 3 0,0 0-207 0,0 0-42 16,0 0-8-16,0 0-2 16,0 0-60-16,0 0-13 0,0 0-3 15,0 0 0-15,0 0 29 0,0 0 6 0,0 0 1 0,0 0 0 0,0 0 19 0,0 0 4 16,0 0 1-16,0 0 0 0,0 0 21 0,0 0 5 16,9-3 1-16,-6 3 0 0,-3 0 29 0,9 0 5 15,0 0 2-15,-1 0 0 0,-2 0-13 0,3 0-2 16,-3 0-1-16,3 0 0 0,3-2-18 0,0 2-3 15,3 0-1-15,0 0 0 0,0 0 17 0,0 0 3 16,5 2 1-16,1-2 0 0,3 0 2 0,0 0 1 16,0 0 0-16,0 0 0 0,-1-2-49 0,4-4-16 15,0 4 8-15,0-6-8 16,2-3-88-16,-2-2-20 0,3-5-5 0,0-4-1 0</inkml:trace>
  <inkml:trace contextRef="#ctx0" brushRef="#br0" timeOffset="144028.8492">9214 11422 403 0,'0'0'36'0,"0"0"-36"16,0 0 0-16,6-3 0 0,-6 3 214 0,9-2 36 16,-3-1 7-16,3 0 2 0,3 1-147 0,0-3-28 15,0-1-7-15,3 4-1 0,0-1 20 0,-1-2 3 16,1-1 1-16,0 1 0 0,0 0-15 0,3 0-2 15,-3-3-1-15,0 0 0 0,0-3-31 0,-1-2-7 16,1-3 0-16,-3-3-1 0,0 1-13 0,-3-3-2 16,0-3-1-16,-3-3 0 0,0 4-11 0,0-4-3 15,-3-2 0-15,-3 3 0 0,-3-3-4 0,3 2-1 16,0-2 0-16,-3 3 0 0,-3-4-8 0,0 4 0 0,0-1 9 16,0 1-9-16,-3 0 0 0,0 2 0 0,3 3 0 15,0 2 0-15,-3 1 0 0,0 2 0 0,1 2 0 0,2 1-8 16,0 3 8-16,3 4-13 0,-3-2 5 0,0 6 8 15,3-4-10-15,3 6 10 0,0 0 0 0,-6 3-9 16,0-3 9-16,0 5-10 0,0 3 10 0,0 0-10 16,3 3 10-16,-3 2 0 0,3 3-9 0,0 5 9 15,3 0 0-15,-3 8 0 0,3 1 0 0,3 1 0 16,-3 4 0-16,3-4 0 0,0 4 9 0,0 2-9 16,3 0 15-16,0 0-2 0,3 3 0 0,0-3 0 15,0 10 14-15,3-2 2 0,3 6 1 0,-1-1 0 16,4 5-3-16,0 4-1 0,6 4 0 0,-3 3 0 15,3 0 14-15,2 1 4 0,-5-4 0 0,0 1 0 16,-3-9-36-16,-3-2-8 0,-3-5 0 0,-3-3 0 16,-3 0 0-16,-3-6 0 0,-3-2 0 0,0-8 0 15,0-2-30-15,-3-3-8 0,0-8-2 16,-3-3 0-16,0-3-12 0,3 1-4 0,-6-6 0 16,-3-2 0-16,0-3-134 0,-6-3-27 0,0-5-6 0</inkml:trace>
  <inkml:trace contextRef="#ctx0" brushRef="#br0" timeOffset="144247.3059">9265 11822 1728 0,'0'0'76'0,"6"2"16"0,3 4-73 0,0-4-19 0,6 1 0 0,2-1 0 15,4 4 172-15,9-4 30 0,9-2 6 0,-1-2 2 16,7-4-166-16,0 1-32 0,-1-3-12 0,1 3 0 16,-3-6 12-16,-4 1-12 0,1-3 12 0,-6-3-754 15,0 0-150-15</inkml:trace>
  <inkml:trace contextRef="#ctx0" brushRef="#br0" timeOffset="144701.2548">10438 11494 2818 0,'-3'2'62'0,"3"3"13"0,0-5 2 0,0 0 3 0,-3 6-64 0,3-6-16 0,0 0 0 0,0 0 0 15,0 0-24-15,0 0-7 0,0 0-1 0,0 0-1 16,0 0 5-16,0 0 0 0,-6 5 1 0,0-2 0 0,0 2 43 0,-3 0 9 15,0 3 2-15,-3 0 0 0,3 0-27 0,-3 3 0 16,-3 2 8-16,1 0-8 0,-1 3-11 0,3 0-4 16,-3 2-1-16,0-2 0 0,3 0 16 0,3 3 10 15,0-3-2-15,3 2 0 0,0-2 4 0,6 0 0 16,0-3 0-16,3 0 0 16,0-2-36-16,3-1-8 0,3 1 0 0,0-3-1 0,3-3 13 0,3 3 4 15,-3-5 0-15,3-1 0 0,0-2 16 0,-1 0 17 0,1 0-3 0,0-2-1 16,0-1 15-16,3-5 4 0,0 3 0 0,0-6 0 15,-1 1-7-15,1-1-1 0,-3-2 0 16,-3 0 0-16,0-3-10 0,0 3-2 0,-3-3-1 0,-3 3 0 16,0-3-11-16,-3 2 0 0,-3 1 0 0,0-3 0 15,0 3 0-15,-3 0 0 0,-3-3 0 0,-3 3 0 16,0 2 28-16,0-2 1 0,-3 5 0 0,0 0 0 16,0 0-29-16,-3 3 0 0,1 0 0 0,-1 5 0 15,3-3 8-15,0 3-8 0,3 0 0 0,-3 3 0 31,0-3-91-31,3 0-24 0,-3 0-5 0</inkml:trace>
  <inkml:trace contextRef="#ctx0" brushRef="#br0" timeOffset="145094.9238">10771 11419 1555 0,'0'11'68'0,"0"-11"16"0,0 0-68 0,0 8-16 15,0 0 0-15,3 2 0 0,0-2 241 0,0 3 45 16,3-3 9-16,-3 3 1 0,3-1-202 0,0 3-41 0,0 1-8 0,0-1-1 16,0 5-8-16,3 3 0 0,3 3-1 0,-4 3 0 15,1 2-13-15,-3 3-2 16,6-1-1-16,-3 1 0 0,0-3-19 0,-3-2 0 15,0-4 8-15,0-1-8 0,-3-4 0 0,0-5 0 0,-3 1 8 0,3-4-8 16,-6-2 0-16,3 0 0 0,0-8 0 0,0 0 0 16,0 0 0-16,0 0 0 0,0 0-12 0,-3 0 12 15,-3-3 0-15,0-2 20 0,0 2-4 0,0-2 0 16,6 0 24-16,-6 0 4 0,0-3 0 0,0-3 1 16,3 1-15-16,0-4-3 0,0-2-1 0,0-5 0 15,3 3-26-15,3-9 0 0,3 1 8 0,3-3-8 16,3-6 0-16,3 1-14 0,3 0 3 0,0-4 1 15,3 7-50 1,2-6-11-16,-2 2-1 0,0-2-1 0,6 0-158 0,-3-2-31 16,32-36-6-16,-14 20-2 0</inkml:trace>
  <inkml:trace contextRef="#ctx0" brushRef="#br0" timeOffset="150167.4362">13111 11152 288 0,'0'0'12'0,"0"0"4"0,0 0-16 0,-3 5 0 0,0 1 0 0,3-6 0 16,-3 5 329-16,3-5 63 0,0 0 13 0,0 0 3 15,-3 5-320-15,3-5-63 0,0 0-13 0,0 0-2 16,0 0 6-16,0 0 0 0,0 0 1 0,0 0 0 16,0 0 15-16,0 0 2 0,0 0 1 0,0 0 0 15,0 0-7-15,0 0-2 0,0 0 0 0,0 0 0 16,0 0 8-16,0 0 2 0,0 0 0 0,0 0 0 16,0 0-11-16,0 0-1 0,0 0-1 0,0 0 0 15,6-2-23-15,0-4 0 0,3 1 0 0,-3-3 0 16,-1-2 0-16,4-1 0 0,-3 0 0 0,3-2 0 15,0-3 0-15,3 0 0 0,-3 1 0 0,0-4 0 16,0 1 12-16,0-1 0 0,0 1 1 0,-3-4 0 16,3 1 24-16,-3-5 5 0,0-1 1 0,2-4 0 0,-2-1-21 15,3 0-4-15,-3-2-1 0,3 2 0 0,0-5-17 16,3 2 0-16,-3-2 0 0,0 0 0 0,0-2-16 16,3-1 0-16,-3-2 0 0,0 5 0 0,0 0 0 0,-3 2-1 15,-1 3 0-15,-2 6 0 0,0 2 6 0,0 0 2 16,0 3 0-16,-3 5 0 0,0 0 9 0,0 6 0 15,0-3 0-15,-3 2 0 0,0 3 0 0,0-3 0 16,0 4 0-16,-2-4 0 0,2 3-14 0,-3 3-1 16,3-6 0-16,-3 3 0 15,3-2-17-15,0 2-4 0,-3-3-1 0,3 3 0 16,0 0 1-16,-3 0 0 0,6 0 0 0,-3 3 0 0,3 0 16 0,-3-1 4 16,3 6 1-16,0 0 0 0,-3-2 15 0,3 2 0 15,0-5 0-15,0 5 0 0,0 0 0 0,0 0 10 0,0 0-2 0,0 0 0 16,0 0-8-16,0 0 10 0,-3 7-10 0,-3 1 10 15,3 0-10-15,-3 3 0 0,3 2 0 0,-3-2 0 16,3 2 0-16,-3-2 10 0,0 2-10 0,0 0 10 16,3 0 10-16,-3 0 1 0,0 1 1 0,-3 2 0 15,4 2 10-15,-4 1 1 0,3-1 1 0,-3 6 0 16,0 2-3-16,0 1-1 0,-3 5 0 0,0 2 0 16,3 3 4-16,0 0 1 0,3 3 0 0,0-1 0 15,0 4-7-15,0-3 0 0,-3 4-1 0,6 1 0 16,3-2 1-16,0 4 0 0,0-2 0 0,3 0 0 15,-3 3-7-15,3-3-1 0,0 3 0 0,0-3 0 16,6 0-3-16,-3 0-1 0,0-3 0 0,-3-2 0 16,3-1 12-16,0 1 1 0,3-3 1 0,0-3 0 0,3 1-18 15,0-3-4-15,3-3-8 0,3 0 12 0,-4 0-12 16,4-3-8-16,0 1 8 0,0-3-13 16,0-1-38-16,0-1-7 0,0-4-2 0,-1 1 0 15,-2-6-114-15,6-8-23 0</inkml:trace>
  <inkml:trace contextRef="#ctx0" brushRef="#br0" timeOffset="150775.5292">14200 11261 2070 0,'0'0'92'0,"0"0"18"0,0 0-88 0,0 0-22 0,0 0 0 0,0 0 0 15,0 0 36-15,0 0 4 0,0 0 0 0,0-3 0 16,0-5-53-16,3 3-11 0,-3-6-1 0,0 6-1 15,0-3 26-15,0 8 17 0,-3-8-2 0,3 8-1 16,0 0 7-16,-3-5 2 0,-3-3 0 0,3 0 0 16,0 3-5-16,-6-3-1 0,0 2 0 0,-3 1 0 0,1 0 2 15,-4-1 0-15,-6 1 0 0,3 0 0 16,-3 0-10-16,0 2-1 0,0 0-8 0,-2 1 12 0,2 2-12 0,0 2-8 16,3 4 8-16,-3-1-13 0,3 5 13 0,1 4 0 15,2 2 12-15,-3 7-12 0,6 7 28 16,0 1 0-16,0 6-1 0,3 0 0 0,3 0-16 0,3 0-3 15,0-2-8-15,0-3 12 0,6-3-12 0,0-6 11 16,3-1-11-16,0-4 10 0,0-2-10 0,3 0-9 16,0-8 9-16,3-3-13 0,-3 0 3 0,3-2 1 15,0-6 0-15,2-2 0 0,1 0-11 0,-3-3-1 16,3 0-1-16,-3-3 0 0,3-2 22 0,-3-3 12 16,0 0-2-16,0 1 0 0,-3-4 2 0,-1-2 1 15,1 2 0-15,0-2 0 0,-3 3 9 0,3-1 2 0,3 6 0 16,-3 0 0-16,-6 5 11 0,3 0 2 0,0 0 1 15,0 5 0-15,-6 3-14 0,0 0-2 0,0 0-1 0,6 3 0 16,3 2-7-16,-3 3-2 0,-3 3 0 0,3 2 0 16,-3 0 16-16,3 3 4 0,0 0 0 15,0-3 0 1,-4 3-52-16,4-3-9 0,0-2-3 0,0-1 0 16,-3-2-35-16,3 0-7 0,-3-5-2 0,-3-3-717 0,9 0-144 0</inkml:trace>
  <inkml:trace contextRef="#ctx0" brushRef="#br0" timeOffset="151297.2014">14742 11094 2149 0,'0'0'47'0,"0"0"9"0,0 0 3 0,0 0 2 0,0 0-49 0,0 0-12 15,0 0 0-15,0 0 0 0,0 0 36 0,0 0 5 16,-3-3 1-16,3 3 0 0,-3-5-25 0,0 0-5 16,-3-1 0-16,3 1-1 0,0-3-3 0,-3 3 0 15,3-3 0-15,-3 3 0 0,3-3-8 0,0 0-16 0,0 0 4 16,0 0 1-16,-3 5-1 0,3-2 0 15,-3 0 0-15,0 2 0 0,-3 3 20 0,0 0 3 0,4 0 1 0,-4 5 0 16,-6 1 8-16,3 2 3 0,0 0 0 16,0 2 0-16,0 3-8 0,0 1-2 15,-3 1 0-15,0 1 0 0,6 3-13 0,1-1 9 0,-1-2-9 0,0 3 8 16,3-3-8-16,0-3 0 0,3 0 0 0,0 0-11 16,3-2 11-16,0 0 0 0,0-1 0 0,6-2-8 15,-3 5 8-15,6-2 14 0,-3-1-3 0,6 1-1 16,2 2-2-16,1 0 0 0,3 1 0 0,0 2 0 15,3-1 13-15,-3 1 3 0,3 3 0 0,-4-3 0 16,1 2 25-16,0-2 6 0,-3 3 1 0,-3-3 0 16,-3-1-13-16,-3 1-3 0,3-3 0 0,-6 3 0 15,0-2-25-15,0-4-6 0,-3 3-1 0,0-2 0 16,-3 0-8-16,0-3-11 0,-3-1 3 0,-3-1 0 16,0-1-36-16,0-2-6 15,-6-3-2-15,-3-6 0 0,-3 1-173 0,-2-3-35 16</inkml:trace>
  <inkml:trace contextRef="#ctx0" brushRef="#br0" timeOffset="151635.117">14995 10972 2718 0,'0'0'60'0,"0"0"12"0,0 0 2 0,0 0 2 0,0 0-60 0,0 0-16 0,9 6 0 0,0-4 0 16,6 1 0-16,-1-3 0 0,1 0 0 0,3 0 0 15,3-3 0-15,0 1 0 0,0-1 0 0,0-2 0 16,-1 5 28-16,4-6 4 0,3 1 0 0,0 2 0 15,0-2-16-15,-1 0-4 0,4 2 0 0,-3-2 0 16,0 5-12-16,-1-3 0 0,1-2 0 0,-3 0 0 16,0-1-10-16,-3-2-5 0,0 3-1 0,-4-8 0 31,1 0-146-31,-3-3-30 0,3-5-5 0</inkml:trace>
  <inkml:trace contextRef="#ctx0" brushRef="#br0" timeOffset="151998.144">15403 10155 1555 0,'0'0'138'0,"0"0"-110"0,0 0-28 0,0 0 0 16,0 0 140-16,0 8 24 0,-3 0 4 0,3 2 0 16,3 1-83-16,-3 5-17 0,-3-3-3 0,3 8-1 15,-3 3-3-15,3 5-1 0,0 8 0 0,3 8 0 16,0 8-5-16,0 5-2 0,0 8 0 0,0 6 0 15,-1 7-1-15,1 3 0 0,0 5 0 0,-3 3 0 16,-3 3-16-16,0-3-4 0,6-3-1 0,0-7 0 16,-3-6-21-16,0-11-10 0,0-5 10 0,0-13-10 15,-3-8-80 1,-2-5-21-16,-1-8-5 0,0-8-1173 0</inkml:trace>
  <inkml:trace contextRef="#ctx0" brushRef="#br0" timeOffset="152511.6016">16680 10626 1152 0,'0'0'102'0,"-6"0"-82"0,0 0-20 0,0-3 0 16,6 3 101-16,-6-3 16 0,-3 1 3 0,3-4 1 15,3 1-121-15,-3 3-36 0,3-4-2 0,0 1 0 16,3 5 90-16,0 0 19 0,0-3 3 0,0 3 1 16,0 0 27-16,0 0 6 0,6-5 0 0,3 2 1 15,0 1-21-15,3 2-5 0,6 0-1 0,5 0 0 16,7-3-10-16,3 3-1 0,-6-3-1 0,8 1 0 15,1-1-21-15,3-2-4 0,-6 0-1 0,2-1 0 0,-2-2-6 16,3 3-2-16,-1-3 0 0,-2 0 0 0,-6 0-36 0,3 0-12 16,2 0 0-16,1-2 0 15,-6-3-24-15,0-1-4 0,-3-2-2 16,2 1 0-16,-5-1-151 0,0-6-31 0,-9 4-5 0</inkml:trace>
  <inkml:trace contextRef="#ctx0" brushRef="#br0" timeOffset="152873.4056">17197 9776 1324 0,'-5'8'118'16,"2"-2"-94"-16,0 2-24 0,3-1 0 15,3 1 260-15,-6 3 48 0,0 0 10 0,3-1 2 16,3 3-228-16,-3 3-46 0,-3 0-9 0,0 5-1 16,0 0-4-16,3 9-1 0,-3 4 0 0,3 6 0 15,-6 2 5-15,3 11 0 0,6 5 1 0,-6 6 0 16,-3 7 5-16,0 0 1 0,6 6 0 0,-6 0 0 0,3 5-6 15,-3-3-1-15,3-5 0 0,0-5 0 0,3-8-22 16,0-5-5-16,-6-11-1 0,6-6 0 16,0-2-53-16,3-8-11 0,-3-2-3 15,3-9 0-15,0-4-125 0,3-4-24 0,6-4-6 0,0-9-882 0</inkml:trace>
  <inkml:trace contextRef="#ctx0" brushRef="#br0" timeOffset="153128.3999">17745 10739 3020 0,'0'0'67'0,"3"8"13"0,3 0 4 0,-3 3 0 0,-6-1-68 0,6 4-16 0,0-1 0 0,0 0 0 16,0 3 0-16,-3 0 10 0,3 2-10 0,0 4 8 15,3-1 8-15,-3 0 2 0,-3 0 0 0,6 0 0 16,0-2 3-16,3-1 1 0,-9-2 0 0,3-3 0 31,3-2-46-31,0 0-10 0,0-3-2 0,-1-6 0 0,-5-2-89 16,9-2-19-16,6-6-3 0,-3-8-1060 0</inkml:trace>
  <inkml:trace contextRef="#ctx0" brushRef="#br0" timeOffset="153307.8529">17903 10364 2779 0,'0'0'61'0,"0"0"13"0,0 5 2 0,0 3 2 0,0-3-62 0,3 3-16 16,-3-3 0-16,3 3-820 15,-3-8-168-15</inkml:trace>
  <inkml:trace contextRef="#ctx0" brushRef="#br0" timeOffset="153937.5028">18138 10493 864 0,'12'14'38'0,"-6"-9"8"0,-6-5-37 0,6 5-9 0,3 0 0 0,-3 1 0 16,3 2 429-16,0 0 84 0,0 2 17 0,-1-2 3 15,1 3-414-15,0 2-83 0,0 0-17 0,0 0-3 16,0 3 24-16,-3 3 4 0,3-1 2 0,-3 4 0 16,3-4-23-16,-6 3-5 0,0 0-1 0,3-2 0 15,-6-3-17-15,3 0-12 0,-3 0 1 0,3-3 1 16,-3 0 10-16,0-5-12 0,3 0 12 0,0 0-12 15,-3-8 12-15,0 0 0 0,0 0 0 0,0 0 0 16,0 0 0-16,0 0 0 0,0 0 0 0,0 0 0 0,0 0 9 0,0-5 1 16,3-3 0-16,-3-3 0 0,3 3 3 0,0-3 1 15,0-2 0-15,3-3 0 0,-3 0-14 0,2 3 8 16,1-3-8-16,0 1 0 0,3-1 20 0,0 2-3 16,0-1 0-16,0 4 0 0,0 0-17 0,0 1 0 15,0-1 0-15,3 3 0 0,-3 0 8 0,3 6-8 16,-3-1 0-16,2 3 0 0,4 0 0 0,-3 5 0 15,3 1 0-15,-3 4 0 0,3 1 0 0,3 5 0 16,-3 0 0-16,0-1 0 0,-7 7 0 0,-2-4 0 16,0 6 0-16,3-3 0 0,0-2 8 0,-3-1 0 15,0-2 1-15,0 0 0 0,0-3-9 0,0-2 0 16,-3 2 0-16,-3-5 0 0,3-3 0 0,-3-5-14 16,0 0 5-16,0 0 1 15,0 0-17-15,0 0-3 0,0 0-1 0,0 0 0 0,0 0 20 0,-6 0 9 0,0-5-8 16,-3 0 8-16,6-3 0 0,0 0 16 0,0-6-3 0,3 1 0 15,-3 0 7-15,3-3 0 0,0 0 1 0,0 3 0 16,0 0-8-16,0-3-1 0,3 3-1 0,3 2 0 16,-3 3 2-16,6 3 1 0,-3 0 0 0,3 2 0 15,0 0-2-15,0 1-1 0,0 4 0 0,0 4 0 16,3-1-11-16,-3 5 0 0,-1 4 0 0,4 2 0 16,-3 2 0-16,3 3 0 0,-3-2-12 0,0 2 12 15,-3 0-19-15,3-5 4 0,-3-3 1 0,-3 0 0 16,3-2-101-16,-3-6-20 15,-3-5-4-15</inkml:trace>
  <inkml:trace contextRef="#ctx0" brushRef="#br0" timeOffset="154367.8604">19076 10705 2289 0,'9'11'101'0,"-6"-6"22"0,3 0-99 0,5 1-24 15,-2-1 0-15,3 0 0 0,3 0 47 0,-3 1 4 0,0-4 1 0,3 4 0 16,-3-6-14-16,3 2-2 0,0-2-1 0,-4 0 0 16,4 3 23-16,0-6 5 0,0 1 1 0,0-4 0 15,-3-2-27-15,3-2-5 0,0 2 0 0,-3-5-1 31,5-1-52-31,-5-1-11 0,6 1-1 0,-6-2-1 0,0 3 34 0,0-3 0 0,0 0 0 0,0 3 0 16,-6 0 0-16,0 0-13 0,0 2 4 0,0 3 1 16,-4-2 8-16,-2 2 9 0,-2 0-1 0,-1 2-8 15,0-1 8-15,-3-1-8 0,-3 2 0 0,-3 4 0 16,0-4 32-16,0 6 0 0,0-2 0 0,0 4 0 31,0 4-51-31,-3 2-10 0,3 0-3 0,-2 5 0 0,-1 0 51 0,3 3 9 0,0 5 3 0,0 3 0 16,0 2-31-16,3 9 8 0,3 2-8 0,3 5 0 15,3 6 0-15,0 2 11 0,6 0-11 0,6 3 10 16,0 0-10-16,6-3 0 0,3 1 0 0,5-1 0 16,1-2 0-16,9-6-9 0,-3-2 0 0,2-9-866 15,-2-4-173-15</inkml:trace>
  <inkml:trace contextRef="#ctx0" brushRef="#br0" timeOffset="155391.3223">20713 10226 921 0,'0'0'40'0,"0"0"10"0,0 0-40 0,0 0-10 0,0 0 0 0,6-2 0 15,-6 2 289-15,0 0 56 0,6-3 11 0,-6 3 3 16,0 0-221-16,9 3-44 0,0-1-9 0,-4 3-1 16,1 3-40-16,3 0-8 0,-3 3-2 0,0 5 0 15,0 2-25-15,0 9-9 0,-3 2 0 0,0 5 9 16,0 1-9-16,0 2 0 0,0-3-10 0,0 0 10 15,-3-2 14-15,0-5 9 0,3-3 1 0,0-3 1 16,-3-3-4-16,3-2-1 0,0-3 0 0,3-2 0 16,-6-6-12-16,3 3-8 0,3-3 8 0,3-2-8 15,-3-3 0-15,3-3 0 0,-3-2-10 0,3 0 10 0,5-3-14 16,-2-5 4-16,-3 2 1 0,3-5 0 0,0 0 9 16,0-2 0-16,0-1 0 0,-3-2 0 0,3 0 17 0,-3 0 3 15,3 0 0-15,-4-1 0 0,4 4 12 16,-3-1 4-16,0 6 0 0,0 3 0 0,-3 2 0 0,0 2 0 15,-3 4 0-15,-3 2 0 0,9 0-11 0,-3 8-1 16,0 0-1-16,0 5 0 0,0 3-23 0,0 2 9 16,0 3-9-16,0 1 0 0,-3-4 0 0,3 3 0 15,0-2 0-15,-1-3 0 0,1-3 0 0,0 0 0 16,0 0 0-16,3-2 0 0,0-6 0 0,-3 3-11 16,3-3 11-16,3 1-10 0,0-4 10 0,0 1 0 15,0-3 0-15,0-3 0 0,0 1 0 0,-1-1 14 0,-2-2-3 16,6-3-1-16,-3 0 0 0,0-3 0 0,0 1 0 15,-3-3 0-15,3-3 3 0,-3 0 1 0,-3-3 0 0,6-2 0 16,0 3-6-16,-4-6-8 0,4-3 11 0,-3 1-11 16,0-1 0-16,0 4-19 0,-3-4 3 0,0 3 0 31,-3 6-25-31,0-3-5 0,0-1-1 0,-3 4 0 0,0-3-138 16,0 0-28-16,-3 2-6 0</inkml:trace>
  <inkml:trace contextRef="#ctx0" brushRef="#br0" timeOffset="155869.2378">21966 10499 1911 0,'6'8'42'0,"-6"-8"9"0,6 5 1 0,3-5 2 0,-3 0-43 0,0 0-11 16,3-3 0-16,-3 1 0 0,2-4 0 0,1 1 0 16,3-3 0-16,-3 3 0 0,3 0 33 0,-3-3 2 15,3 0 0-15,0 0 0 0,0-3 35 0,0 3 7 16,0-5 2-16,0 2 0 0,-1 1-54 0,1-1-10 16,0 1-3-16,0-1 0 0,-3 0 25 0,0 1 5 15,0-1 1-15,-3 3 0 0,3-2-19 0,-3 2-4 0,-3-3-1 16,0 3 0-16,-3 0-19 0,-3 0 0 0,3 0 0 0,-3 1 0 15,-3-1 0-15,0 2 0 0,0 1-9 0,-3 0 9 16,-3-1 0-16,0 1 0 0,3 3 12 16,-6-1-4-16,3 3 0 0,-2 3 0 0,2-1 0 0,-3 1 0 15,3 2 13-15,3 0 3 0,-3 3 1 0,0 3 0 16,-3-1 6-16,3 4 1 0,0 2 0 0,1-3 0 16,-4 3-12-16,3 2-3 0,0 1 0 0,0 2 0 15,0 0-2-15,3 3-1 0,3 2 0 0,3 6 0 16,0 5 16-16,9 5 3 0,3 9 1 0,3 2 0 15,6 8 2-15,0-1 1 0,3-1 0 0,-1-4 0 16,1-5-18-16,0-2-4 0,3-6-1 0,0-7 0 16,-1-6-54-16,4-5-10 15,-3-6-2-15,0-7-880 0,-3-9-175 0</inkml:trace>
  <inkml:trace contextRef="#ctx0" brushRef="#br0" timeOffset="157456.757">6628 14467 1555 0,'0'0'138'0,"0"0"-110"15,0 0-28-15,0 0 0 0,0 0 103 0,0 0 15 16,0 0 3-16,0 0 1 0,0 0-52 0,0 0-10 16,0 0-3-16,0 0 0 0,6-2-37 0,0-4-8 15,0-1-2-15,-1-1 0 0,4 0 10 0,-3 0 3 16,-3 0 0-16,3 0 0 0,0-3 5 0,3 1 2 16,-3 2 0-16,0-5 0 0,0-1-6 0,3 1 0 15,0 0-1-15,3-3 0 0,-3-3-23 0,3 4 8 16,0-7-8-16,-1 7 0 0,4-1 0 0,-3 0-10 15,3 0 1-15,-6 5 0 16,0 3-37-16,3 0-7 0,0 3-2 0,-3 3 0 16,0 2 19-16,3 0 3 0,-1 2 1 0,1 3 0 0,-3 3 22 0,3 3 10 15,-3 2-8-15,3 0 8 0,-3 3 0 0,0 3 0 0,0 5 0 16,0-1 0-16,-3 4-18 0,3 5-5 0,0 2-1 0,-3 6 0 31,-3-1-36-31,2 4-8 0,-2-1-2 0,0 0 0 16,-3 1 26-16,3-4 4 0,0 1 2 0,-3 0 0 0,-3-6 54 0,6-2 12 0,-3-3 1 0,3-5 1 15,3-6 26-15,-3-2 6 0,-6-2 1 0,6-7 0 16,3 1-17-16,-6-8-3 0,0 0-1 0,6-5 0 16,3 0 5-16,0-6 1 0,3-2 0 0,0-6 0 15,0-4 17-15,3-4 4 0,8-2 1 0,-5 0 0 16,-3-5-10-16,6-1-3 0,0-2 0 0,3 0 0 16,-3-3-33-16,-1 1-6 0,-2-1-2 0,3 0 0 0,0 3-16 15,0 0 0-15,-9 6 0 0,0-1 0 16,-1 5-17-16,1 1 2 0,-3-1 1 0,0 4 0 15,-3-4-121-15,0 1-24 16,3-1-5-16</inkml:trace>
  <inkml:trace contextRef="#ctx0" brushRef="#br0" timeOffset="157802.0986">7705 14497 1209 0,'0'0'53'0,"-3"7"12"0,-6 1-52 0,3-2-13 0,9 2 0 0,-3-8 0 15,-3 2 321-15,3-2 62 0,0 0 12 0,0 0 2 16,0 0-301-16,0 0-61 0,3 6-12 0,6-1-3 16,0 0-20-16,-3 0 0 0,-9 1 0 0,6 4-8 15,3-2 8-15,-6 5 9 0,-3 3-1 0,0 0-8 16,3 5 8-16,0 1-8 0,0 1 0 0,0 1 0 16,-6 3 8-16,9-6-8 0,6 0 9 0,0-2-9 0,-6-4 0 15,6-4 0-15,0-6 0 0,6-7-808 16,3-9-167-16</inkml:trace>
  <inkml:trace contextRef="#ctx0" brushRef="#br0" timeOffset="157966.1283">7911 13917 691 0,'-3'16'30'0,"0"-8"7"0,-6 2-29 0,0-2-8 16,6 0 0-16,0-2 0 0,-9-1 513 0,6 0 102 15,6-5 20-15,0 0-1225 0,-3-2-245 0</inkml:trace>
  <inkml:trace contextRef="#ctx0" brushRef="#br0" timeOffset="158373.9628">8473 14071 2311 0,'0'0'102'0,"0"0"22"0,0 0-100 16,0 0-24-16,0 0 0 0,-3 5 0 15,-6 3 74-15,9-8 10 0,-6 2 1 0,-3 4 1 0,-3-4-65 0,-2 4-13 16,-1-4-8-16,0 6 10 0,-6 0-10 0,0 0 0 15,-3 0 0-15,3 3 0 0,4-1-13 0,-7 1 5 16,0-1 8-16,3 4-13 0,6-1 13 0,0 3 0 16,-2 0 0-16,2-1 0 0,3 1 0 0,6-2 0 15,3 1 0-15,-3 1 0 0,-3-2 0 0,9-1 0 16,9 3 0-16,3-3 0 0,3 0 0 0,0 0 0 16,5 1 0-16,1-4 0 0,3 3 29 0,-3-2 9 15,0 2 2-15,0-2 0 0,-4 2 12 0,1 0 4 16,-3 0 0-16,0 1 0 0,0-1-22 0,-6 0-4 15,3-2-1-15,-3 2 0 0,-3-2-21 0,0 2-8 16,-3 0 0-16,-3-2 0 0,0-1 0 0,-3 1-16 16,0-3 1-16,-3 2 1 15,-3-2-128-15,0-2-26 0,0-4-4 0,-3 1-992 16</inkml:trace>
  <inkml:trace contextRef="#ctx0" brushRef="#br0" timeOffset="158681.3738">8774 14438 2394 0,'0'0'52'0,"0"8"12"0,3 0 1 0,-3-8 3 0,3 5-55 0,-3-5-13 0,0 0 0 0,0 0 0 0,0 0 24 0,0 0 1 16,0 0 1-16,0 0 0 0,0 0-37 0,6 8-7 15,-6-8-2-15,3 8 0 0,3 0 57 0,-6 3 11 16,3-1 3-16,0 1 0 0,0 0-15 0,0 2-2 16,0-3-1-16,-1 1 0 0,1 0-33 0,0-3 0 15,-3-1 0-15,0-7 0 16,0 0-186-16,0 0-44 0</inkml:trace>
  <inkml:trace contextRef="#ctx0" brushRef="#br0" timeOffset="158834.1806">8937 14007 691 0,'0'0'61'0,"0"0"-49"0,0 0-12 0,0 0 0 15,0 0 456-15,0 0 88 0,0 0 17 0,0 0 4 16,0 0-437-16,0 0-87 0,0 0-17 0,9 0-4 31,-3 0-236-31,3-5-46 0</inkml:trace>
  <inkml:trace contextRef="#ctx0" brushRef="#br0" timeOffset="159063.4625">9232 13922 2804 0,'0'0'62'16,"0"0"13"-16,6 6 2 0,0-1 1 0,6 0-62 0,6-2-16 0,3-6 0 0,8-2 0 0,7-3 0 0,3 0-15 15,-3-2 3-15,5-4 1 0,-2 4 11 0,0-4 0 16,-1 4-9-16,-2-1 9 0,0 1 0 0,-6-1 8 16,2 1 0-16,-2 2 0 0,-3-6-8 0,0 4 0 15,2-3 0-15,-5-1 0 16,-3-2-48-16,-3 1-9 0,0-4-2 0,-6-2-1117 0</inkml:trace>
  <inkml:trace contextRef="#ctx0" brushRef="#br0" timeOffset="159314.3963">9688 13086 1670 0,'-9'14'74'0,"3"-9"15"0,0 3-71 0,-3-3-18 0,3 3 0 0,-3 0 0 16,0 0 153-16,3 0 27 0,-3 5 6 0,6 0 1 16,0 6-206-16,0 5-41 0,3 2-8 0,3 8-1 15,0 6 69-15,3 10 0 0,0 6 17 0,0 7-3 16,0 6 73-16,3 3 14 0,0 4 3 0,-3 4 1 16,0 4-20-16,0-4-4 0,-3-6-1 0,3-5 0 15,-3-3-16-15,-3-3-4 0,3-4-1 0,0-9 0 16,0-8-95-16,-1-2-18 15,-4-11-4-15,2-3-1224 0</inkml:trace>
  <inkml:trace contextRef="#ctx0" brushRef="#br0" timeOffset="160604.5484">11929 13787 1036 0,'0'0'46'0,"0"0"10"0,0 0-45 0,0 0-11 16,0 0 0-16,0 0 0 0,0 0 213 0,0 0 41 15,0 0 8-15,0 0 2 0,0 0-134 0,0 0-26 16,0 0-6-16,0 0-1 0,0 0-25 0,0 0-4 15,0 0-2-15,0 0 0 0,0 0-22 0,0 0-5 16,0 0-1-16,-3 0 0 0,-6 0-19 0,0 0-4 16,0-2-1-16,-3-1 0 0,-3 3-5 0,1-2-1 15,-4-1 0-15,-3-2 0 0,6-1-8 0,-6 1 0 16,-3 0 0-16,0-1 0 0,4 1-9 0,-1 0 9 16,0 2-12-16,0 1 12 0,0 2-16 0,3 2 3 0,1 1 1 15,-1 5 0-15,0 0 12 0,3 5 0 0,0 0 0 16,-3 0 0-16,0 6 0 0,3 2 0 0,4 0 0 0,-1 3 10 15,0 3-10-15,3-4 12 0,3 1-12 0,0 0 12 16,6 0-2-16,0 2 0 0,0-2 0 0,6 2 0 16,0-2-10-16,3-3 0 0,0 1 0 0,0-4 0 15,3 1 0-15,-4-1 0 0,4-2 0 0,3-3 0 16,-6 1 0-16,3-4 0 0,3 1 0 0,0-6 0 16,0-2 0-16,3-3-14 0,-1-3 3 0,4-2 1 15,0-6-1-15,3-2 0 0,-3 0 0 0,3-6 0 16,-1-2-29-1,1 0-5-15,0-3-2 0,-3 0 0 0,3-2 28 0,-3 2 6 0,2-5 1 0,-5 0 0 16,0 2 22-16,-6 1 5 0,3 2 1 0,-3-2 0 16,-3 7 22-16,-3-2 5 0,0 2 1 0,0 1 0 0,-4 5-16 15,1 2-4-15,-3 3 0 0,3 3 0 16,-3 2 12-16,0 3 3 0,0 0 0 0,0 0 0 0,0 5-7 16,3 9 0-16,-3 4-1 0,3 11 0 0,3 11 1 0,0 2 0 15,0 6 0-15,0 0 0 0,3-1-32 0,3 1 8 16,0 2-8-16,3-5 0 0,-3-3 8 0,6-2-8 15,-1-3 11-15,4-5-11 16,3-6-25-16,-6-2-12 0,-3-8-3 0,3-8 0 16,3-3-172-16,2-13-34 0,1-8-7 0</inkml:trace>
  <inkml:trace contextRef="#ctx0" brushRef="#br0" timeOffset="161220.8653">14027 13565 230 0,'0'0'10'0,"0"0"2"0,0 0-12 0,0 0 0 16,0 0 0-16,0 0 0 0,0 0 327 0,0 0 62 15,0 0 13-15,0 0 2 0,0 0-212 0,0 0-44 16,0 0-8-16,0 0-1 0,0 0-27 0,0 0-4 15,0 0-2-15,0 0 0 0,0 0-32 0,0 0-6 16,0 0-2-16,6-5 0 0,0-3-40 0,0-3-8 16,0-2-2-16,3-3 0 0,6 0-25 0,0-2-6 15,0-3-1-15,3 0 0 0,-3 2 0 0,2 1 0 16,-2 4 0-16,0 1 0 16,0 5-35-16,0 8-7 0,-3 3-2 0,3 7 0 15,0 14 39-15,-3 8 7 0,-4 10 2 0,1 9 0 0,-3 4 12 0,-3 3 16 0,3 0-3 16,-6-2-1-16,3 0 32 0,0-3 7 0,-3-3 1 15,0-8 0-15,0-2-44 0,0-8-8 0,0-3 0 0,0-8 0 32,0 0-33-32,0-5-4 0,3-6-1 0,-3 1 0 15,0-11 22-15,0 0 4 0,0 0 0 0,0 0 1 0,0 0 21 0,6 0 4 0,3-5 1 0,3-1 0 16,-3-1 26-16,6-7 6 0,-3-4 1 0,6-1 0 16,-1-5 8-16,4 1 3 0,3-4 0 0,0-5 0 15,0 3-28-15,2-2-6 0,1-4-1 0,0 1 0 16,-3 2-24-16,3-2 0 0,-4-1 0 0,1 1 0 15,0 2 0-15,-3 0 0 0,3 1 0 0,-3 1 0 16,-4 4-50 0,1 0-9-16,0-1-1 0,-3-2-808 0,0 3-162 0</inkml:trace>
  <inkml:trace contextRef="#ctx0" brushRef="#br0" timeOffset="161627.5683">15215 13690 2358 0,'6'13'52'0,"-3"-8"10"0,3 3 2 0,-3-3 3 0,6-2-54 0,-3 0-13 0,6-3 0 0,0-3 0 16,3 0 8-16,-1-2 0 0,1 0-8 0,0-1 12 15,-3-2 14-15,0 3 2 0,3-5 1 0,0-1 0 16,-3-2 6-16,-3 0 1 0,-3-3 0 0,-1-3 0 15,1-2-23-15,0-3-4 0,-3 0-1 0,0 1 0 16,0-1 10-16,-3-3 2 0,0 3 0 0,-3 1 0 16,-3-1-32-16,-3 0-7 0,1 3-1 15,-1 0 0-15,-3 0 10 0,0 5 2 0,-3 0 0 0,3 3 0 16,-3 2-13-16,3 3-3 0,0 3 0 0,0-1 0 16,0 4 16-16,1 4 8 0,-1 4-10 0,0 2 10 15,3 0 0-15,0 5 18 0,0 3-2 0,3 5-1 16,0 5-4-16,3 6-1 0,0 3 0 0,3 4 0 15,3 6 18-15,0-2 3 0,3 1 1 0,3-1 0 16,0-3 1-16,3-1 1 0,0-4 0 0,0-4 0 16,-3 1-34-16,2-11-9 0,1-2-1 0,0-9 0 15,-3-2-158-15,3-5-32 16,-3-8-7-16,0-9-1 0</inkml:trace>
  <inkml:trace contextRef="#ctx0" brushRef="#br0" timeOffset="162196.6423">16462 13010 2973 0,'15'10'132'0,"-9"-5"27"0,0 1-127 0,9-1-32 15,0-2 0-15,6-3 0 0,-1-6 0 0,7 1 8 16,3-3-8-16,6 0 0 0,2 0 0 0,-2-2-10 16,-3 2 2-16,6 0 0 0,2-3 8 0,-2 3 9 15,-6-2-1-15,-4-1-8 16,4-2-50-16,0-3-17 0,3 3-3 0,-7-6-1 15,-2-5-138-15,3-2-28 0,6-6-6 0,-7-5-1 0</inkml:trace>
  <inkml:trace contextRef="#ctx0" brushRef="#br0" timeOffset="162475.776">17016 12221 2833 0,'-3'8'62'0,"3"3"13"0,6 2 2 0,0 3 3 0,-6 2-64 0,3 6-16 0,0 3 0 0,0 7 0 0,0 6 0 0,-3 7 0 16,-3 17 0-16,0 2 0 0,3 11 29 0,-6 2 3 16,-3 11 0-16,-3 0 0 0,3 5 9 0,0-5 3 15,0 0 0-15,0-3 0 0,0 1-16 0,0-9-4 16,0-7 0-16,4-9 0 0,-7-7-24 0,6-6-12 15,0-8 0-15,3-10 1 16,0-8-139 0,0-8-28-16,-6-11-6 0</inkml:trace>
  <inkml:trace contextRef="#ctx0" brushRef="#br0" timeOffset="169134.7482">15873 13293 230 0,'0'0'20'0,"0"0"-20"16,0 0 0-16,3-3 0 0,0 0 121 0,-3 3 20 15,0 0 4-15,0 0 1 0,3-2-83 0,0-1-17 16,-3 3-3-16,0 0-1 0,3-3-19 0,-3 3-4 16,0 0-1-16,0 0 0 0,-3-5-9 0,0 0-1 15,3 0-8-15,0-3 12 0,0 2-29 0,0 1-7 16,0 0 0-16,3-1-1 0,0 1 25 0,0 3 0 15,-3 2 0-15,0-6-8 0,0 6 25 0,0 0 6 16,0-5 1-16,0 5 0 0,3-8 56 0,-3 8 11 0,0 0 2 0,0 0 1 16,0 0-48-16,0 0-10 0,0 0-1 0,0 0-1 15,-3-3 27-15,3 3 6 0,0 0 1 0,0 0 0 16,0 0-10-16,0 0-2 0,0 0 0 0,0 0 0 16,6-2 7-16,-6 2 1 0,0 0 0 0,6-6 0 15,0 4-5-15,-6 2-1 0,0 0 0 0,0 0 0 16,0 0-20-16,0 0-4 0,0 0-1 0,0 0 0 15,0 0 1-15,9 2 0 0,-1 1 0 0,-2 2 0 16,0 1-11-16,0 2-3 0,0 0 0 0,0-1 0 16,0 1 0-16,0 3-1 0,-3-3 0 0,3 5 0 15,3-2-19-15,-3 5 0 0,3-3 0 0,0 5 0 16,-3 4 10-16,3 1-2 0,0 4 0 0,3 2 0 16,-4 3 4-16,1 5 0 0,3-3 0 0,-3 0 0 0,-3 1 0 15,0-3 0-15,3-3 0 0,-3-5 0 0,-3-3 16 16,3-3 3-16,-3 1 1 0,0-6 0 0,3 0-32 15,-3-2 0-15,-3-3 0 0,3 0 0 0,3-6 0 0,-6-2 0 16,0 8 0-16,0-8 0 0,0 0 0 0,0 0 0 16,0 0 0-16,0 0 0 0,0 0 0 0,0 0-13 15,0 0 1-15,0 0 0 0,0-8 12 0,-3 3 16 16,0-3-3-16,3 0-1 0,3-2-4 0,-3 2 0 16,0-3-8-16,0-2 12 0,0 0-12 0,3-3 11 15,0-3-11-15,0 1 10 0,0-3-10 0,3-1-11 16,0-4 3-16,0 2 0 0,-1-2 8 0,1-1-8 15,6 6 8-15,0-3-8 0,3 3-4 0,0 2 0 16,0 1 0-16,0-1 0 0,3 4 0 0,-3-4 0 0,2 1 0 16,-2-1 0-1,0 0-16-15,-3 1-3 0,3-1-1 0,0 4 0 16,-3-1-136-16,0-3-28 0,0 3-6 0</inkml:trace>
  <inkml:trace contextRef="#ctx0" brushRef="#br0" timeOffset="170245.5186">17504 13279 633 0,'-3'8'56'0,"3"-8"-44"0,3 6-12 0,-3-6 0 0,0 0 284 0,0 0 56 16,0 0 10-16,3 8 2 0,3-3-239 0,0-2-48 15,-6-3-9-15,9 5-3 0,0 0 3 0,3 3 0 16,-6-3 0-16,3 1 0 0,-6-4 14 0,5 4 3 16,1-1 1-16,0-2 0 0,-9-3-25 0,12 2-5 15,3 1 0-15,-3-3-1 0,-3-3-35 0,0 1-8 16,6-4 0-16,-3-2 0 0,0 3 8 0,-3-3-8 16,-4-3 12-16,1 1-4 0,3-3-8 0,-3-1 0 15,-3-1 0-15,-3-1 0 0,0 0 0 0,0-3 0 16,0 1 0-16,0-1 0 0,-6 1 0 0,6-1 0 15,3 3 0-15,-3-2 0 0,-6-1 10 0,3 3-10 16,3 3 12-16,3 0-12 0,0 2 14 0,-3-2-4 16,-3 3-1-16,3 2 0 0,6 0-9 0,-6 0 0 15,-6 2 0-15,3 1 0 0,6 0-10 0,-3 5-1 0,0 0 0 16,-3-3 0-16,-3-2 11 0,6 5-8 0,0 0 8 0,-6-3-8 16,-2 1 0-16,-1 2 0 0,3 2 0 15,3 1 0-15,-3 0-11 0,3-1-1 0,-3 4-1 0,3 4 0 16,3 1 8-16,-6-1 1 0,-3 6 1 0,3 0 0 15,0 3 11-15,0-1 0 0,0 3 0 0,3 3-8 16,0-3 8-16,0 3 0 0,3 0 0 0,-3-3 0 16,0 0 28-16,3-2 5 0,6-1 1 0,-3 3 0 15,3-5-42-15,-3 0-9 0,3-3-2 0,3 1 0 16,-3-4 31-16,0 1 5 0,-3-3 2 0,3 0 0 16,6-3-31-16,-3-2-7 0,-9-3-1 0,6 2 0 15,3 1 7-15,2 0 1 0,-2-3 0 0,0-3 0 16,-3 0 12-16,6 1 0 0,0-1 0 0,0 0 0 15,0-5 11-15,-3 3 8 0,6-3 1 0,-3 0 1 0,2-2 9 16,1 2 2-16,-3-3 0 0,3-2 0 0,0 2 9 16,0-2 3-16,-3 2 0 0,0-2 0 0,3 0-21 15,0 2-4-15,-1 1-1 0,1-1 0 0,-3 3-3 16,6 0-1-16,0 6 0 0,0-1 0 0,0 6 13 16,-1 2 2-16,4 3 1 0,3 5 0 0,3 6-22 15,-3 2-8-15,3 8 0 0,-1 0 0 0,1 5 13 0,-3 4-3 16,3-4-1-16,-3 3 0 0,-1-5-1 0,1 2 0 15,0-2 0-15,-3-6 0 0,0-2-8 0,-1 0-9 16,1-6 9-16,3 1-13 16,0-6-31-16,3-2-5 0,-6-3-2 0,-4-6 0 15,4-2-113-15,-3-2-24 0,0-9-4 0,-3-5-962 0</inkml:trace>
  <inkml:trace contextRef="#ctx0" brushRef="#br0" timeOffset="170611.4643">18659 12986 1497 0,'0'0'133'0,"0"0"-106"16,0 0-27-16,0 0 0 0,0 0 165 0,0 0 28 16,0 0 6-16,0 0 1 0,0 0-161 0,0 0-39 15,0 0 0-15,0 0 0 0,0 0 45 0,0 0 4 16,0 0 1-16,0 8 0 0,0-8 9 0,-3 5 1 16,0 3 1-16,0-3 0 0,0 6-25 0,-3-1-6 15,-6 4-1-15,-6 1 0 0,-3 4-29 0,-2 5 0 16,-10 2 0-16,-3 3 0 0,-2 6 0 0,-7-1 16 15,-3 3-2-15,1 6 0 0,2-1-5 0,0 6-1 16,4-4 0-16,5 1 0 0,6-5-8 0,3 0 0 16,1-8 0-16,2-1-1235 0</inkml:trace>
  <inkml:trace contextRef="#ctx0" brushRef="#br0" timeOffset="186461.7366">5666 16327 345 0,'0'0'31'0,"0"0"-31"16,0 0 0-16,0 0 0 0,0 0 293 0,0 0 53 15,0 0 10-15,-3-5 3 16,3 5-319-16,-3-8-64 0,3 6-13 0,0-9-3 16,-3 8 7-16,0-2 1 0,3 5 0 0,0 0 0 0,0 0 49 0,0 0 11 0,0 0 1 0,0 0 1 15,0 0 54-15,0 0 10 0,0 0 2 0,0 0 1 16,0 0-20-16,0 0-4 0,0 0-1 0,-3-5 0 16,-3 2-27-16,3 0-5 0,3 3-2 0,-6 0 0 15,1-2-15-15,-1-1-3 0,3 1-1 0,-6-4 0 16,3 4-1-16,0-1 0 0,0 0 0 0,-3-2 0 15,0 5 2-15,-3-3 0 0,0 1 0 0,0-1 0 16,0 3 1-16,-3-5 1 0,1 5 0 0,-4-3 0 16,0 3-22-16,3 0 0 0,0-3 0 0,0 1 0 15,-3 2 0-15,0 0 0 0,1 0 0 0,2 2 0 16,-3-2 0-16,3 3 0 0,3 0 0 0,-3 2 0 16,3-2 0-16,0 2 0 0,-2-5 0 0,2 8 0 15,3 0 0-15,-3-3-13 0,3 0 5 0,-3 1 8 16,3 7-25-16,-3-5 2 0,3 3 1 0,0-4 0 0,0 7 34 15,3-1 6-15,-3 0 2 0,0 3 0 0,1 0-20 16,2 2-14-16,0-2 2 0,0 3 1 0,3 5 11 0,0-3 8 16,0 5-8-16,0 1 11 0,0 4-11 0,3-4 0 15,0-1 0-15,0 1 8 0,3-1 5 0,0-2 1 16,0-3 0-16,3 0 0 0,0-2-14 0,3-1 0 16,-3-4 0-16,2-1 0 0,-2 0 0 0,3 0 0 15,0 1 0-15,0-9-10 0,3 3 10 0,-3-3 0 16,3 0 10-16,0-2-10 0,0-3 16 0,3 0-2 15,-3 0-1-15,2 0 0 0,1 0 5 0,-3-3 1 16,0-2 0-16,0 0 0 0,3-3-2 0,0 3 0 16,-3-3 0-16,-3 0 0 0,-3-3-6 0,3-2-2 0,-1 0 0 15,4-3 0-15,-6-3 6 0,6-5 1 0,0 6 0 16,-3-6 0-16,3-2-6 0,0-3-1 0,0 2 0 16,0-5 0-16,3 3-9 0,-4-2 8 0,1-1-8 0,0 8 8 15,0 0-8-15,0 0 0 0,-3-2 0 0,0 5-11 16,-3-3 1-16,-3 3 0 0,0 2 0 0,0-2 0 15,-3 3 10-15,0-4 0 0,0-1 0 0,-3 1 0 16,0-1 17-16,0 1-1 0,-3-1 0 0,3-1 0 16,0-3-16-16,0-2 0 0,-3 3 0 0,0-6-9 15,3-2 9-15,0 2 0 0,0-8 0 0,0 3 0 16,0-5 0-16,3 5-8 0,-3-3 8 0,3 0-8 16,0 6-1-16,3-3 0 0,0 5 0 0,-3-2 0 15,3 2 9-15,-3 0 0 0,3 1 0 0,-3 1 0 16,3 1 0-16,0 0 0 0,-3 5 0 0,0 3 0 0,3 3-11 15,-3-1 11-15,-3 6-13 0,3 5 5 0,3-3 8 16,0 6 0-16,-3 0 0 0,3 2 0 0,-3 3 0 16,0 0 8-16,0 0-8 0,0 0 11 0,0 0-11 0,0 0 0 15,0 0-10-15,0 0 10 0,0 0 0 0,0 0 0 16,0 0 8-16,0 0-8 0,0 0 0 0,0 0 0 16,0 0 0-16,0 0 0 0,0 0 8 0,0 0-8 15,0 0 0-15,3 11 0 0,-3-1 0 0,-3 1 0 16,3 0 0-16,0 2 0 0,-3-3 10 0,3 6-10 15,0 0 8-15,0 0-8 0,0 5 8 0,3 0-8 16,-3 3 8-16,6 0-8 0,-3 0 0 0,0 2 0 16,0 3 0-16,3 0 0 0,0 3 11 0,-3 0-3 15,3 8-8-15,-3-3 12 0,0 2-12 0,3 4 11 16,3-6-11-16,-6 8 10 0,0-6 11 0,0 1 3 0,2 2 0 16,1 1 0-16,-3-1-24 0,3 0 0 0,-3 6 0 15,3-3 0-15,3 0 0 0,-3-5 0 0,3 2 0 0,3-2 0 16,-3-6 0-16,3 3 0 0,0-8 0 0,6-2 0 31,-1-3-23-31,4-3-5 0,3-3-2 0,6-7-825 0,6-9-165 0</inkml:trace>
  <inkml:trace contextRef="#ctx0" brushRef="#br0" timeOffset="187557.6348">7116 15489 1915 0,'0'0'84'0,"0"0"19"0,0 0-83 0,0 0-20 15,0 0 0-15,0 0 0 0,0 0 62 0,0 0 8 16,0 0 2-16,12 2 0 0,-3-4-60 0,0 2-12 16,-9 0 0-16,0 0 0 0,9-3 0 0,-1 0 11 15,-8 3-1-15,0 0 0 0,0 0 31 0,0 0 7 16,0 0 0-16,0 0 1 0,-5-2-18 0,5 2-4 15,0 0-1-15,0 0 0 0,-9 2-26 0,-3 1 0 16,0 0 0-16,0 2 0 0,-6 3-16 0,0-3 0 16,-3 3 1-16,0 0 0 0,1 0 3 0,-1 0 1 15,0-3 0-15,0 6 0 0,3-8 11 0,-3 2 0 16,4 0 0-16,-1-2 0 0,0-1 8 0,0 1 0 0,3-3 0 16,0 0 0-16,0 0-8 0,3 0 0 0,-2 0 0 15,-1 0-8-15,3 0-12 0,-3 0-1 0,3 0-1 0,3 3 0 31,-3-3-3-31,6 2-1 0,6-2 0 0,0 0 0 0,-9 3 26 0,6 0 0 0,3-3 0 0,-3 8 11 16,3-1-2-16,3 1 0 0,0 3 0 0,3 2 0 16,0 0 5-16,0 1 1 0,0 4 0 0,0-2 0 15,3 3 14-15,-3-1 3 0,0 3 1 0,0-2 0 16,3 2-1-16,-3-2 0 0,3 7 0 0,0-2 0 16,-3 0-12-16,-1 5-2 0,1 0-1 0,3 3 0 15,-3-3 9-15,0 5 2 0,0 0 0 0,0-2 0 16,0 8-19-16,0 2-9 0,0-5 10 0,0 3-10 15,0-3 17-15,3 8-2 0,-3-5-1 0,0-1 0 16,0 1 0-16,0 0 0 0,-3-1 0 0,0-2 0 0,0 0 14 16,0 1 2-16,-3-4 1 0,0 0 0 0,0-5-31 0,0 1 0 15,-3-9 0-15,3 5 0 0,-3-7 0 16,3-1-15-16,-3-5 2 0,0 1 0 0,0-1 13 0,3-5 16 16,0-3-3-16,0-5-1 0,0 8-12 0,0-8 0 15,0 0 8-15,0 0-8 0,0 0 0 0,0 0-16 16,0 0 3-16,0 0 1 0,0 0 12 0,0 0 15 15,0 0-3-15,0 0-1 0,0 0-11 0,0 0-11 16,0 0 3-16,0 0 0 0,0 0 8 0,0 0 12 16,0 0-2-16,6 0-1 0,0 5-9 0,0-2 0 15,2-3 0-15,-2 0-11 0,6 0 11 0,3 3 11 16,3-3-3-16,6 0 0 0,6-3 0 0,2 0-8 0,1 3 12 16,6-5-4-16,8 0-8 0,-2-3 0 0,0 0-10 0,-4 0 10 31,-8-3-96-31,6-2-14 0,3 0-2 0,-1 0-700 0,-8-6-140 0</inkml:trace>
  <inkml:trace contextRef="#ctx0" brushRef="#br0" timeOffset="188406.4497">8024 16071 2232 0,'0'0'49'0,"0"0"11"0,0 0 1 0,0 0 1 0,0 0-50 0,0 0-12 0,0 0 0 0,0 0 0 15,0 0 8-15,3-8 0 0,-3 0-8 0,3-5 12 16,3-1-40-16,-3-1-8 0,3-1-1 16,-3 0-1-16,-3-3 38 0,5 1 0 0,4-3 9 0,-3 2-1 15,0-5 24-15,3 3 4 0,3-3 2 0,3 1 0 16,-3-1-7-16,0 3-2 0,-3-1 0 0,3 4 0 15,3 2-3-15,-7 0-1 0,1 0 0 0,3 6 0 16,3-4-25-16,0 1 0 0,-6 8-9 0,-3-3 9 16,3 3 0-16,-3-1 20 0,3 4-2 0,0-1-1 15,-9 3-17-15,6 0 10 0,3 5-10 0,-3-2 8 0,-1 5 0 16,1 3 0-16,0 2 0 0,0 3 0 0,0 2-8 16,-3 9 0-16,0-1 0 0,0 8 0 0,0 4 0 15,0-4 8-15,-3 3-8 0,-3 0 8 0,3 0-8 0,0 0 0 16,3 3 0-16,-3-1 0 0,3 1 0 15,3-3 0-15,0 3 0 0,0-3 0 0,0-3 0 0,0 1 0 16,0-6 0-16,3-3-11 0,-3-5 3 0,0 1 0 16,0-4 0-16,3-5 0 0,0 1 8 0,-1-1 0 15,1-5 0-15,0 0 0 0,0 0 0 0,0-6 14 16,3 4-3-16,0-6-1 0,3 0 25 0,0-3 5 0,3-2 0 16,-1-3 1-16,1-3 10 0,0 1 1 0,0-1 1 15,3-5 0-15,0 0-9 0,0-2-1 0,-1-4-1 16,1-1 0-16,-3 2-2 0,0-6-1 0,-3 1 0 0,0-4 0 15,-3 1-18-15,0 0-3 0,-4 3-1 16,1-1 0-16,0-2-17 0,-3 3 0 0,3-1 0 0,-3-4 0 16,0-1 0-16,0-3 0 0,-3-2 0 0,6-2 0 15,-3 2-10-15,3-3-6 0,0 0 0 0,0 6-1 32,-3 2-74-32,3 6-14 0,0-1-3 0,-4 3-1 0,1 3-118 0,3 0-23 0</inkml:trace>
  <inkml:trace contextRef="#ctx0" brushRef="#br0" timeOffset="202453.2045">9595 15319 115 0,'0'0'10'0,"0"0"-10"0,0 0 0 0,0 0 0 15,0 0 299-15,0 0 57 0,0 0 12 0,0 0 3 16,0 0-239-16,0 0-47 0,0 0-9 0,0 0-3 0,0 0-40 0,0 0-8 15,0 0-1-15,0 0-1 0,0 0 31 0,0 0 6 16,0 0 2-16,0 0 0 0,0 0 1 0,0 0 0 16,3 6 0-16,-3-6 0 0,9 2-28 0,-3 1-6 15,0-3-1-15,3 3 0 0,-3-3 9 0,6 2 2 16,-3-2 0-16,3 0 0 0,-3 0-39 0,3 0 0 16,2 0 0-16,-2 0 0 0,0 0 0 0,0 0-20 15,0 0 4-15,0-2 1 0,0-1 23 0,-3 0 5 16,0 3 1-16,0 0 0 0,3-2-14 0,-3-1 0 15,-1 3 0-15,-2 0 0 0,3-3 9 0,-3 3 3 16,-6 0 0-16,6 3 0 0,-6-3-3 0,6 0 0 16,3 0 0-16,-3 3 0 0,-6-3-9 0,0 0 0 15,6 5 0-15,-3-2 0 0,0-1 0 0,3 9 0 0,0-6 0 16,-3 6 0-16,0-3 0 0,0 5 0 0,0 0 0 0,0 3 0 16,3 0 0-16,-3 2 0 0,0 6 8 0,0 0-8 15,0 0 8-15,0 2-8 0,0 3 0 0,0 3 8 16,3 3 8-16,-1-1 2 0,-2 8 0 0,3 1 0 15,3 2 2-15,0 0 0 0,0 2 0 0,3 6 0 16,-3 3-20-16,3 2-17 0,0 3 3 0,-3 0 1 16,3-3 13-16,-3-3-9 0,0-4 9 0,-4-1-8 15,1-2 8-15,0 2 0 0,-3-5 0 0,0 0 0 16,0-3-15-16,-3-5 3 0,3 3 0 0,0-8 0 16,-3-6 12-16,0 0 0 0,0 1 0 0,0-3 0 15,3-3 23-15,-3-3 7 0,0-2 2 0,3 3 0 16,-3-6-32-16,0 6 0 0,3-6 0 0,-3 0 0 0,3 0 0 15,-3-2 0-15,0-1 0 0,3 1 0 16,-3-3 0-16,0-3 0 0,0 3 0 0,0-8 0 0,0 0 0 16,0 5 12-16,-3 1-3 0,3-6-1 0,0 0-8 0,-3 8 8 15,-3-8-8-15,3 8 8 0,0-3 10 0,-3 0 2 16,0-2 0-16,-3 2 0 0,4 3-20 0,-4-3 0 16,0 1 0-16,-3-4 0 0,3 4 14 0,-3-1-4 15,0-2-1-15,0 2 0 0,0-5-9 0,0 0-17 16,-3 5 4-16,4-5 1 15,-10 0-40-15,0-5-7 0,-6-8-1 0,-3-1-739 16,-5-4-147-16</inkml:trace>
  <inkml:trace contextRef="#ctx0" brushRef="#br0" timeOffset="203660.5643">12307 15224 1094 0,'15'3'48'0,"-6"-1"11"0,-6 1-47 0,3 0-12 0,-6-3 0 0,6 2 0 0,3 1 218 0,-3-3 42 16,2 0 8-16,-2 0 1 0,0-3-182 0,-3 1-37 15,-3 2-7-15,9-3-2 0,-6-2-17 0,3 2-4 16,-6 3-1-16,6-5 0 0,0 2-19 0,-3 1 10 16,-3 2-10-16,6-3 8 0,-6 3 14 0,0 0 2 15,6-3 1-15,-6 3 0 0,0 0 6 0,0 0 1 16,0 0 0-16,6 3 0 0,-6-3-17 0,0 0-3 15,0 0-1-15,0 5 0 0,0 0-11 0,-3 1 0 16,-3 2 0-16,-3 0 0 0,0 5 0 0,-3-5 0 16,-6 5 0-16,-2 0 0 0,-4 3 0 0,0 0-11 15,0 3 3-15,0-4 0 0,-5 4 8 0,2-1-13 16,3 1 5-16,-3 0 8 16,3-4-34-16,1 7 1 0,-4-4 0 0,3 1 0 0,-6-1 11 0,3 3 2 15,-2-2 1-15,-1 2 0 0,0-3 3 0,0-2 0 0,4 0 0 16,-1 0 0-16,-3 0 16 0,6-3 0 0,3-2 0 0,0-1 9 15,4-2-1-15,-1 0 0 0,3 0 0 0,0 0 0 16,3-3-8-16,0 3 0 0,0-2 0 0,3 2-11 16,0 0 11-16,0-3 0 0,4 3 0 0,-1-3-8 15,3 3 8-15,0-3 0 0,0 3 8 0,3-2-8 16,0-6 0-16,0 0 0 0,0 0 0 0,0 5 8 16,0-5-8-16,0 0 0 0,0 0 0 0,0 8 8 15,0-8 0-15,0 0 0 0,0 0 0 0,3 5 0 16,-3-5 2-16,3 8 1 0,-3-8 0 0,0 0 0 15,0 0-3-15,0 0-8 0,0 0 12 0,0 0-4 0,0 5 0 16,0-5 0-16,0 0 0 0,0 0 0 0,0 0 11 16,3 8 1-16,-3-8 1 0,6 5 0 0,-6-5-10 0,3 8-3 15,-3-8 0-15,8 6 0 0,-2 2 4 0,0-3 0 16,-6-5 0-16,9 5 0 0,0 1 0 16,0-1 0-16,0 0 0 0,3 0 0 0,0 1 22 0,3 2 5 15,3 2 1-15,-1-2 0 0,1 0-14 16,6 5-2-16,0 1-1 0,6 1 0 0,0 1 14 0,5 3 3 15,1 2 1-15,3 11 0 0,2-6-20 0,1 6-4 16,3-3-1-16,-1 3 0 0,-5 0-2 0,3-1-1 16,-4-4 0-16,1 5 0 0,-3-6-13 0,-4 0 9 15,-5-4-9-15,0-4 8 0,-3 6-8 0,-3-8 0 0,0 2 0 16,-4-4 0 0,-2-1-21-16,-3 0-7 0,0-8 0 0,-3 1-1 15,-3-9-200-15,0-8-40 0</inkml:trace>
  <inkml:trace contextRef="#ctx0" brushRef="#br0" timeOffset="205308.9076">13587 15370 518 0,'0'0'46'0,"0"0"-37"0,0 0-9 0,0 0 0 15,0 0 284-15,0 0 54 0,0 0 11 0,6 5 3 16,-6-5-252-16,0 0-49 0,6 0-11 0,-3 0-1 16,3 0 11-16,3 0 2 0,0-5 1 0,2 2 0 15,4-5 11-15,0 0 3 0,-3-2 0 0,6-4 0 16,-3-2-24-16,3 1-5 0,-3 1-1 0,-3-2 0 16,2 3-29-16,-2-3-8 0,-3 3 0 0,0-3 0 15,0 3 18-15,0 0 2 0,-3 0 1 0,0 2 0 16,0-2 18-16,0 2 3 0,0 1 1 0,-3-4 0 15,0 4-28-15,-3-3-6 0,3-1-1 0,-3 1 0 16,0 0-8-16,0-3-11 0,-3 3 3 0,3 0 0 16,0-3 8-16,-3 2 0 0,0 4 0 0,3-3 0 15,-6 2-28-15,3 0-4 16,0 4-1-16,0-4 0 0,3 3 33 0,-3 3 0 16,-3-3 0-16,3 2 0 0,0-1 0 0,0 1 8 0,-3-2-8 0,3 6 12 0,-3-4-12 15,3 1-8-15,-3 2 8 0,0 1-13 0,0-1-3 16,3 0-1-16,-3 3 0 0,6 0 0 0,-3 0 4 0,3 0 1 15,-5 0 0-15,5 0 0 0,-6 0 12 0,6 0 0 16,-6 3 0-16,3 2 0 0,0 1 0 0,0 2 0 16,0 0 0-16,0 0 0 0,3 5 0 0,-3 0 0 15,3 3 0-15,3 5 0 0,0 0 16 0,0 3-3 16,0 2-1-16,3 4 0 0,-3 1 4 0,6 6 1 16,-4 0 0-16,4 6 0 0,-3 4 16 0,3 1 3 15,-3 2 1-15,0 6 0 0,3-3-17 0,-3 2-3 16,3 4-1-16,0 4 0 0,-3 8 14 0,3 1 2 0,-3-3 1 15,6 2 0-15,0 6-12 0,-1-6-2 0,4 3-1 16,-3-5 0-16,0-8 7 0,-3 3 2 0,3-12 0 16,-6 1 0-16,3-8-6 0,-3 0-1 0,3 0 0 15,-6-5 0-15,3-6-20 0,-3 3 0 0,3-2 0 16,-3-9 0-16,3 6-12 0,-3-8-4 0,-3-8-1 16,0-3 0-1,0 0-13-15,-3-5-2 0,-3-5-1 0,-3-6 0 16,-6-5-123-16,-9-10-25 0,-3-11-5 0</inkml:trace>
  <inkml:trace contextRef="#ctx0" brushRef="#br0" timeOffset="205515.6086">13498 16063 2800 0,'14'21'124'0,"-5"-13"26"0,-3 3-120 0,6-4-30 16,-3 1 0-16,6-2 0 0,3-4 0 0,6-4-13 16,6-12 1-16,5 1 0 15,1-5-76-15,0-1-16 0,-1 1-2 0,-2-3-1 0,0 7 70 0,-3-4 13 16,-1 2 4-16,-2-3 0 16,0 1-90-16,0 2-18 0,0-5-3 0</inkml:trace>
  <inkml:trace contextRef="#ctx0" brushRef="#br0" timeOffset="206380.1732">15545 14735 2044 0,'12'8'91'0,"-6"-6"18"0,-3 1-87 0,3-3-22 16,0 3 0-16,0-1 0 0,0-2 50 0,0 0 6 16,-6 0 0-16,6 0 1 0,0 0-57 0,-6 0-19 0,0 0 0 15,0 0 0-15,0 0 31 0,0 0 7 0,0 0 1 0,0 0 0 16,0 0-34-16,0 0-6 15,-9 3-2-15,-6 2 0 0,-3 0 14 0,0 3 8 16,-5-2-10-16,-1 2 10 0,-3 0 0 0,0 2 0 0,0-2 0 16,1-3 0-16,-4 3 0 0,6 0 0 0,-3 0 0 15,1-3 0-15,-1 3-10 0,0 0 10 0,3-2-10 16,0-1 10-16,0-2-10 0,1 2 10 0,-1-3-10 16,0-2 10-16,3 6 0 0,3-4 0 0,3 4 0 0,4-4 0 15,-1 1 0-15,0 2-9 0,3 1 9 0,0 2 0 16,0-3-9-16,3 3 9 0,-3 0-10 0,6 0 10 15,0 2 0-15,0-2 0 0,0 5 0 0,3-2 10 16,3 0 2-16,0 2 0 0,3 3 0 0,0 0 0 16,0 5 3-16,0 2 1 0,3 4 0 0,-3 5 0 15,3-1 12-15,-3 6 4 0,3 1 0 0,0 1 0 16,-3 4 10-16,-1-4 2 0,4 1 1 0,-6 0 0 16,3-1 12-16,-3-2 3 0,-3 3 0 0,0-3 0 0,6 0-46 15,-3 0-14-15,-6-5 8 0,3 2-8 0,0-2 15 0,0 0-1 16,0-3 0-16,-3 3 0 0,0-3-5 0,3 0-1 15,0 5 0-15,0-2 0 0,-3 0-8 0,6 0 0 16,-3-3 0-16,3 0 8 0,-3-3 11 0,3 1 1 16,0-6 1-16,0 3 0 0,0-6 3 0,0-2 0 15,-3-3 0-15,3-5 0 0,-3 0-13 0,3 0-3 16,-3 0 0-16,0-8 0 0,0 0-8 0,0 0 0 16,3 5 0-16,-3-5 0 0,0 0 0 0,0 0 0 15,0 0 0-15,0 0 0 0,0 0 0 0,6 3 0 16,3-3 0-16,0 0 0 0,0 3 8 0,0-3-8 15,3 0 0-15,3 2 8 0,5 4-8 0,4 1 0 16,6 1 0-16,12 6 0 0,5 4 0 0,7 1 0 0,2 4 0 16,1 1 0-16,-3-5-14 0,-4 5 5 0,-2-6 1 0,-7-5 0 31,-2-5-128-31,-6-13-24 0</inkml:trace>
  <inkml:trace contextRef="#ctx0" brushRef="#br0" timeOffset="207154.3562">16111 15497 1594 0,'0'0'71'0,"0"0"14"0,0 0-68 0,0 0-17 0,0 0 0 0,0 0 0 15,0 0 21-15,0-6 1 0,3 1 0 0,-3 5 0 16,0-5 44-16,6-1 9 0,0-1 1 0,0-1 1 16,0 0 22-16,0-6 4 0,6 4 1 0,-3-6 0 15,5-3-38-15,1 1-7 0,3-6-2 0,0 3 0 16,0 0-20-16,0 0-4 0,3-3-1 0,-4 5 0 15,1 1-1-15,-3 2-1 0,0 0 0 0,-3 0 0 16,3 6-11-16,0-1-3 0,-6 3 0 0,3 0 0 16,-3 3-1-16,-1 0-1 0,-2-1 0 0,0 6 0 15,-6 0-14-15,0 0 0 0,9 0 8 0,-9 0-8 16,3 8 0-16,0 3 0 0,3-1 0 0,-3 6 0 16,-3 5-16-16,0 3 3 0,3 5 1 0,-3 3 0 15,-3 0 12-15,0 2-11 0,0-2 11 0,0 0-10 0,3-1 10 16,0 4 0-16,0-6 0 0,0 0 0 0,3 0 0 15,0 0 0-15,-3-2-9 0,3-1 9 16,-3-2-8-16,0-3 8 0,3 0-10 0,0-5 10 0,0-3 0 16,0 1 0-16,3-4 0 0,-3-2 0 0,3 0 0 0,-3 0 0 15,3-3 0-15,-3-2 0 0,3 2 0 0,0-5 0 16,0 3 0-16,3-3 0 0,-3-3 12 0,3 3-12 16,-1-2 12-16,4-1-12 0,-3-2 38 0,3-1 1 15,0-2 0-15,0 1 0 0,0-7-22 0,0 6-4 16,6-2-1-16,-6-3 0 0,3 2 8 0,-4 0 0 15,4-2 1-15,-3 0 0 0,6-3 14 0,-3 0 2 16,-6-2 1-16,6 2 0 0,0-3-26 0,-3-2-12 16,-4-3 10-16,1 3-10 0,-3-5 8 0,3-1-8 0,3-2 0 0,-6 0 9 15,-3-3-9-15,3 6-11 0,6-6 3 0,-3 6 0 32,-3-1-77-32,0 1-15 0,3-1-4 0,3 1-781 0,0-3-157 0</inkml:trace>
  <inkml:trace contextRef="#ctx0" brushRef="#br0" timeOffset="208248.2349">17308 14888 2113 0,'0'0'93'0,"0"0"20"0,9 5-90 0,-4 1-23 0,-5-6 0 0,12 0 0 15,0 2 38-15,-3-4 3 0,-3 2 1 0,3 0 0 16,0-3-42-16,0 0 0 0,3 1 0 0,0-1 0 16,-3 0 35-16,0-2 14 0,6 3 3 0,-1-4 1 15,-2-2-19-15,0 0-4 0,0 0-1 0,0 0 0 16,3 1-29-16,-3 1 8 0,-3-2-8 0,0 3 0 16,3-3 9-16,-3 3-1 0,-4-3 0 0,1 3 0 15,0-3-8-15,3 5 8 0,-3-2-8 0,-3-1 8 16,0 1-8-16,3 0 0 0,0 2 0 0,0-2 0 0,0 5 0 15,3-3 12-15,0 1-12 0,0 2 12 0,0-3-12 16,0 0 0-16,6 1 0 0,2-4 0 0,4 4 0 0,-3-4 0 16,-6 1 9-16,6 0-1 0,-3 2 7 15,3-2 1-15,-4 0 1 0,-2 2 0 0,-3-2 5 16,3 2 1-16,-3 0 0 0,-3 1 0 0,-6 2-7 0,6-3-2 16,-6 3 0-16,0 0 0 0,0 0-14 0,6 0 0 15,-6 0 8-15,6 3-8 0,0-1 0 0,-6-2 0 16,0 0 8-16,3 8-8 0,3 0 0 0,0 3 0 15,-3-1 0-15,0 4 0 0,0-4 8 0,0 3-8 16,3 3 0-16,-3-2 9 0,0 1-9 0,0 4 0 16,3-1 0-16,0 4 0 0,-4-1 9 0,1 3-9 0,-3-1 10 15,6 4-10-15,-3 2 9 0,-3 0-9 0,3 0 8 16,-3 3-8-16,0 0 0 0,0 5 0 0,0-3 8 16,0 1-8-16,0-1 0 0,0 0 10 0,0 1-10 15,3-1 10-15,-3 1-2 0,3-1 0 0,3 0 0 16,-3 3 0-16,6 3 1 0,-6 0 0 0,6 5 0 15,-3-6 0-15,0 4 8 0,0-1 2 0,0-5 0 0,0-2 0 16,0 2 3-16,0-6 1 0,-3-4 0 0,0-1 0 16,0-2-13-16,0 2-2 0,-3-4-8 0,0-1 12 15,0 0-12-15,0 3 0 0,-3-3 0 0,3 3 0 16,0-3 0-16,0 0 0 0,-3 0 0 0,0 0 0 16,0-5 0-16,3 3 0 0,0-3 0 0,0-3 0 15,0-2 0-15,0-1 0 0,0 1 0 0,3-1 0 16,0-2 0-16,-3 5 0 0,3 1 0 0,0-4 0 0,3 1 8 15,-3-1-8-15,0 1 0 0,3 0 9 0,-4 2-1 16,1-3 0-16,0-2 0 0,0 3 0 0,-3-3 0 0,3 0 0 16,-3-3 0-16,0-5 0 0,0 0-8 0,0 0 0 15,-3 5 0-15,3-5 0 0,0 0 0 0,-3 3 0 16,-3 2 0-16,1-2 0 0,-4 0-11 16,0-3 3-16,0 2 0 0,3-2 0 0,-3-2 8 0,3 2 0 15,0-3 0-15,0 0 0 0,-3 3 0 0,0 0 0 16,3 0 0-16,0 0 0 0,3-2 0 0,-3 2 0 15,-3 2 0-15,6-2 0 0,-3-2 0 0,-2 2 0 16,-4-3 0-16,0 3 0 0,-6-3 0 0,-6-2 0 16,-9 0 0-16,-8-8 0 15,-7-1-56-15,-6-2-10 0,1-7-2 0,-13-1-832 0,-17-5-168 16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59:49.58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71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1" timeString="2019-02-27T14:00:52.447"/>
    </inkml:context>
  </inkml:definitions>
  <inkml:trace contextRef="#ctx0" brushRef="#br0">2047 1251 979 0,'0'0'87'0,"0"0"-70"15,0 0-17-15,0 0 0 0,0 0 56 0,0 0 8 16,0 0 2-16,0 0 0 0,3-5-16 0,-3 5-3 16,0 0-1-16,0 0 0 0,6-5-7 0,0 2-2 15,-6 3 0-15,0 0 0 0,0 0-9 0,0 0-1 16,0-5-1-16,0 5 0 0,0 0-14 0,0 0-4 15,0 0 0-15,0 0 0 0,0 0-8 0,0 0 0 16,0 0 0-16,0 0 0 0,0 0 0 0,0 0 0 16,0 0 0-16,0 0 0 0,0 0 0 0,0 0 0 0,3 5 0 0,3 8 0 15,-6-7 10-15,0 7 0 0,-6 0 0 16,6 3 0-16,0 3 10 0,0 2 3 16,0 3 0-16,0 2 0 0,0 1 1 0,0-1 0 0,0 6 0 0,0 2 0 15,6 3 4-15,-6-5 2 0,0 2 0 0,3-2 0 16,0 2-7-16,-1 4-2 0,-2-4 0 0,3 6 0 15,0 2-11-15,3-2-2 0,-3 2-8 0,0 0 12 16,-3-2-4-16,3 2 0 0,-6-5-8 0,6 0 12 16,0-2-4-16,0-1-8 0,-6-2 11 0,3 0-11 15,-3-6 0-15,3 6 0 0,-3 0 0 0,0 2 0 16,0-8 0-16,3 6 8 0,-6-5-8 0,3-1 0 16,0-2 8-16,1-3-8 0,-1-2 0 0,0-3 0 15,3-3 0-15,-6 0 8 0,6 0-8 0,-3-2 0 16,3-3 13-16,0 2-4 0,0-2-1 0,0-2 0 15,0-6 0-15,0 7-8 0,0-1 12 0,0-6-4 0,0 0 1 16,0 8 0-16,-6-3 0 0,6-5 0 0,0 0 2 0,0 0 0 16,0 5 0-16,0-5 0 0,0 0-11 0,0 0 0 15,0 0 0-15,0 0 0 0,0 0 0 0,0 0 15 16,0 0-4-16,0 0-1 0,0 0 5 0,0 0 1 16,0 0 0-16,0 0 0 0,0 0 7 0,0 0 1 15,0 0 1-15,0 0 0 0,0 0-5 0,0 0-2 16,0 0 0-16,0 0 0 0,0 0-3 0,0 0-1 15,6 0 0-15,3-2 0 0,-3-1-2 0,-1 3-1 16,4 0 0-16,-3 0 0 0,3 0 3 0,6 3 1 16,-9-1 0-16,9-2 0 0,0 0-15 0,0 0 9 15,-3 6-9-15,3-6 8 0,-1 0 9 0,4 0 2 0,3-3 0 16,0 0 0-16,3 1-19 0,0-1 0 0,-1-2 0 0,4-3 0 16,-3 2 0-16,3-1 0 0,0-4 0 0,-1 3 0 15,1-5-16-15,0 2-4 0,0 1-1 0,0-1 0 31,2 0-172-31,-2-2-35 0,3 3-6 0</inkml:trace>
  <inkml:trace contextRef="#ctx0" brushRef="#br0" timeOffset="864.4436">3273 2167 1378 0,'0'0'30'0,"0"0"6"0,0 0 2 0,0 0 2 0,0 0-32 0,0 0-8 0,0 0 0 0,0 0 0 16,0 0 52-16,0 0 10 0,0 0 2 0,0 0 0 15,0 0-11-15,0 0-1 0,0 0-1 0,0 0 0 0,0 0-34 0,0 0-6 16,0 0-2-16,0 0 0 0,0 0-9 0,0 0-17 15,0 0 4-15,0 0 1 16,0 0 12-16,9 5 0 0,-3-5 0 0,-6 0 0 0,6 0 0 0,3-5 0 16,-3 0-12-16,3 2 3 0,-3-5 9 0,3 3 0 15,-3-1 0-15,0-1 0 0,2-1 0 0,-2-3 0 16,0 3 0-16,0-2 8 0,-3 2 1 0,3 0 1 16,0-6 0-16,0 9 0 0,-6-8-1 0,3 2 0 15,3 1 0-15,-3 4 0 0,0-7-9 0,0 3 0 16,0 2 0-16,0-6 8 0,0 1-8 0,0 3 0 15,-3-1 0-15,0-2 8 0,3 2-8 0,-3-2 0 16,-3 5 0-16,0-3 0 0,0 4 0 0,0 7 0 16,-3-8 0-16,0 2 0 0,0 6 0 0,-3 0 0 15,0 0 0-15,0 3 0 0,0 8 0 0,-5-11 0 16,2 5 0-16,-3 8 0 0,0-5 0 0,0 5 0 0,-3-2-9 16,3 2 9-16,0-2 0 0,0-1 0 0,1 3-8 0,-1 1 8 15,6-4 0-15,-3 3 0 0,0 1 0 16,3-1 0-16,0 0 9 0,3 0 9 0,0 1 2 0,0 2 0 15,3-1 20-15,-6 1 5 0,6 3 1 0,0-1 0 16,3 3 9-16,0-2 1 0,0 0 1 0,-3 2 0 16,3-3-25-16,-3 3-6 0,3-7-1 0,3 4 0 15,-3 1-11-15,3-3-2 0,0 5-1 0,0-5 0 16,6-3-11-16,-3 0 0 0,6 0 0 0,0 0 0 16,3 1 0-16,0-6 8 0,3-3-8 0,2 0 0 15,1-2 0-15,3-3-17 0,3-8 2 0,0 0 1 16,0 3-189-16,-10-6-37 15</inkml:trace>
  <inkml:trace contextRef="#ctx0" brushRef="#br0" timeOffset="1316.321">3743 1794 1364 0,'3'-8'60'0,"-3"8"13"0,3-5-58 0,3-1-15 0,0 4 0 0,-3-4 0 16,3 1 64-16,3 0 9 0,-3 2 3 0,0-2 0 15,3 0 0-15,3 2 0 0,0-5 0 0,3 3 0 16,0-1-17-16,-1 1-3 0,7 3-1 0,3-4 0 15,-3-2-11-15,6 3-1 0,2-3-1 0,1 3 0 16,0-3-26-16,0 3-4 0,0-3-2 0,-4 2 0 16,-2-4-10-16,0 2 0 0,0 2 0 0,-3-1 0 0,-1-1-14 0,1-3-8 15,-3 3-2-15,3-5 0 16,-6 5-102-16,0-5-21 0,-3 2-4 0</inkml:trace>
  <inkml:trace contextRef="#ctx0" brushRef="#br0" timeOffset="1741.2413">3854 1167 460 0,'0'0'41'0,"0"0"-33"0,0 0-8 0,5 0 0 15,1-8 265-15,0 5 51 0,3 1 11 0,0 2 1 16,-3-8-218-16,3 2-44 0,3 6-9 0,-3-5-1 16,-3 5-12-16,3-5-1 0,-3 2-1 0,3 3 0 15,0 0-25-15,-3 0-5 0,0 0 0 0,2 0-1 16,-2 0-11-16,0 3 0 0,-6-3 0 0,6 5 8 15,-3 0-8-15,0 3 0 0,0 3 0 0,0 2 0 16,3 8 0-16,-3-2 0 0,0 7 8 0,-3 6-8 16,3 2 44-16,-3 3 3 0,0 11 1 0,-3 0 0 0,3 7 3 15,-3 1 1-15,3-1 0 0,-3-2 0 0,0 6-28 0,0-7-6 16,0 1-1-16,3 0 0 0,0-2-17 16,0-6 0-16,0-1 0 0,0-1 0 0,0-6-21 0,0 3-2 15,-3-9 0-15,3 4 0 16,3-1-83-16,-3-2-17 0,3-3-3 0,0-3-1 0</inkml:trace>
  <inkml:trace contextRef="#ctx0" brushRef="#br0" timeOffset="2731.2515">5639 1402 1152 0,'0'0'102'0,"0"0"-82"0,0 0-20 0,0 0 0 0,0 0 64 0,0 0 9 16,0 0 2-16,0 0 0 0,0 0-27 0,0 0-4 15,3 14-2-15,-3-1 0 0,3 0-18 0,0 6-3 16,-6 2-1-16,3 2 0 0,3-4-8 0,-3 7-1 15,0 1-1-15,3-1 0 0,0 1-10 0,0-1 0 16,3 1 0-16,-3-1 0 0,0-2 0 0,0 2 8 16,0 1-8-16,3-1 8 0,-3 1-8 0,0-1 0 15,3 1 9-15,-3-6-9 0,6 3 8 0,-6-8-8 16,3 2 8-16,-3 1-8 0,3-9 20 0,-3 3 0 16,0-2 0-16,0 0 0 0,0-6 8 0,3 3 0 15,0-3 1-15,-3 3 0 0,-3-8 22 0,6 0 4 0,2 0 1 0,1 0 0 16,3-8 1-16,0 3 1 15,0-3 0-15,0 3 0 0,0-9-6 0,0-4-2 16,3 5 0-16,3-8 0 0,-4 2-23 0,1-7-5 0,0 7-1 16,0-7 0-16,0-6 0 0,0 5 0 0,0 1 0 15,-3 2 0-15,0 0-13 0,-3 6-8 0,-1-9 8 0,-2 9-8 16,0-3 0-16,-3 2-8 0,-3-2 0 0,3 5 0 31,-3 0-47-31,0 3-9 0,-3-3-1 0,3 5-1 0,0 6-160 16,-3-5-32-16</inkml:trace>
  <inkml:trace contextRef="#ctx0" brushRef="#br0" timeOffset="3367.0939">6568 1384 1083 0,'0'0'48'0,"0"0"10"0,0 0-46 0,0 0-12 0,0 0 0 0,0 0 0 16,0 0 32-16,0 0 5 0,0 0 1 0,0 0 0 15,0 0 1-15,0 0 0 0,0 0 0 0,0 0 0 16,0 0-16-16,0 0-3 0,-9 0-1 0,3 0 0 16,0 5-19-16,-3-5 0 0,0 5 0 0,4-2 0 15,-4 8 0-15,0-3 0 0,0-3 8 0,0 3-8 16,0 2 0-16,-3 1 0 0,3 2 0 0,0 3 0 16,0-3 10-16,3 0-2 0,0 1 0 0,3-6 0 15,3 2-8-15,0 3 0 0,0-2 0 0,6 5 0 0,-3-8 0 16,6 5 0-16,-6-5 0 0,3 3 0 0,0 2 13 0,3-5 1 15,0 2 0-15,-3 1 0 0,3 0 31 0,-3 2 7 16,3 0 0-16,0 0 1 0,-3-2-5 0,2 2 0 16,-2-2-1-16,3 2 0 0,-6-3-19 0,3 4-3 15,-3-1-1-15,-3-5 0 0,3 2-1 0,-3-4-1 16,-3 4 0-16,-3 1 0 0,0-3-10 0,0 2-1 16,-3-2-1-16,-2 6 0 0,-1-9-10 0,0 3 10 15,-6 0-10-15,3 2 10 0,-6-4-10 0,0 2-16 16,0-3 4-16,1 3 1 15,-1-3-92-15,-3 3-18 0,3 5-4 0</inkml:trace>
  <inkml:trace contextRef="#ctx0" brushRef="#br0" timeOffset="4434.405">8342 1421 900 0,'6'-13'40'0,"-6"13"8"0,0 0-39 0,3-6-9 0,-3-2 0 0,3 3 0 16,0-3 95-16,-3 3 17 0,0-3 3 0,0 3 1 15,0-1-24-15,0-2-4 0,-3 3 0 0,3 0-1 16,-3 2-42-16,3 3-8 0,0-5-1 0,0 5-1 16,0-8-25-16,0 8-10 0,0 0 8 0,0 0-8 15,0-5 0-15,0 5 0 0,0 0 0 0,0 0 0 16,0 0 0-16,0 0 0 0,0 0 0 0,0 5 0 16,0 3 0-16,-3 2 0 0,0 4 0 0,0-1 0 15,-3 3 21-15,-3 2-1 0,0 1 0 0,0 2 0 0,1 0 9 16,-1 3 2-16,3-6 0 0,0 4 0 0,3-4 5 15,-3 3 2-15,3-2 0 0,3-1 0 0,3 1-10 0,-3-3-3 16,3-3 0-16,0 0 0 0,3 0-16 0,0 1-9 16,0-4 10-16,0-2-10 0,-1 3 0 15,1-3 0-15,0-3 0 0,0-2 0 16,-6-3-89-16,6 0-24 0,3 0-5 0</inkml:trace>
  <inkml:trace contextRef="#ctx0" brushRef="#br0" timeOffset="4617.9177">8399 894 2016 0,'0'0'89'0,"0"0"19"0,-3-2-87 0,3 2-21 0,0 0 0 0,0 0 0 15,0 0 39-15,0 0 3 0,0 0 1 0,0 0 0 31,0 0-94-31,0 0-18 0,0 0-4 0</inkml:trace>
  <inkml:trace contextRef="#ctx0" brushRef="#br0" timeOffset="5525.527">8756 1397 1209 0,'-6'-3'53'0,"6"-2"12"15,-3 5-52-15,0-5-13 0,3 5 0 0,0-3 0 0,-3-2 140 0,3-3 24 0,0 3 6 0,0 5 1 16,0-6-103-16,0 1-21 0,3-3-4 0,-3 3-1 15,0 5-10-15,6-3-1 0,-6 3-1 0,0 0 0 16,6-5-30-16,-6 5 0 0,0 0 0 0,0 0 0 16,0 0 0-16,6 5 0 0,0 0 0 0,0 6 0 15,-3 5 0-15,3 0 14 0,-3 8-4 0,0 2-1 16,0 1 15-16,0 4 2 0,0-4 1 0,0 2 0 16,0 0-11-16,0-3-3 0,2 1 0 0,-2-6 0 15,0-2-13-15,-3-1 0 0,3-5 8 0,-3 1-8 16,3-9 0-16,-3 3 8 0,0-3-8 0,0-5 0 0,0 0 8 15,0 0-8-15,0 0 0 0,0 0 0 0,0 0 10 16,0 0-10-16,0 0 10 0,0-11-10 0,0-2 9 16,-3 0-9-16,3 0 8 0,-3-6-8 0,3 3 18 15,3-2-2-15,0-6 0 0,0 3 0 0,3-6-2 0,0 4-1 16,3 1 0-16,-3-4 0 0,3 2-13 0,0 8 0 16,0-2 0-16,0 5 0 0,-3-1 14 0,3 6 6 15,0-2 2-15,0 7 0 0,0-2-7 0,2 0-2 16,1 2 0-16,0 3 0 0,0 0-13 0,3 8 0 15,-3-3 0-15,3 3 0 0,-3 0 0 0,0 5 0 16,0 6 0-16,-4-1 0 0,4 1 0 0,-3 7 0 16,0 1 0-16,0 2 0 0,-3 0-15 0,-3-3 4 0,3 1 1 15,-3-1 0-15,0-7 10 0,-3 2-10 0,0-2 10 0,-3-6-10 16,3 0 10-16,0 0-8 0,-3-8 8 0,0 3-8 16,3-8-2-16,0 0 0 0,-3 3 0 0,3-3 0 15,-6 0 10-15,3-3 0 0,0-2 0 0,0 0 0 16,0-3 13-16,0 0 5 0,3-5 1 0,0 0 0 15,0-6-6-15,3 0-1 0,0 1 0 0,3-6 0 16,0 6-1-16,3-6-1 0,0 3 0 0,3-1 0 16,0 4-2-16,3-1 0 0,-3-2 0 0,0 8 0 15,-4 8 0-15,1-6 0 0,0 9 0 0,-3-6 0 16,3 5-8-16,0 3 0 0,-3 0 9 0,3 3-9 16,-3 5 0-16,3-6 0 0,0 9 0 0,0 2 8 15,-3 0-8-15,3 0 0 0,-3 6 0 0,0 2 0 16,-1-2 0-16,1-1 0 0,0 3 0 0,0-2-8 0,0-1-11 15,0 4-1-15,3-4-1 0,-3-5 0 16,3 3-37-16,-3-3-7 0,3-2-2 0,-3 2-649 16,0-8-129-16</inkml:trace>
  <inkml:trace contextRef="#ctx0" brushRef="#br0" timeOffset="6146.9365">10042 1532 1555 0,'0'0'138'0,"0"0"-110"0,0 0-28 0,0 0 0 16,6-8 81-16,-3 3 11 0,3-1 3 0,0 1 0 15,0 2-31-15,-3-2-7 0,0-3-1 0,2 8 0 16,-5-10-9-16,3 7-3 0,0-2 0 0,0-3 0 16,-3 3-32-16,0-3-12 0,0 2 9 0,0 1-9 15,0 0 0-15,-3 2 0 0,0-2-9 0,0 5 9 16,1-8-28-16,-4 3 2 0,0-1 0 15,-3 4 0-15,3 2 8 0,-3 0 2 0,0 0 0 0,0 0 0 16,-3 2 16-16,0 4 0 0,0-1 0 0,-3 3 0 0,3-3 0 16,-5-2 0-16,2 7 0 0,0-4 0 0,0 7 0 15,0 0 0-15,0 3 0 0,3 2 0 0,0 1 0 16,3-3 14-16,-2 8-4 0,2-6-1 0,0 3-9 0,3-2 0 16,-3-3 0-16,6 0 0 0,3-3 0 0,0 0 0 15,0 0 0-15,3-5 0 0,3-2 0 0,0-1 0 16,0-3 0-16,3 4-11 0,2-6 3 0,1 0 0 15,3-6 0-15,0 1 0 0,0-3-3 0,3 0 0 16,0-5 0-16,0 0 0 0,-1-6 11 0,-2 1 0 16,3-1-9-16,-3-2 9 0,0 0 0 0,-3-6 0 0,0 1 0 15,0 2 0-15,0-2 13 0,-3 7 7 0,-1 3 2 0,-2 6 0 16,0-3 28-16,0 7 6 0,-6 6 0 16,0 0 1-16,0 0-5 0,0 0 0 0,3 11-1 15,0 2 0-15,0-5-27 0,0 11-4 0,3-1-2 0,-3 3 0 16,3-2-18-16,0-1 0 0,0 3 0 0,-3-7 0 15,6 4 0-15,-3-5-16 0,0 1 4 16,0-1 0 0,3-8-144-16,-3 3-29 0,0-3-6 0</inkml:trace>
  <inkml:trace contextRef="#ctx0" brushRef="#br0" timeOffset="6930.2143">11012 1463 2156 0,'0'0'48'0,"0"0"9"0,0 0 3 0,0 0 0 0,6 0-48 0,0-2-12 16,0 2 0-16,-6 0 0 0,3-8 24 0,-3 8 4 0,3-6 0 0,3-2 0 15,-6 3-16-15,3 0-2 0,0-3-1 0,-3 3 0 16,0-3-9-16,0 8 0 16,-3-11 9-16,3 8-9 0,-6-2 0 0,3-3-15 0,-6 3 3 15,3-3 0-15,0 3 12 0,-3-3 0 0,0 2 0 16,0 1 0-16,-3 0 0 0,4 2 0 0,-1 3 0 0,-3-5-9 15,0 5 0-15,0-5 0 0,-6 5 0 0,3 5 0 16,-6-5 9-16,0 5 0 0,4-2 0 0,2 7 0 16,0-4 0-16,-3 2 14 0,3 0-2 0,0 2 0 15,3 3-12-15,0 1-15 0,0 1 3 0,-2 4 1 16,2 0 11-16,0-1 16 0,3-2-4 0,0 2-1 16,0 1-27-16,6-6-6 0,-3 0-1 0,3 1 0 15,3-1 5-15,0 0 1 0,3-8 0 0,0 3 0 16,0-2-12-16,3-4-3 15,-6-2 0-15,9 0 0 0,0-2 11 0,0-4 1 0,3 1 1 0,0-3 0 16,-1-5 19-16,4 5-12 0,3-8 12 0,-3 0-10 16,3 3 21-16,0-6 4 0,0 1 1 0,3 2 0 0,-1-2 9 15,1-4 3-15,0 4 0 0,0-1 0 0,-3 6-4 16,0-5-1-16,-4 4 0 0,1 6 0 0,0 0 10 0,-3 6 3 16,0-1 0-16,-3 3 0 0,3 0-6 0,-3 5-1 15,0 3 0-15,-3 0 0 0,0 0-21 0,3 8-8 16,-3 0 0-16,-3 8 9 0,-1 2-9 0,1 6 0 15,0-3 0-15,-3 3 0 0,-3 5 0 0,0-8-12 16,3 8 4-16,-2-5 8 0,-1 2-23 0,0-2 3 16,-6 0 1-16,0 2 0 0,0 1 2 0,-3 2 0 15,-3-6 0-15,0 4 0 0,-3-4 17 0,0 1 0 16,-5-5 0-16,-1-1 0 0,-3 1 0 0,3-9 0 16,0 1 0-16,3-6 0 0,-2 0 0 0,5-2 0 0,-3-1 10 15,3-10-2-15,6 6 14 0,-3-6 3 0,3 0 1 16,4-6 0-16,-1 6 5 0,3-10 1 0,0 2 0 0,3 0 0 15,3-5 8-15,3-1 1 0,3-4 1 16,0-1 0-16,3-2-27 0,2 0-6 0,4-3-1 0,3 3 0 16,0-5-19-16,3 7-4 0,0 0-1 0,2 4 0 15,-2-4 0-15,0 1-1 0,0 4 0 0,0 1-741 16,3 0-148-16</inkml:trace>
  <inkml:trace contextRef="#ctx0" brushRef="#br0" timeOffset="7275.8759">11750 1524 1267 0,'0'0'56'0,"-3"8"12"0,3-8-55 0,0 5-13 0,0 6 0 0,0-1 0 15,0 4 226-15,0 4 42 0,0-5 9 0,-3 6 2 16,3-6-221-16,0 3-44 0,-3-3-14 0,3 0 8 16,0 1-8-16,3-1 0 0,0-2 0 0,0 2 8 15,0-8-21-15,3 3-4 0,0-3-1 0,3 3 0 31,-3-5-14-31,0-1-2 0,3-2-1 0,0 3 0 16,3-6-20-16,-3 1-4 0,0-1-1 0,3-2 0 16,-3 0-35-16,-1 2-7 0,-2-5-2 0,3 3-628 0</inkml:trace>
  <inkml:trace contextRef="#ctx0" brushRef="#br0" timeOffset="7414.4313">11858 1114 1555 0,'0'0'138'0,"0"0"-110"0,0 0-28 0,0 0 0 0,0 0 116 0,0 0 17 15,0 0 4-15</inkml:trace>
  <inkml:trace contextRef="#ctx0" brushRef="#br0" timeOffset="8177.046">12203 1310 2419 0,'0'0'53'0,"0"0"11"0,6 13 3 0,6 0 1 0,-3 6-55 15,2 2-13-15,-2-3 0 0,0 4 0 0,0 1 24 0,-3-1 3 0,0-4 0 0,0 3 0 16,0-2-27-16,-3-3 0 0,3-1 8 0,-3-1-8 16,0 2 0-16,0-3 0 0,-3-3 0 0,3 4 0 15,-3-9 0-15,0-2-11 0,0 2 1 0,0-5 0 31,0 0-17-31,0 0-3 0,0 0-1 0,0 0 0 0,0 0 50 0,0 0 9 0,0 0 3 0,0-11 0 16,3 3-8-16,-3-5-2 0,0 0 0 0,3 0 0 16,0-1 16-16,3 1 3 0,0 0 1 0,3-6 0 15,-3 6-15-15,3-8-3 0,2 8-1 0,-2-3 0 0,3 3-14 0,-3-1-8 16,3 1 8-16,3 5-8 0,-3 0 0 16,0 3 0-16,0-3 0 0,-3 8-8 0,3 0 8 15,-1-5-12-15,1 10 12 0,3-5-12 0,-3 0 12 16,-3 3-12-16,3 2 12 0,0 0-12 0,0-5-9 0,-3 8-3 15,3-2 0-15,0 7 0 16,-1-5-1-16,-2 5-1 0,3 6 0 0,0-6 0 16,0 0 26-16,0 5 0 0,0-2 0 0,0 0 0 0,0 0 0 0,3 3 0 15,-3-11 0-15,2 2 0 0,-2 3 0 0,0-5 0 16,-3-2 0-16,3-1 0 0,0-2 0 0,-3 2 0 16,3-5 0-16,0 0 0 0,-3-5 0 0,3 2 0 15,-1-2-8-15,4-1 8 0,-3-7 0 0,3 0 0 16,-3 5 0-16,6-11 0 0,-3 6 0 0,3-8 0 0,-3 5 0 0,-1 0 0 15,1-8 0-15,0 9 0 0,3-4 0 0,-9 1 8 16,0 4-8-16,0 1 12 0,0 0-4 16,-3 0 0-16,-3 2 2 0,0 0 1 0,0 6 0 0,-6-5 0 15,0 7-3-15,-3-2-8 0,0-1 12 0,-6 4-4 16,3 2-8-16,-3 2 0 0,-3 4 0 0,3-1 0 16,-3-2-8-16,0 7 8 0,4 3 0 0,-1 1 0 15,-3-1 9-15,3 5 7 0,0 4 0 0,3-1 1 16,-6 5-17-16,6 3 0 0,-3 0 0 0,3-2 0 15,3 2 12-15,-2-8-2 0,2 3 0 0,3-3 0 16,0 0-10-16,3-2 0 0,6-1-10 0,0 1 10 16,2-6 0-16,4 3 0 0,3-3-8 0,3 0 8 15,6-2-97 1,3-3-17-16,5-8-3 0</inkml:trace>
  <inkml:trace contextRef="#ctx0" brushRef="#br0" timeOffset="9298.1897">16025 1207 403 0,'0'0'17'0,"0"0"5"0,0 0-22 0,0 0 0 0,0 0 0 0,0 0 0 16,0 0 183-16,0 0 32 0,0 0 6 0,0 0 2 15,0 0-123-15,0 0-24 0,0 0-4 0,0 0-2 16,-6 0-18-16,0-6-3 0,6 6-1 0,-3-2 0 15,-3 2-7-15,3-6-1 0,-3 6-1 0,3 0 0 16,3 0 5-16,-3-8 2 0,-3 8 0 0,6 0 0 16,-3-5-8-16,0 0-2 0,-3 2 0 0,0-2 0 15,0 0-21-15,0 2-5 0,0-2-1 0,-3-1 0 16,-3 1-9-16,1 2 0 0,2-2 0 0,0-3 0 16,-3 8 0-16,3-5 8 0,-6-3-8 0,3 8 8 0,-3-5 3 15,0 5 0-15,-3 0 0 0,4-6 0 0,-4 12 3 0,3-6 1 16,-6 0 0-16,3 0 0 0,-3 0-15 0,0 5 0 15,-5-5 8-15,5 8-8 0,-3-8 0 16,-3 5 0-16,3 3 0 0,1 0 0 0,-1 3 0 0,0 2 0 16,6 0 0-16,-3 0 0 0,3 1 12 0,-2 4-1 15,2-2 0-15,3 2 0 0,0 6-11 0,3-3 0 16,3-2 9-16,3 7-9 0,0-7 0 0,3 7 0 16,0-4 0-16,0 1 0 0,3-1 0 0,3-4 0 15,0-5 0-15,3 0 0 0,0 1 0 0,0-6 0 16,3 0 0-16,0-3 0 15,6 0-28-15,-3-5-4 0,0-5-1 0,6 0 0 0,2 2 21 0,1-10 4 16,-3-1 8-16,3 1-13 0,0 0 13 0,-3-3 8 0,2 0 0 16,-2-8-8-16,0 3 29 0,-3 0-1 0,3-5 0 15,0 7 0-15,0-5 0 0,-4 8 0 0,4-2 0 0,-3-3 0 16,0 8 14-16,-3 2 2 0,3-2 1 0,-6 0 0 16,0 5-12-16,-3 2-2 0,0 1-1 0,-6 5 0 15,0 0-1-15,6 5 0 0,0-5 0 0,0 8 0 16,-4 3-17-16,1 2-4 0,0 3-8 0,0 2 12 15,0 6-12-15,3-3 0 0,0-2 0 0,3 2-10 16,0 0 10-16,0 3-12 0,3-3 12 0,3 3-12 16,0-5-14-1,3 2-3-15,-1-3-1 0,1 3-753 0,0-10-150 16</inkml:trace>
  <inkml:trace contextRef="#ctx0" brushRef="#br0" timeOffset="10250.4499">18522 984 1551 0,'0'0'34'0,"0"0"7"0,3-5 2 0,0 2 1 0,0-2-36 0,0 0-8 0,-3 2 0 0,-3-2 0 15,3 0 34-15,0-3 5 0,-3 2 1 0,-3 6 0 16,0-8-10-16,0 8-2 0,0-5 0 0,-3 5 0 16,0 0-28-16,0 0 0 0,-3 0 0 0,1 5-10 0,-1 3 10 15,-3-2-8-15,0 2 8 0,0-3-8 16,-3 8 8-16,-3 0 0 0,0-5 8 0,-2 5-8 0,2 6 26 15,-3-6 1-15,0 6 0 0,0-1 0 16,4-5 18-16,-4 3 4 0,3 8 1 0,0-8 0 0,6 3-27 16,-3-1-6-16,3 1-1 0,1 2 0 0,2-3 0 0,3 1 0 15,-3 2 0-15,6 5 0 0,0-7 10 0,3 7 2 16,-3 1 0-16,6-6 0 0,0 5 16 16,3 1 3-16,0 2 1 0,3-3 0 0,3 1-23 0,3-1-4 15,3-4-1-15,2 1 0 0,1-1-7 0,3-1-1 16,0-5-1-16,3-1 0 15,0-4-66-15,-1-3-13 0,1-3-2 0,3-5-995 0</inkml:trace>
  <inkml:trace contextRef="#ctx0" brushRef="#br0" timeOffset="10724.6706">19394 1180 2102 0,'0'0'46'0,"0"0"10"0,0 0 1 0,-6-5 3 0,0 2-48 0,-3 3-12 15,-3 3 0-15,3 2 0 0,-5-5 0 0,-1 5 0 16,3-2 0-16,-6 2 0 0,3 9 0 0,0-7 0 15,-6 4 9-15,3 2-9 0,1 6 0 0,-4 2-8 16,-3-8 0-16,3 14 0 0,3-9-4 0,-3 9 0 16,7-6 0-16,-4 3 0 0,0-3-3 0,6 0-1 15,3 3 0-15,0-11 0 0,3 0 6 0,0 0 1 16,3-7 0-16,3-6 0 0,0 0 9 0,6 5 0 16,-6-5 0-16,12 3 0 0,3-3 15 0,0-3 5 15,0 0 0-15,0 1 1 0,2-4-13 0,1-7-8 16,3 5 8-16,3-5-8 0,-3 0 33 0,3 0 3 15,-1-1 0-15,-2-2 0 0,3 1-4 0,0-4-1 16,0 1 0-16,0 2 0 0,-1 0-2 0,-2 0 0 16,3 3 0-16,-6-1 0 0,0 1 9 0,-3 0 2 0,-4 2 0 15,-2 3 0-15,3-2-9 0,-6 2-2 0,0 0 0 0,0 3 0 16,-6-3-7-16,0 8-2 0,0 0 0 0,0 0 0 31,-3-5-40-31,-3 5-9 0,-3-6-2 0,-6 6 0 16,-2 6-124-16,-1-6-25 0,0 5-4 0</inkml:trace>
  <inkml:trace contextRef="#ctx0" brushRef="#br0" timeOffset="11298.7698">20198 318 1616 0,'0'0'72'0,"3"0"14"0,0 7-69 0,-3 7-17 0,3 4 0 0,-3-5 0 16,0 6 64-16,0 2 10 0,0 0 2 0,-3 3 0 16,0 8-14-16,0 2-2 0,0 3-1 0,0 3 0 15,0 0-8-15,0 5-2 0,3 8 0 0,3 13 0 16,0 10 14-16,3-1 2 0,0-4 1 0,-3-8 0 15,3 4-31-15,0-9-7 0,0 0 0 0,-6-5-1 0,0-5-10 16,0-3-1-16,0-11-1 0,0 3 0 16,-3-11-35-16,-3-2-8 0,3-8 0 0,-6-3-1 15,-3-2-187-15,0-3-38 0</inkml:trace>
  <inkml:trace contextRef="#ctx0" brushRef="#br0" timeOffset="11765.7738">20519 1095 2070 0,'0'0'92'0,"9"-8"18"0,0-5-88 0,0 0-22 0,3 8 0 0,-3-6 0 15,0 8 0-15,0-2 0 0,0 0 0 0,-9 5 0 16,0 0 23-16,0 0 0 0,6-3 0 0,-6 3 0 15,0 0 2-15,0 0 1 0,0 0 0 0,3 13 0 16,-3 1-16-16,-3-1-10 0,3 0 12 0,-6 0-12 16,3 6 0-16,0-6 0 0,0 6 0 0,0 2 0 15,0-3 0-15,0 4 0 0,0 4 0 0,0-8 0 16,0 4 0-16,3 1 0 0,-6-1 0 16,6-1 0-16,0-3 0 0,0 1 12 0,3-6-4 0,0 0-8 15,-3-13 8-15,3 14-8 0,-3-14 0 0,6 5 0 16,3-3 15-16,0 4-1 0,6-6 0 0,-3-8 0 15,2 3 4-15,1-3 1 0,6 2 0 0,-3-7 0 16,3 0 5-16,0 0 0 0,-1-1 1 0,1 1 0 0,3-5 0 16,-3 4 0-16,3-4 0 0,-6 2 0 0,2 0-6 15,-2 0-2-15,-3 3 0 0,-3-5 0 0,0-1-8 0,-3 3-1 16,0 3-8-16,-6 0 12 0,0 2 4 0,0 3 0 16,-3-5 0-16,-3 8 0 0,0-3-16 0,0 2 0 15,-3-2 0-15,0 3 0 0,-3-3-12 0,-3 3-3 16,-6-3 0-16,-3 3 0 15,-2-3-49-15,-4 2-9 0,3 1-3 0,-3-3 0 16,3 3-115-16,4-3-23 0,-1 8-5 16</inkml:trace>
  <inkml:trace contextRef="#ctx0" brushRef="#br0" timeOffset="12342.6357">21228 945 1267 0,'0'0'56'0,"3"0"12"0,6 0-55 0,-3 0-13 16,-6 0 0-16,9 0 0 0,-4 0 118 0,4 0 21 15,-9 0 4-15,6 0 1 0,0 8-40 0,0-8-7 16,-6 0-1-16,0 0-1 0,0 0-32 0,6 5-7 16,0 8 0-16,0-8-1 0,-3 9-29 15,0-1-6-15,-3 0 0 0,3 0-1 0,0 3-4 0,-3 3-1 16,3 4 0-16,0-1 0 0,-3-1-5 0,0 3-1 15,-3 2 0-15,3-7 0 0,0 7-8 0,0-7 0 16,0 2 0-16,-3-8 0 0,3 5 14 0,-3-4-2 16,3-1-1-16,0-5 0 0,-3-3-11 0,3 3 0 15,0-3 0-15,0-5 0 0,0 0 8 0,0 0 5 16,0 0 2-16,0 0 0 0,0 0 4 0,0 0 1 0,0 0 0 16,0 0 0-16,0 0 5 0,0 0 2 0,0 0 0 15,0 0 0-15,3-5-11 0,0-3-1 0,0 3-1 0,0-3 0 16,-3-3 6-16,3 3 0 0,0-5 1 0,3 5 0 15,3-5-3-15,0-6-1 0,0 6 0 16,0-5 0-16,5-3-8 0,1 2-1 0,3-5-8 0,0 3 12 16,3-5-12-16,0-1 0 0,3 1 0 0,-4-1 0 15,4 3 0-15,0 3-21 0,-3 0 3 0,0 3 1 16,0-1-69 0,-1 6-14-16,1 0-2 0,0 5-1 0,-6-6-91 15,3 9-18-15,0-3-4 0</inkml:trace>
  <inkml:trace contextRef="#ctx0" brushRef="#br0" timeOffset="12649.1499">22011 997 2404 0,'0'0'53'0,"0"0"11"0,0 0 3 0,0 0 0 0,0 0-54 0,0 0-13 0,0 0 0 0,0 14 0 16,0-1 21-16,0 0 2 0,0-2 0 0,0-1 0 16,-3 6 4-16,3-3 1 0,0 9 0 15,-3-4 0-15,0 3-28 0,3 3 0 16,-3-3 0-16,3 0 0 0,3 3 0 0,-3-3 0 0,0-2 0 0,3 2 0 31,-3-2-28-31,3-6-2 0,0-5 0 0,-3 2 0 16,0-10-169-16,0 0-33 0</inkml:trace>
  <inkml:trace contextRef="#ctx0" brushRef="#br0" timeOffset="12794.9388">22406 751 2581 0,'0'0'114'0,"0"0"24"0,0 0-110 0,6 6-28 16,3-6 0-16,-6 5 0 0,6-5 9 0,-3 5-9 16,-6-5 10-16,0 0-10 15,0 0-130-15,0 0-32 0,0 0-6 16</inkml:trace>
  <inkml:trace contextRef="#ctx0" brushRef="#br0" timeOffset="13239.7958">22457 953 2502 0,'0'0'111'0,"6"5"22"0,0 0-106 0,0 3-27 0,6 0 0 0,-3 5 0 16,0 6 0-16,0-1 0 0,-3 3 0 0,0 3 0 15,5-3 15-15,-2 1 1 0,0 1 0 16,-3-1 0-16,0 1-16 0,0-1 11 0,-3-4-11 16,3 1 10-16,-3-4-10 0,0 4-17 0,-3-6 4 0,3-5 1 15,-3 3-10-15,0-3-2 0,0-3 0 0,0-5 0 16,0 0 4-16,0 0 0 0,0 0 0 0,0 0 0 16,0 0 57-16,3-5 12 0,0-3 3 0,0-3 0 15,0-2-16-15,3 0-4 0,0-3 0 0,3-3 0 16,3 1-10-16,0-3-2 0,2-6-1 0,1 1 0 15,6 2-19-15,-3-3 10 0,3 1-10 0,-3 2 8 16,0 3 0-16,-1 8 0 0,1-1 0 0,-3 1 0 16,0 5 8-16,-3 3 0 0,3 5 1 0,0 5 0 0,-3-5 8 15,-3 3 2-15,2 2 0 0,-2 3 0 0,0 3-27 16,0 5 0-16,0 2 0 0,0 1 0 0,0-1 0 0,0-2 0 16,-3 8 8-16,6-8-8 15,-6 2-24-15,-3 1-8 16,6-1 0-16,-6-4-1 0,3 7-68 0,-3-8-14 0,0 5-2 15,0-4-651-15,0-1-129 0</inkml:trace>
  <inkml:trace contextRef="#ctx0" brushRef="#br0" timeOffset="13937.4606">23508 1185 2181 0,'12'-13'96'0,"-9"8"21"0,3 5-93 0,-6-11-24 0,9 3 0 0,-9 0 0 15,8 3 23-15,-5-8 0 0,3 0 0 0,-6-1 0 16,0 1 1-16,0 5 1 0,-3-5 0 0,0 2 0 16,0 3-17-16,-5-2-8 0,-1 2 8 0,0 3-8 15,-3 2 0-15,3-2 0 0,-3-1 0 0,3 6-11 31,-3 0-14-31,-3 6-3 0,0-1-1 0,0-2 0 0,1 2 29 0,-1 8 0 0,0-5 0 0,-6 8 0 16,9 0-26-16,-6 2-6 0,-3 1 0 16,9 7-1-16,-8-4 33 0,2 1 0 0,-3-1 0 0,12-4 0 15,-3 1-8-15,3-4 8 0,0-1 0 0,-3-1 0 16,12-3-11-16,0-2 11 0,0-8-10 0,0 0 10 0,0 0-18 16,6 0 2-16,6-8 1 0,3 3 0 15,3-3-30-15,0 3-7 16,3-8 0-16,-1-1-1 0,1 1 36 0,0 3 7 0,0-4 2 0,-3 1 0 0,3 0 45 0,-1 5 10 15,-2-5 1-15,0 5 1 0,0-3 13 0,0 6 2 16,-6 2 1-16,-3-2 0 0,3 0-1 0,-3 2-1 16,-9 3 0-16,9 0 0 0,-4 0-23 0,-5 0-4 15,0 0 0-15,0 8-1 0,3-3-35 0,-6 3 0 16,-2 3 0-16,5 2 0 0,-3 3 12 0,-3 3-4 16,3 2 0-16,-3 2-8 0,0 4 0 0,0-1 0 0,3 6 0 15,-3-5 0-15,3 7 0 0,0 3 0 16,-3-5-12-16,-3 2 3 0,6 1 24 0,-3-4 5 15,-6 1 0-15,6-5 1 0,0 4-13 0,-6-4-8 0,0-6 8 0,-2 3-8 16,-1 2 0-16,-3-7 9 0,0 2-9 0,-3-3 0 16,3-4 0-16,-3-1-9 0,-2-5-1 15,2 0 0-15,-6 2-3 0,6-4-1 0,0-4 0 16,3 4 0-16,1-6 14 0,2-6 0 0,0 6-10 0,0-2 10 16,6 2 27-16,-3 0 9 0,12 0 3 0,-6 0 0 15,6 0-6-15,0 0-1 0,0 0 0 0,0 0 0 16,3-6 2-16,0-2 0 0,6-2 0 0,3 2 0 15,3-5-16-15,0-1-3 0,6 1-1 0,2-5 0 16,4-4-14-16,3 4 8 0,0-6-8 0,-1 3 0 16,4-5 0-16,-3 2-21 0,0 0 3 0,2 5 1 15,-2 1-39-15,0 5-8 0,0-1-2 16,0 6 0-16,-10 3-82 0,10 5-16 0,3 0-3 0,-6 5-882 16</inkml:trace>
  <inkml:trace contextRef="#ctx0" brushRef="#br0" timeOffset="15255.3927">2978 3762 921 0,'0'0'82'0,"0"0"-66"0,0 0-16 0,0 0 0 15,0 0 156-15,0 0 28 0,0 0 6 0,0 0 1 16,-6 0-148-16,6 0-30 0,-8 0-5 0,-1 3-8 15,0 0 0-15,0-1 0 0,0 4-13 0,-3-1 4 32,-3 5-17-32,3 1-3 0,-6 0-1 0,3 2 0 0,-5 3 3 0,5 2 1 15,-12-2 0-15,9 0 0 0,-3 0 34 0,0 2 6 0,6 1 2 0,1-3 0 16,2 0 17-16,3 0 4 0,3 2 1 0,0-2 0 16,6 0-30-16,0 0-8 0,0 0 0 0,3-1 0 15,6 1 0-15,0 0 0 0,3 0 0 0,2 0 0 16,1 0 0-16,0 0 8 0,6-3-8 0,-9 0 8 0,6-2 0 15,3-1 0-15,-6 1 0 0,-1 0 0 0,1-4 6 16,0 1 2-16,-3 0 0 0,0-2 0 0,-6-4 26 0,6 1 6 16,-6 0 0-16,-6-3 1 0,0 0-5 0,0 0 0 15,0 0-1-15,0 0 0 0,0 0-2 0,0 0 0 16,-3 5 0-16,0 3 0 0,-3 0-1 0,-6-3 0 16,0 3 0-16,-3 0 0 0,-3 2-21 0,0 1-5 15,-2 2-1-15,-7 1 0 0,3-1-13 0,-6 3 0 16,4-1-9-16,2 1 9 15,-3 0-49-15,0 0-4 0,9-5-1 0,-3 2 0 16,1-2-122-16,5-4-25 0,3 1-5 0</inkml:trace>
  <inkml:trace contextRef="#ctx0" brushRef="#br0" timeOffset="15652.8094">3937 3813 1843 0,'-15'-3'164'0,"15"3"-132"0,-3 0-32 0,3 0 0 0,-6 0 116 0,0 0 17 15,0 3 3-15,-3-1 1 0,0-2-111 0,0 3-26 16,-3 0 0-16,1 2 0 0,-4 0-8 0,0 0-3 16,-3 1 0-16,0 4 0 15,-6-2-12-15,3 6-2 0,1-1-1 0,-1 0 0 16,0 5 10-16,0 1 1 0,0 2 1 0,0 3 0 0,7 0 14 0,-1 2 0 16,-3 3 0-16,3 0 0 0,3 1 0 0,3-4 8 15,3 3 1-15,3-2 0 0,6-1 20 0,3 1 4 16,3-4 1-16,0 1 0 0,6-3-10 0,0-2-1 15,6 2-1-15,-4-2 0 0,4-4-22 0,0 1 0 0,3-5 0 16,-3-1 0 0,3-2-107-16,-4-2-25 0,1-1-6 0</inkml:trace>
  <inkml:trace contextRef="#ctx0" brushRef="#br0" timeOffset="16687.3389">4312 3180 2340 0,'0'0'52'0,"0"0"10"0,0 0 2 0,3 8 1 0,0 0-52 0,0 5-13 15,0 1 0-15,0-1 0 0,0-5 20 0,3 5 0 16,-3 3 1-16,3 0 0 0,-3 2-10 0,3 1-3 16,3-1 0-16,-4 4 0 0,1 1-8 0,-3 6 0 15,0-2-10-15,0 2 10 0,0 3-19 0,0-1 3 16,0 1 0-16,0 0 0 0,-3-3 16 0,3 0 0 16,-3-2 0-16,0-1 0 0,0-2 0 0,0-3 0 15,0 0 0-15,0-2 9 0,0-3 15 0,-3 0 4 16,0-3 0-16,0 0 0 0,3-2-28 0,-3-1 0 15,0-2 0-15,3-3-11 0,-3 1 11 0,3-6 12 16,0 8-2-16,0-8-1 0,0 0-1 0,0 0-8 16,0 0 12-16,0 0-4 0,0 0 4 0,0 0 0 0,0 0 0 15,0 0 0-15,0 0 2 0,0 0 1 0,0 0 0 16,0 0 0-16,0 0-6 0,0 0-1 0,0 0 0 0,0 0 0 16,0 0-8-16,0 0 8 0,0 0-8 0,0 0 8 15,0 0 0-15,-3 5-8 0,3-5 12 0,0 0-4 16,0 0 4-16,0 0 0 0,0 0 0 0,0 0 0 15,0 0-12-15,0 0 0 0,0 0 0 0,0 0-11 16,0 0 11-16,0 0 12 0,0 0-2 0,0 0-1 16,0 0 10-16,0 0 1 0,0 0 1 0,0 0 0 15,0 0-9-15,0 0-1 0,0 0-1 0,0 0 0 16,0 0-10-16,0 0 8 0,0 0-8 0,0 0 8 16,0 0-8-16,0 0 0 0,0 0 0 0,0 0 8 15,-3-5-8-15,0 2 0 0,3 3 0 0,0 0 0 16,0 0 0-16,0 0 0 0,0-8 0 0,0 8 0 0,0 0 0 15,0 0 0-15,0 0 0 0,0 0 0 0,0 0 0 0,0 0 0 16,0 0 0-16,0 0 0 0,0 0 0 0,0 0 0 16,0 0-8-16,0 0 8 0,0 0 0 0,0 8 0 15,0-8 0-15,0 0 0 0,3 3 0 0,-3-3 0 16,0 0 0-16,3 5 0 0,-3-5 0 0,0 0 0 16,0 0 0-16,0 0 0 0,0 0 0 0,0 5 0 15,0-5 0-15,0 5 0 0,0-5 0 0,0 8 0 16,0 0 0-16,0 3 0 0,0 0 0 0,-3 2 0 15,3 3 0-15,-3 2 0 0,0 1 0 0,0 4 0 16,1-1 0-16,-1 1 0 0,0 1-14 0,0 0 2 0,3-3 0 16,-3 0 0-16,3 1 1 0,0-4 1 0,0-2 0 15,-3 0 0-15,3-3 10 0,0 0 0 0,0-2 0 16,-3 2 0-16,3-2 0 0,0-1 0 0,-3 1 12 16,3-1-4-16,-3 1-8 0,0 2 0 0,3 1 0 0,-3-4 0 15,0 3 0-15,3-2 0 0,-3-1 0 16,0-2 8-16,3 0-8 0,0 0 0 0,0-8 0 0,0 0 0 15,0 0 0-15,0 0 0 0,0 0-8 0,0 0 8 16,0 0 0-16,0 0 0 0,-3-5 0 0,3-3 8 16,0-3-8-16,0 1 8 0,0-3-8 0,3-3 8 15,-3 0-8-15,3-3 0 0,0 1 0 0,3-3 0 16,-3 0 0-16,6-1 0 0,-3 4 0 0,0 2 0 16,2 0 0-16,-2 6 0 0,0-1-11 0,3 0 11 15,0 3 0-15,0 0 0 0,-3 3-8 0,3 0 8 16,0 0 0-16,0 2 0 0,0 0 0 0,-3 3 0 0,0 0 0 15,3 3-9-15,0 0 1 0,0-1 0 0,-1 4 8 16,1-1-12-16,0 5 12 0,3-2-12 0,-6 3 12 0,3 2 0 16,-3-2-9-16,3 2 9 0,-3 3-23 0,0-3 0 15,0 3 0-15,0-3 0 16,0 0-84-16,0 1-17 0,3-1-3 16,-6-3-933-16</inkml:trace>
  <inkml:trace contextRef="#ctx0" brushRef="#br0" timeOffset="17769.816">4883 4088 403 0,'0'0'36'0,"0"0"-36"16,0 0 0-16,0 0 0 0,0 0 238 0,0 0 41 16,0 0 8-16,0 0 1 0,0 0-228 0,0 0-47 15,3 5-13-15,-3-5 0 0,0 0 0 0,0 0 0 16,3 5 0-16,-3-5 0 0,9 3 32 0,-3 0 0 15,0 2 0-15,-6-5 0 0,9 3-2 0,-3-3 0 16,0-3 0-16,0 3 0 0,3 0 26 0,0-3 4 16,6 3 2-16,0-5 0 0,-3 0-24 0,-1-3-5 15,4 0-1-15,-3-3 0 0,3 1-16 0,0-1-3 16,-3 1-1-16,3-4 0 0,-6 4-12 0,6-3 0 16,-6-1 0-16,-4 1 0 0,4 2 0 0,0-2 0 0,0-3 0 15,-3 3 0-15,0-3 0 0,0 3 16 0,0 0-2 16,-3 0 0-16,0-3 10 0,0 2 1 0,-3 4 1 0,0 2 0 15,0 0-2-15,0 0-1 0,-3 3 0 0,0 2 0 16,0-2-15-16,-3 2-8 0,0 3 10 0,-6 3-10 16,0-1-12-16,-3 6-9 0,1 3-2 0,-4-3 0 31,-6 5-13-31,6 3-4 0,0 0 0 0,0 0 0 0,0 5 40 0,4-3 0 0,2 4 0 0,3 1 12 16,3 1 26-16,3 3 6 0,0 2 0 0,3-3 1 15,6 3-9-15,0 1-3 0,0-1 0 0,3 0 0 16,3-3 1-16,-1 1 0 0,-2-6 0 0,3 0 0 15,0 0-34-15,3-5-17 0,-3-3 1 0,0-2 1 16,0-1-121 0,0-2-24-16,3-5-4 0</inkml:trace>
  <inkml:trace contextRef="#ctx0" brushRef="#br0" timeOffset="18422.5663">5663 3868 2509 0,'-3'-8'111'0,"3"8"23"0,0-8-107 0,0 8-27 0,0 0 0 0,0 0 0 16,0 0 0-16,0 0 8 0,0 0-8 0,0 0 0 16,0 0 0-16,6 8 0 0,-3 0 0 0,0 5 0 15,0 6 0-15,0-1-14 0,-3 4 2 0,6 4 0 16,-3 1 12-16,0 2 0 0,3 0 0 0,-3-3 0 15,0 1 0-15,3-3 0 0,-3-1 8 0,3-2-8 16,-3-2 0-16,0-3 0 0,0 0 0 0,-3-6 0 16,0-2 0-16,-3 0 0 0,3-2 0 15,0-6 0-15,0 0 0 0,0 0 0 0,0 0 0 0,-6-3 0 16,0-5 0-16,0 3 10 0,3-6-2 0,-3-2 0 16,0 0 8-16,3-3 2 0,3-5 0 0,3-1 0 15,3-1 16-15,0-1 3 0,0-3 1 0,3 3 0 16,3-2-38-16,3 2 0 0,0 0-12 0,-1 6 4 15,1-1 8-15,-3 3 11 0,0 3-3 0,0 0 0 16,3 2-8-16,3 4 0 0,-6-1 0 0,3 5 8 0,-4 3-8 16,4 3 0-16,0 5 0 0,0-1 0 0,0 4 0 15,0 5 0-15,0 0 0 0,0 2 0 0,0 3-12 16,-1 1-2-16,-2 1 0 0,0 1 0 0,0 0-2 16,0-3-1-16,-6 0 0 0,3-2 0 0,-3 2 7 15,0-5 2-15,-3-5 0 0,0-4 0 0,-3 1 8 16,0-2-10-16,0-6 10 0,0 0-10 0,0 0 24 0,0 0 5 15,-6 0 1-15,0-6 0 0,0-2 13 0,3 1 3 16,-3-7 1-16,3-2 0 0,0-2-13 0,0-3-4 16,0-3 0-16,3-3 0 0,3 1-8 0,3-3-1 15,0 0-1-15,3 0 0 0,0 2-10 0,0 3-14 16,0 3 3-16,3 5 1 0,-3 6 10 0,-1 2 0 16,4 3 0-16,-3 5 0 0,3 0 0 0,-3 5 0 0,3 3 8 15,-3 5-8-15,3 0 0 0,-3 1 9 0,0 4-9 16,0 1 0-16,3 2 8 0,-4-3-8 0,-2 1 0 0,3 2 0 15,3-3 8-15,0 1-8 0,-3-1 0 0,0-2 0 32,0 0-20-32,3-3-10 0,-3 1-2 0,3-4-1 15,-6 1-167-15,3-3-34 0,8 5-6 0,-5-13-2 0</inkml:trace>
  <inkml:trace contextRef="#ctx0" brushRef="#br0" timeOffset="18873.2588">6845 3958 2473 0,'0'0'109'0,"0"0"23"0,-3 3-105 0,3-3-27 16,0 8 0-16,3 0 0 0,-3 2 25 0,3-2 0 15,6 0 0-15,-3-3 0 0,3-2-25 0,-3 0 0 16,3-6 8-16,3 0-8 0,-1-2 0 0,4 0 8 16,0-3-8-16,0 0 8 15,3-5-31-15,0 0-6 0,-3-1-2 0,0-2 0 16,-4 3 4-16,1 0 1 0,0-3 0 0,-3 0 0 0,-3 0 37 16,3 0 7-16,3 1 2 0,-3-4 0 0,-3 3 8 0,0-2 1 15,0 2 1-15,0 0 0 0,3-3-14 0,-9 4-2 16,0 4-1-16,-3-2 0 0,6 5-13 0,-3 0-8 0,-6 0 8 15,-3 5-13 1,-3-2-14-16,6 2-2 0,-3 6-1 0,0 2 0 0,-3 1 12 0,-3 1 2 0,6 1 1 16,-3 3 0-16,1 5 27 0,-1 0 4 0,0 2 2 0,0 3 0 15,3 1 4-15,0 4 1 0,0-2 0 0,3 5 0 16,0 0 7-16,0 0 2 0,3 3 0 0,3-3 0 16,0 3-8-16,0 0 0 0,3-1-1 0,3 1 0 15,0 0-23-15,6 0 0 0,0-3 0 0,3 0 0 16,0-3-18-16,3-5-5 0,2 1-1 0,4-4-778 15,3-5-156-15</inkml:trace>
  <inkml:trace contextRef="#ctx0" brushRef="#br0" timeOffset="19412.9281">8714 3593 2718 0,'0'0'60'0,"0"0"12"0,0 0 2 0,0 0 2 0,0 0-60 0,0 0-16 0,0 0 0 0,0 0 0 15,0 0 0-15,0 0 0 0,0 0 0 0,9-5 0 16,-3-3 0-16,3-5 0 0,0-1 0 0,-3-4 0 31,3-1-20-31,-3-2-6 0,0 0-2 0,3-3 0 0,-6 0 4 0,3 3 0 0,0-8 0 16,-3 3 0-16,3-3 24 0,-3 2 0 0,-1-2 0 0,-2 0 0 16,0 2 0-16,-2-7 0 0,2 8 9 0,-3-4-9 15,0 4 12-15,-3-3-12 0,0 5 12 0,0-2-12 16,0 4 13-16,0 1-4 0,0 0-1 0,0 5 0 15,0 0-8-15,0 3 0 0,0 3 0 0,3 4 0 16,3-4 0-16,0 10 0 0,0 0 0 0,0 0-11 16,0 0 11-16,-3 10-8 0,0-2 8 0,3 5-8 15,0 6 8-15,0-1 0 0,-3 4 0 0,3 1-8 16,0 4 8-16,0-1 14 0,0 3-3 0,0 3-1 0,0 3 2 16,0 4 0-16,0 6 0 0,0 3 0 0,3 2 15 0,0 0 3 15,3 1 1-15,-3 4 0 0,3-2 1 0,-3 5 1 16,3-2 0-16,0-3 0 0,3 0-11 0,-3-3-2 15,0-5-1-15,0-5 0 0,-3-3-19 0,0 0 0 16,3-3 0-16,-6-5 0 16,0 0-86-16,-3-7-24 0,-3-1-5 0,3-3-689 15,-3-4-137-15</inkml:trace>
  <inkml:trace contextRef="#ctx0" brushRef="#br0" timeOffset="19664.7027">8559 3836 2530 0,'0'0'112'0,"0"0"24"0,0 0-109 0,0 0-27 0,0 0 0 0,0 0 0 16,0 0 19-16,-3 8-2 0,3-8 0 0,0 0 0 15,0 0-9-15,0 0-8 0,3 6 12 0,3-4-12 16,3 1 10-16,0-3-10 0,6-3 8 0,3 3-8 15,6 0 0-15,3-5 0 0,-1 2-14 0,1-2 5 16,0 2-8-16,0 1-2 0,-3-3 0 0,-4-1 0 16,4 4-37-16,0-6-7 0,-3 5-1 15,0-5-647-15,3 0-129 0</inkml:trace>
  <inkml:trace contextRef="#ctx0" brushRef="#br0" timeOffset="20094.6921">9649 3540 2246 0,'0'0'200'0,"0"0"-160"16,0 0-32-16,0 0-8 0,0 0 84 0,0 0 16 16,0 0 4-16,0 0 0 0,0 0-84 0,0 0-20 15,0 0 0-15,0 0 0 0,-6 0 8 0,0 0-8 0,-3 3 10 0,0-1-10 16,-3 4-10-16,3-1-8 0,-3 6-2 15,0 2 0-15,-2 8 4 0,2-5 1 16,0 5 0-16,0 3 0 0,0 2 15 0,0-2 10 0,0 3-2 16,6-1 0-16,0 0 9 0,3-4 2 0,3-1 0 0,0 0 0 15,0-5-19-15,6 0 10 0,0-3-10 16,3-2 8-16,-6-4-8 0,6-1 0 0,0-1-12 16,3-5 12-16,3-5-24 0,0 2 4 0,5-5 0 0,-2-2 0 15,3-4 0-15,0-1 0 0,0-1 0 0,0-3 0 16,-1 3 20-16,1-2 0 0,-3-1 12 0,0 1-4 15,3-6 5-15,-3 3 1 0,-3 0 0 0,0-3 0 16,-4 3 20-16,4-1 4 0,-3 4 1 0,0 2 0 16,-6-8 1-16,3 6 0 0,-6-1 0 0,3 3 0 15,-6 3-17-15,-3 5-3 0,0-8-1 0,0 11 0 16,-3-3-19-16,0 3 0 0,-6 2 0 0,-3 3 0 16,0 3-24-16,-2-1-3 15,-4 4 0-15,-3 2 0 0,0 0-146 0,-3 2-30 0,1-5-5 0,-1 6-2 0</inkml:trace>
  <inkml:trace contextRef="#ctx0" brushRef="#br0" timeOffset="20516.2548">10247 3469 1785 0,'0'0'79'0,"0"0"17"0,6 8-77 0,-3-3-19 0,3 6 0 0,0-1 0 16,3 3 120-16,3-2 20 0,-3 2 4 0,0 3 0 16,0 3-76-16,0-1-15 0,0 3-3 0,-4-2-1 15,4 5-30-15,0-1-7 0,0 1 0 0,0 0-1 16,0 0 4-16,-3 0 1 0,-3-6 0 0,0 1 0 15,3-1 8-15,-3-2 1 0,0-3 1 0,-3-5 0 16,3 0-14-16,-3-3-4 0,0-5 0 0,0 0 0 16,-3 6 6-16,3-6 1 0,0 0 0 0,0 0 0 15,-6-6-5-15,0-1-1 0,3-4 0 0,0 0 0 16,0-5 11-16,3 1 1 0,0-4 1 0,0 1 0 16,3-4 5-16,0-4 1 0,0 2 0 0,6-5 0 15,3 3 0-15,0-6 0 0,6 3 0 0,-1 0 0 16,4 2-28-16,0 3 0 0,0-5-9 0,3 5 9 0,3 1-24 15,-1 1 1-15,1-1 1 0,3-1 0 16,0 3-110-16,2-1-21 0,4 1-5 0,0 3-1 16</inkml:trace>
  <inkml:trace contextRef="#ctx0" brushRef="#br0" timeOffset="20948.2848">12352 3204 2602 0,'0'0'57'0,"0"0"12"0,9 5 3 0,-1-5 1 15,4 0-58-15,0 0-15 0,6 0 0 0,0-5 0 0,0 2 28 0,6-2 4 16,-1-8 0-16,4 2 0 0,3 1-20 0,3-3-3 15,3 2-1-15,-1-2 0 0,7 0 0 0,-3 2 0 16,-1 0 0-16,-2 1 0 0,3-1-8 0,-1 1 0 16,-2-1 0-16,0 3-11 0,0-5-1 15,-1 2 0-15,-5 1 0 0,3-1 0 16,-6 1-124-16,2-4-26 0,-2 1-5 16,0-3-1-16</inkml:trace>
  <inkml:trace contextRef="#ctx0" brushRef="#br0" timeOffset="21290.0974">13182 2498 1638 0,'0'0'72'0,"0"0"16"0,0 0-71 0,0 0-17 0,-3 5 0 0,-3 3 0 16,-3-5 45-16,0 2 6 0,6 0 1 0,-6 3 0 16,3 0 12-16,0 3 2 0,1 2 1 0,2 5 0 15,-6 9 5-15,3-1 0 0,-3 6 1 0,0 10 0 16,-3 9-17-16,-3 7-3 0,0-5-1 0,-3 5 0 16,0-2-12-16,-2 2-4 0,-1 0 0 0,-3-3 0 15,0 1-4-15,3-3-2 0,-3-5 0 0,4-3 0 16,-4-3-11-16,3 0-3 0,3-5 0 0,-3 0 0 0,0-5-16 15,4 0-11-15,-1-3 2 0,3-3 0 16,0-4-38-16,3-4-7 0,0-5-2 0,3-5 0 16,0 0-119-16,3-5-24 0,0-3-5 0</inkml:trace>
  <inkml:trace contextRef="#ctx0" brushRef="#br0" timeOffset="22076.3151">13899 2270 1983 0,'6'-26'88'0,"-3"18"18"0,0-3-85 0,3 3-21 0,0 0 0 0,0 3 0 16,3-6 33-16,0 9 3 0,0-4 0 0,0 6 0 16,-3-5 2-16,0 10 1 0,3-5 0 0,0 6 0 15,-3-1-18-15,0 3-3 0,-3 0-1 0,0 10 0 16,0-2-17-16,-1 8 0 0,-2 0 0 0,-2 10 0 16,-1 1 13-16,-3 4-4 0,0 4-1 0,-6 2 0 15,3 2 24-15,-3 4 4 0,-3 2 0 0,0 5 1 16,-3 3-4-16,0-1-1 0,1 1 0 0,-4 3 0 0,0-3-2 15,0-3-1-15,0 3 0 0,0-3 0 0,1 0-9 16,-1-5-3-16,0-5 0 0,3-3 0 0,-3-3-17 16,3-8 0-16,0-2 0 0,4-3 0 0,-1-5 0 15,3-3 8-15,-3-2-8 0,3-3 0 0,0-6 0 0,0 1 0 16,3-6-15-16,0 0 5 0,3-2 10 0,0-3 0 16,0 0 0-16,6 0 0 0,-3-8 0 0,0 3 0 15,3-6 0-15,0 1-12 0,6-1 12 0,3-2 0 16,0 0 10-16,3-1-10 0,-3-2 11 0,9 3-11 15,3-3 12-15,3 6-12 0,-4-1 12 0,4 6-12 16,0-3 12-16,-3 8-12 0,0 0 10 0,0 5-10 16,-1 3 8-16,1 0-8 0,0 0 0 0,0 5 0 15,0-2 0-15,0-1 0 0,-1 4-14 0,1-1 5 0,0-2 1 0,3-1 0 16,0-2-4-16,0 0 0 0,-1-3 0 0,1-2 0 16,3-3-6-16,0 0-2 0,3-5 0 0,-1 2 0 15,-2-5 7-15,3 0 1 0,-6 3 0 0,2-3 0 16,1-3 35-16,0 3 7 0,-3-5 2 0,3 3 0 15,-1-1-17-15,1 0-3 0,-3-4-1 0,0 1 0 16,-3-2-11-16,0-2 0 0,2-1 0 0,-5-2 0 16,0 3 12-16,0-3-4 0,0-3 0 0,-3 3 0 15,0 2-8-15,-7 0 0 0,1 1 0 0,-3 2 0 16,-3 3 0-16,0 0 0 0,-3 2 0 0,-3 3 0 16,0 0 0-16,-3 3 0 0,0 2 10 0,-5 3-10 15,-1 0 0-15,-3 3 0 0,-3 2 0 0,0 8 0 16,-6 1 10-16,6-1-10 0,1 0 8 0,-4 6-8 15,0-1 8-15,0 6-8 0,0 0 8 0,3 0-8 16,-3 2 0-16,7 0 0 0,-4-2 0 0,3 5 0 16,0 1 0-16,3-1 0 0,0-3 0 0,3 1 0 0,0-1 0 0,6 0 0 15,0-4 0-15,0-1 0 0,3 0-11 0,6 0-7 16,0-10-2-16,6 2 0 16,3 0-128-16,6-5-27 0,6 0-5 0,5-5 0 0</inkml:trace>
  <inkml:trace contextRef="#ctx0" brushRef="#br0" timeOffset="23157.0034">16096 3162 633 0,'0'0'56'0,"3"-6"-44"16,-3-1-12-16,6-1 0 0,-3 0 299 0,3 0 57 16,-3-3 12-16,3 1 3 0,3-4-263 0,0 1-53 15,3 3-11-15,-3-1-1 0,3 0-15 0,2 6-4 16,1-3 0-16,-3 3 0 0,3 0-24 0,3 5 8 15,0 0-8-15,3 5 0 0,-4-5 0 0,4 2-20 16,0 1 3-16,0 0 1 16,-3 2-10-16,3-5-2 0,-3 3 0 0,-4-1 0 0,1 1 16 0,0 2 2 15,0-2 1-15,-3 0 0 0,0 2 9 0,-3 0 0 0,0 3 0 16,-3 5 0-16,0 1-16 16,-3 1-4-16,-3 7 0 0,0 4-1 0,-6 6 21 15,3 5 0-15,-3-8 0 0,0 8 0 0,0-3 0 0,0-2 0 0,3 0 0 0,-3 0 0 16,3-3 0-16,0 0 0 0,3-3 0 15,0-5 0-15,-3 1-9 0,3-6 9 0,3-1-12 16,0-4 12-16,0 2 15 0,3-10 9 0,0 5 3 0,0-3 0 16,-3-2 1-16,6-1 0 0,-3 1 0 0,3-6 0 15,0-2 18-15,2 2 4 0,1-2 1 0,0-3 0 16,3 0-3-16,3 3-1 0,0-8 0 0,6 2 0 16,-3 1-22-16,5-4-4 0,1 1-1 0,3 0 0 15,3 2 1-15,-4-2 0 0,1-3 0 0,-3 3 0 16,6 0-13-16,-7-3-8 0,-5 0 10 0,3 0-10 15,0 0 20-15,-3-2-1 0,-3-1-1 0,-4-2 0 16,4 3-39-16,-3-6-8 16,3 0-2-16,-3 3 0 0,-3-3 4 0,3 5 1 0,3 6 0 0,-1-5-1103 15</inkml:trace>
  <inkml:trace contextRef="#ctx0" brushRef="#br0" timeOffset="23908.3">17587 3352 115 0,'0'0'0'0,"6"0"10"0,-6 0-10 0,6-2 0 0,0-1 0 0,0 0 0 0,6-2 329 0,-3 2 64 16,-9 3 13-16,9-2 2 0,3-4-307 0,0 4-61 16,-6-3-13-16,0 5-3 15,-6 0 25-15,6-8 5 0,6 2 1 0,-7 1 0 0,1 0-31 0,0 2-7 16,6-5-1-16,-3 3 0 0,0 0 7 0,0-3 1 16,-3 2 0-16,0 1 0 0,3 0-14 0,0-1-2 15,-9 1-8-15,6 0 12 0,0 5-3 0,0-8-1 16,-3 3 0-16,-3 5 0 0,3 0-8 0,0-8 0 15,0 2 0-15,0 1 0 0,0-3 0 0,3 0 0 16,-3 0 11-16,2 0-11 0,-2-2 26 0,0-1-1 16,3-2 0-16,0 2 0 0,0-2-1 0,0 0 0 15,0 0 0-15,0-1 0 0,0 1-1 0,0 0-1 16,-6 5 0-16,3-5 0 0,0 5 8 0,0 3 2 16,0-6 0-16,-3 3 0 0,0 0-13 0,0 3-3 15,0-3 0-15,-3 3 0 0,0-3-16 0,0 2 0 0,0 1 0 16,0 0 0-1,0 2-22-15,-3 3-11 0,0-8-3 0,0 6 0 0,6 2 12 0,0 0 3 16,-6 0 0-16,-3 0 0 0,9 0 8 0,-6 2 1 0,-3 1 1 0,-2 2 0 16,-1-2 11-16,3 2 14 0,3 3-3 0,-3 3-1 15,0-1 14-15,0 3 2 0,6 1 1 0,-6 7 0 16,0-8 2-16,0 11 1 0,3-3 0 0,0 6 0 16,6 2-9-16,-3 0-1 0,-3 2-1 0,6 4 0 15,6-6-8-15,0 5-2 0,-6 1 0 0,3-9 0 16,0 1-9-16,0-4 0 0,3 1 0 0,-6-5 8 15,0-3-8-15,3 0-17 0,6-3 4 0,-3-3 1 16,-3-2-32-16,6-2-5 16,3-1-2-16,0-5 0 0,0 0-133 0,3-3-28 15</inkml:trace>
  <inkml:trace contextRef="#ctx0" brushRef="#br0" timeOffset="24285.9112">18227 3117 1951 0,'0'0'43'0,"0"0"9"0,0-3 1 0,0 3 2 0,-3-2-44 0,3 2-11 0,-3 0 0 0,3 0 0 16,0 0 0-16,0 0 0 0,-6 0 0 0,6 0 0 15,-3 5 32-15,-2 3 2 0,2 5 0 0,0 0 0 16,0 8-10-16,0 3-3 0,0 3 0 0,0 2 0 15,0 0-1-15,-3 3 0 0,3-3 0 0,-3 0 0 16,3-5 12-16,3-1 1 0,-3-7 1 0,0 0 0 16,3-3 4-16,-3-2 1 0,0-3 0 0,3-3 0 15,0-5-17-15,0 0-3 0,0 0-1 0,0 0 0 16,0 0 13-16,0 0 2 0,0 0 1 0,3-5 0 16,0-3-3-16,3 0-1 0,-3-3 0 0,3-2 0 15,0 0-7-15,0-3-2 0,3-2 0 0,2-1 0 16,1-2 10-16,3 0 1 0,0-3 1 0,3-3 0 15,3 1-25-15,0 5-8 0,0-6 0 0,-1 4 0 0,1-1 0 0,3 5 0 16,-3 3 0-16,0 1 0 16,0 1-64-16,-1-2-9 0,-5 3-3 15,6 0-1169-15</inkml:trace>
  <inkml:trace contextRef="#ctx0" brushRef="#br0" timeOffset="24733.0218">18912 2934 2134 0,'0'0'95'0,"0"0"19"0,0 0-91 0,0 0-23 0,0 0 0 0,3 8 0 15,-3-8 26-15,0 0 1 0,3 3 0 0,-3-3 0 16,0 0-27-16,0 0 0 0,0 0 8 0,6 0-8 15,3-3 16-15,3-2 2 0,-3 2 0 0,6-2 0 16,-1-3-18-16,4 3 0 0,0-9 0 0,6 4 0 16,3 7 9-16,2-10-1 0,1 0-8 0,0 2 12 15,0 3 8-15,3-5 2 0,-4 0 0 0,1 2 0 16,0-2-2-16,-3 2 0 0,2-2 0 0,-2 3 0 16,3-4-38-16,-3-4-8 15,-3 10-2-15,-1-5 0 0,1-1-34 0,0 4-7 0,-3-1-2 0,0 3-590 16,-1-2-119-16</inkml:trace>
  <inkml:trace contextRef="#ctx0" brushRef="#br0" timeOffset="25150.6397">19436 2307 1062 0,'0'0'47'0,"0"0"9"0,0 0-44 0,6-2-12 0,0-1 0 0,0 3 0 16,-6 0 50-16,6-8 8 0,0 3 2 0,3 5 0 15,-1-6 30-15,-2 1 6 0,-6 5 2 0,6-3 0 16,3 1-35-16,-9 2-7 0,3 5-2 0,-3-5 0 16,0 0-22-16,0 11-4 0,0 2 0 0,-3 0-1 15,-3 6 14-15,-3 2 3 0,3 5 1 0,1 1 0 16,-7 4-1-16,3 4 0 0,-3 2 0 0,0 3 0 0,-3 5 8 16,3 2 0-16,-3 6 1 0,0 3 0 0,3-3-3 0,-5 2-1 15,2 1 0-15,0-6 0 0,3 0-15 0,0-5-3 16,-3 0-1-16,0 0 0 0,3-5-30 0,0-3 0 15,0-3-8-15,4-2 8 16,-1-5-44-16,3-4-1 0,-3-1-1 16,6-7 0-16,0-4-155 0,3-3-31 0,0-8-7 0</inkml:trace>
  <inkml:trace contextRef="#ctx0" brushRef="#br0" timeOffset="25402.7542">19742 3104 2019 0,'0'0'44'0,"0"0"10"0,0 0 2 0,0 0 0 0,0 0-44 0,0 0-12 0,0 0 0 0,0 0 0 16,0 0 0-16,0 0 0 0,0 8 0 0,-3 5 8 15,3-8 40-15,-3 8 7 0,0 0 1 0,-2 1 1 16,2 2-30-16,0-1-7 0,0-1 0 0,0 7-1 15,3-11-28-15,-3 4-6 0,3-4-1 0,0-2 0 16,3 0-128-16,-3-8-25 16,0 0-6-16,0 0-1 0</inkml:trace>
  <inkml:trace contextRef="#ctx0" brushRef="#br0" timeOffset="25536.7044">20013 2818 979 0,'-3'-8'87'0,"3"8"-70"16,0 0-17-16,0 0 0 0,0 0 338 0,0 0 64 16,0 0 13-16,0 0-957 15,-3 8-191-15</inkml:trace>
  <inkml:trace contextRef="#ctx0" brushRef="#br0" timeOffset="26598.672">20680 2662 1612 0,'12'0'144'0,"-6"-6"-116"0,3 1-28 0,0 2 0 16,0-2 108-16,3 0 15 0,-1 2 3 0,1-2 1 15,0 2-61-15,-3 1-12 0,0 2-2 0,-3 0-1 16,0-3-15-16,-6 3-2 0,0 0-1 0,0 0 0 16,0 0-24-16,0 0-9 0,0 0 0 0,0 0 9 15,0 0-9-15,0 0-17 0,0 5 4 0,-6 3 1 16,-3-2 0-16,-3 4 0 0,0 1 0 0,0-1 0 16,-2 4 12-16,-1 7 0 0,-3-3 0 0,3 3 0 15,-3 1 0-15,0 1 16 0,0 4-3 0,1-1-1 0,-1-2-2 16,0 3-1-16,0-1 0 0,0 0 0 0,3 1 25 15,0-1 5-15,0 1 1 0,1-6 0 0,-4 0-40 0,6 3 0 16,0-3 0-16,6 3 0 0,3-8 0 0,-3 2 0 16,3-2 0-16,3 0 8 0,6-3-8 0,0-2 0 15,-3 0 0-15,3-6 0 0,6 0 0 0,3 0 0 16,3-5 0-16,-1 3 0 0,4-6 0 0,3 1-13 16,0 2 3-16,0-3 1 0,2 3 1 0,1-3 0 15,3 1 0-15,3-3 0 0,-1 2 16 0,1-5 4 16,-3-3 1-16,3-2 0 0,2 0 1 0,1 0 0 15,-6-3 0-15,0 0 0 0,2-3 2 0,-2-2 1 0,-3 0 0 16,3 0 0-16,-6 0-17 0,2-3 0 0,1 0 0 16,0 0 0-16,0 0 20 0,-6 6 9 0,-1-9 3 0,1 9 0 15,-6 2-32-15,0 0 0 0,-3-2 0 0,0 2 0 16,0 3-19-16,-6-1 0 0,0-2 0 0,0 9 0 16,-3-1 19-16,0 0 0 0,-3 8 0 0,0-3 0 15,-3 0-15-15,3 3 4 0,0 0 1 0,-6 0 0 16,-3 0 10-16,0 0 0 0,0 3 0 0,-3 8 0 15,0-6 0-15,-3 5 0 0,0-2 0 0,-3 0 0 16,3 6 0-16,1-1 0 0,-1 0 0 0,-3 3-12 16,6-3 12-16,0 0-12 0,-3 3 12 0,6 0-12 15,-3 0 12-15,3-3 0 0,0 3 0 0,4 0-8 16,-4 0 8-16,3 2-8 0,0-2 8 0,0 3-8 16,0-1 8-16,3 1 0 0,0 2 0 0,0-2 0 0,3 2 0 15,0-3 0-15,0-2 0 0,0 0 0 16,3 2 0-16,3-4 0 0,-3-1 0 0,0-2 0 0,6 2 0 15,-3-3 0-15,3 1 0 0,-1-6 11 0,4 0-11 16,0-2 0-16,3 0 0 0,3-3 0 0,0-3 0 0,0-2-11 16,3 0 3-16,-1-3 0 0,1 0 8 0,0-3 0 15,0-2 0-15,3 0-8 0,3-1 8 0,-4-7 12 16,4 3-2-16,0-1-1 0,0-2 6 0,2 3 1 16,1-4 0-16,0 1 0 0,3 3 10 0,2-1 2 15,1 1 1-15,0-4 0 0,0 9-20 0,-4 0-9 16,4-3 8-16,-6 8-8 0,0-5 8 0,-1 0-8 15,1 2 8-15,0 3-8 0,0 0 0 0,-4 0 0 16,4 0 0-16,0 3 0 0,0 0 0 0,0 2 0 16,2 1-14-16,1 2 5 0,-6 0 9 0,3 2 0 0,-4 1 0 15,-5 2 0-15,3-5-11 0,-3 5 0 0,-3-2 0 0,3 2 0 16,-7 3 11-16,1-8 0 0,-3 3 0 16,3 0 8-16,-3 4 6 0,-3-1 2 0,0 2 0 15,0-3 0-15,-3 3-16 0,0-5 9 0,-3 7-9 0,3-5 8 16,-3 6 2-16,-3 0 0 0,0-1 0 0,-3 1 0 15,0-1 3-15,-3 4 1 0,0-1 0 0,0 0 0 16,-3-5 6-16,-3 3 2 0,0 2 0 0,-3-3 0 16,-3 6-2-16,3-8 0 0,-5 3 0 0,-4-1 0 15,0 1-5-15,-3-8-2 0,-3 5 0 0,-5-3 0 16,-1-5-13-16,-3 0 0 0,4 0 8 0,-7-3-8 16,-3-2-18-16,-5-3-6 15,-4-5-2-15,-5 0 0 0,-1-1-78 0,-3-4-15 0,7-3-3 16,2 2-1070-16</inkml:trace>
  <inkml:trace contextRef="#ctx0" brushRef="#br0" timeOffset="30117.5294">22963 2895 2311 0,'0'0'51'0,"0"0"10"0,0 0 3 0,0 0 0 0,0 0-51 0,0 0-13 16,6 7 0-16,-3 1 0 0,3-2 22 0,-3 2 2 15,9 0 0-15,-6 2 0 0,3-5-2 0,0-2 0 16,-9-3 0-16,6 3 0 15,3-1-134-15,-4 1-28 0,-5-3-4 0</inkml:trace>
  <inkml:trace contextRef="#ctx0" brushRef="#br0" timeOffset="40077.6663">2350 7064 990 0,'0'0'44'0,"0"0"8"0,0 0-41 0,0 0-11 0,0 0 0 0,-6-2 0 15,6 2 61-15,0 0 11 0,0 0 1 0,0 0 1 16,-11-3-35-16,5 0-7 0,6 3-2 0,-6-2 0 15,3-3 3-15,0 5 1 0,3 0 0 0,0 0 0 0,-9-6 0 16,6 4 0-16,0-4 0 0,3 6 0 0,0 0-21 0,0 0-4 16,0 0-1-16,0 0 0 0,3-2-22 0,-3 2-5 15,6-3-1-15,3 3 0 16,-3 0-6-16,3 3-2 0,-4-1 0 0,4-2 0 0,-3 3 10 0,6-3 2 16,-9 3 0-16,3-1 0 0,3 4 16 0,-3 1 0 15,0-1-8-15,-6 2 8 0,6-3 11 0,-3 3 5 16,-3 0 2-16,3 2 0 0,-3-2-18 0,0 0 0 15,0 0 0-15,0 0 0 0,-3 0 0 0,3 0 10 16,-3 0-10-16,-3-3 8 0,6 1-8 0,-9-1 8 16,3 3-8-16,-3-3 8 0,6-2 8 0,-6-1 2 15,3 1 0-15,-3 0 0 0,3-3-5 0,-2 2-1 16,2-2 0-16,-3 0 0 0,0-5 33 0,3 2 7 16,0-2 0-16,-3 0 1 0,3-3-31 0,0-3-6 0,3 3-2 15,0-5 0-15,0 3-4 0,3-1-1 0,0-2 0 0,0-1 0 16,6 4-9-16,-3-3 0 0,3-1-10 0,0 1 10 15,3 0 0-15,-3 2 0 0,3-2 0 0,3 0 0 16,0 0 0-16,2-1-9 0,4 4 9 0,-6-1 0 16,6 1 0-16,3 4 0 0,-9 4 0 0,6-1 0 15,-4 1 0-15,1 4-8 0,0 3 8 0,0 1 0 16,0 4 0-16,-3 1-10 0,3-1 10 0,-6 1 0 16,3 2 0-16,-6-2 0 0,0 2 0 0,0 0 0 15,-4 1 0-15,-2 1 0 0,-2-1 10 0,-1 2-2 16,0-3-8-16,-3-3 8 0,0 4-8 0,0-6 8 15,-3 2-8-15,3 1-12 0,-6-3 4 0,6-3 0 16,-3 0 8-16,0-2-13 0,3 2 5 0,0-2 8 16,3-6 0-16,-9 1 0 0,3-1 0 0,3 0 0 0,3-2 25 0,-8-3 0 15,2 0 0-15,3-3 0 0,0 1 18 0,3-3 3 16,-6 2 1-16,6-5 0 0,3 0-19 0,0 0-4 16,0 3-1-16,3 0 0 0,-3 0-23 0,6 2 0 15,0 1 0-15,0-1 0 0,0 3 0 0,0 3 0 16,2-1 0-16,1 4 0 0,-3 2-12 0,3 2 4 15,3 4 0-15,-3-1 0 0,3 6-9 0,-3-1-2 16,0 1 0-16,3-3 0 16,-6 2-12-16,3-2-2 0,-3 0-1 0,0 0 0 15,-3 0 5-15,0-3 1 0,0 3 0 0,-3-8 0 0,0 0 28 0,0 0-9 16,-3 6 9-16,0-1 0 0,0 0 0 0,-3 0 19 0,-3-2-3 16,0 2-1-16,6-2 9 0,-9 0 1 15,0-1 1-15,6 1 0 0,-6 0-11 0,3-3-3 0,-3-3 0 16,3 0 0-16,0 3-4 0,-2-5 0 0,5 2-8 0,3-5 12 15,-6 1-4-15,3-4 0 0,0 0-8 0,3 3 12 16,3-5-12-16,0 3 0 0,0-1 0 0,3 0 0 16,-3 4 0-16,6-1 0 0,-3 0 0 0,0 5 0 15,6-2 0-15,-6 2 14 0,-3 3-2 0,9 0-1 16,-1 0-11-16,1 0 0 0,0 0 0 0,3 3-11 16,-6-1 11-16,0 4 0 0,3-4 0 0,0 4 0 15,-3-4-11-15,0 1 11 0,3 0-13 0,-9-3 5 16,0 7-5-16,0-7-1 0,0 0 0 0,6 6 0 15,-6-6 14-15,0 0 0 0,0 0 0 0,-3 8 0 16,0-3 0-16,-6-2 0 0,3 2 0 0,-3-2 0 0,3-1 0 16,-6 1 0-16,3 0 0 0,-6-1 0 15,6 1 15-15,-3-1 2 0,1 4 1 0,2-4 0 0,0 4-6 16,-3-1-2-16,3-2 0 0,3 2 0 0,0-5-10 16,6 0-17-16,0 0 4 0,0 0-608 15,6 0-122-15</inkml:trace>
  <inkml:trace contextRef="#ctx0" brushRef="#br0" timeOffset="41008.9949">3568 6720 1094 0,'0'0'97'0,"0"0"-77"16,0 0-20-16,3-5 0 0,0-3 67 0,0 3 9 15,-3-3 3-15,0 3 0 0,0-3-62 0,0 0-17 16,3 0 0-16,-3 0 8 0,3-3-8 0,-3 1 0 16,-3-1 0-16,3-2 8 0,0 5-8 0,0-3 8 15,-3 3-8-15,3-2 8 0,0 2 28 0,3 0 4 16,-6 3 2-16,3 5 0 0,0 0-16 0,0 0-3 0,0 0-1 0,0 0 0 16,0 0-8-16,-3 8-2 15,-3 0 0-15,3 2 0 0,-3 3-12 0,3 1 11 0,0 2-11 16,0-1 10-16,3 1 6 0,-6 5 2 0,3 1 0 0,0 1 0 15,3 4 3-15,-3-1 1 0,0 3 0 0,3 3 0 16,0 0-2-16,3 5-1 0,-3-3 0 0,0 3 0 16,3 0-19-16,-3 1 0 0,0 1 0 0,-3-2 0 15,6 0 0-15,-3-2 0 0,-3-1 0 0,-3-5 0 16,0-2 0-16,0-4 0 0,3 1 0 0,-3-5 0 16,0-6 0-16,0 0 8 0,3-5-8 0,0 0 0 15,0-3 30-15,3-5-1 0,-3 3 0 0,3-3 0 16,0 0 15-16,-6-3 4 0,4-2 0 0,-1-5 0 15,-3-6-21-15,6 0-4 0,0 0-1 0,0-11 0 16,0-4-11-16,0-1-3 0,3-2 0 0,0-6 0 16,0-2-8-16,-1-3 0 0,4-3 0 0,3-2 0 15,-3-6 0-15,0 3 8 0,6-2-8 0,-3 2 0 16,3 2 12-16,0 1-4 0,-6 0 0 0,3-3 0 0,3 3 8 16,0 2 0-16,0 3 1 0,-1 3 0 0,1 2-5 15,0 3-2-15,3 5 0 0,-6 1 0 0,0 7 8 0,-3 3 2 16,3 2 0-16,0 6 0 0,-3 5-6 0,-3 0-1 15,6 0 0-15,-3 3 0 0,0 5-13 0,2 0 0 16,-2 5 0-16,3 6 0 0,3 4 0 0,0 7 0 16,-3 1-9-16,6 9 9 0,0 3 0 0,0 7 0 15,0 6 0-15,5 2 0 0,-5 5 0 0,6 4 0 16,0-1 0-16,0 0 0 0,-3 3 0 0,0-6 0 16,-1 1 0-16,-2-3 0 0,0-3 0 0,0-2 0 15,-6-3 0-15,3-3 0 0,-6 0 0 0,0-2 0 0,-3-3 0 16,-3-5 0-16,-3 0-12 0,0-6-5 15,-3-2-2-15,0-3 0 16,-6-2-172-16,-3-6-34 0</inkml:trace>
  <inkml:trace contextRef="#ctx0" brushRef="#br0" timeOffset="41291.6275">3532 7049 1555 0,'0'0'138'16,"0"0"-110"-16,0 0-28 0,0 0 0 0,0 0 176 0,0 0 31 15,0 0 5-15,0 0 2 0,6 0-138 0,6 0-28 16,-6-3-6-16,3-2-1 0,3-3-26 0,0 0-6 15,2-6-1-15,7 4 0 0,-3-6-23 0,3 3-5 16,0 0 0-16,3 2-1 16,-3 0-43-16,2 1-9 0,-2 2-2 0,3 0 0 15,-3 3-79-15,3-1-16 0,2-2-3 0</inkml:trace>
  <inkml:trace contextRef="#ctx0" brushRef="#br0" timeOffset="41738.5365">4967 6255 2055 0,'0'0'45'0,"0"-8"10"0,-3 0 1 0,0 0 2 0,6 0-46 0,-3 8-12 0,0 0 0 0,-3-5 0 16,-3-3 0-16,3 2 0 0,-3 1 0 0,-3 3 0 15,-3-1 0-15,0 3-11 0,-3 0 3 0,-3 5 0 16,1 3 8-16,-1 3 0 0,-3-1 0 0,0 6 0 16,0 0 0-16,-3 3 0 0,4-1 0 0,2 1 0 15,-3-1 0-15,3 3 0 0,3-2 0 0,3 2 0 16,0 0 0-16,0 0 0 0,3 0 0 0,4-2 0 16,-1 0 14-16,3-1 5 0,0-2 1 0,3 0 0 15,-3 0-8-15,6-6-2 0,-3-2 0 0,6 0 0 16,-3 3-2-16,3-6 0 0,-1 0 0 0,4-2 0 0,3 2 21 0,3-2 4 15,-3-3 1-15,6 3 0 0,3-1-15 0,-3 3-3 16,2 1-1-16,-2-4 0 0,0 6-2 0,0-2 0 16,-3-1 0-16,0 0 0 0,-6 1 12 0,0 1 3 15,0 4 0-15,-3 0 0 0,0 2-28 0,-9 3 0 16,0 5 0-16,-6-3 0 0,0 1 11 0,-6 2-3 16,-3 0-8-16,-3 0 12 15,-3 3-35-15,-2-3-7 0,-4 1-2 0,-3-1 0 16,-3 0-36-16,1 0-7 0,-1-5-1 0,3 2-588 15,0-4-118-15</inkml:trace>
  <inkml:trace contextRef="#ctx0" brushRef="#br0" timeOffset="42423.3453">5485 6316 1594 0,'-6'-6'71'0,"6"1"14"0,3-3-68 0,-3 3-17 0,0 0 0 0,-3 2 0 15,0-5 50-15,0 0 6 0,3 3 2 0,-6-1 0 16,-3 1-42-16,3-3-8 0,-3-2-8 0,0 4 12 16,-3-2-12-16,3 6-11 0,6-4 3 0,-3 1 0 31,-3 5-20-31,-3-3-4 0,1 1-1 0,-4 2 0 0,3 5 13 0,-3 0 2 0,3 1 1 16,-6 4 0-16,3-2 17 0,-3 3 0 0,1 2-8 0,-4 3 8 15,0 5 0-15,3 0 9 0,0-2-1 0,0 2 0 16,0 0 3-16,1 6 0 0,2-4 0 0,0 4 0 15,0-1 21-15,0-2 4 0,3 0 0 0,3-3 1 16,3 0-13-16,3-2-4 0,3-3 0 0,0 0 0 16,6-6-11-16,6 3-9 0,0-5 12 0,6-2-12 15,3-1 9-15,6-2-9 0,-1-3 0 0,1 0 9 16,0 0-9-16,3 0 8 0,2 0-8 0,-5-3 8 16,0 0-8-16,-6 3-11 0,-3 0 3 0,-3 0 0 15,-1 0 76-15,1 3 15 0,-9 0 3 0,0-1 1 16,0 6-102-16,-3 0-20 0,-6 3-4 0,0 7-1 15,-3 1 73-15,-3-1 15 0,-6 3 2 0,-2 3 1 0,-4 0-29 16,0 0-6-16,0 0 0 0,0-1-1 16,-3-4-42-16,1-1-8 0,5-2-1 0,-3 0-1 15,3-5-106-15,0-3-21 0,-3-3-4 16,1 0 0-16</inkml:trace>
  <inkml:trace contextRef="#ctx0" brushRef="#br0" timeOffset="42923.8561">5824 6347 1954 0,'0'0'87'0,"0"0"17"0,0 0-83 0,0 0-21 15,0 0 0-15,0 0 0 0,0 0 36 0,0 0 4 16,0 11 0-16,0 0 0 0,0 4-40 0,-3 4-10 15,3 2-1-15,-3 6 0 0,3-1 11 0,0 3 0 16,-3 0 0-16,6-2 0 0,-3-4-20 0,6-1 0 16,0 1 1-16,0-1 0 0,-3-4 19 0,3-2 11 15,3-3-2-15,0-2 0 0,0-3-9 0,0-6 0 16,2 1 0-16,1-3 8 0,0-5 27 0,0-1 5 16,0-1 0-16,3-7 1 0,-3-2 14 0,0 1 2 15,3-4 1-15,0-2 0 0,-4-3-17 0,4-2-3 16,-3-3-1-16,0-1 0 0,0-4-21 0,-3 0-5 15,3-1-1-15,-3 1 0 0,3 2-10 0,-3 3 0 16,3-3 0-16,-1 8 0 0,-2 1 0 0,3 4-12 16,0 1 0-16,-3 2 1 15,0 0-154-15,0 3-31 0</inkml:trace>
  <inkml:trace contextRef="#ctx0" brushRef="#br0" timeOffset="48177.9195">6622 6191 1090 0,'0'0'48'0,"0"0"11"0,0 0-47 0,0 0-12 15,0 0 0-15,0 0 0 0,0 0 45 0,0 0 7 16,0 0 2-16,-3-2 0 0,-3-4 14 0,6 6 4 0,-3-2 0 0,3 2 0 15,0 0-14-15,0 0-2 16,0 0-1-16,0 0 0 0,0 0-17 0,0 0-3 0,0 0-1 16,0 0 0-16,0 0-11 0,0 0-3 0,0-6 0 0,0 6 0 15,3-5-3-15,-3 5-1 0,0 0 0 0,0 0 0 16,0 0-8-16,6 0-8 0,0 3 9 0,-3 2-9 16,0 0 16-16,0 3-2 0,0 5-1 0,-3 3 0 15,3 3 7-15,-3-1 2 0,3 1 0 0,0 2 0 16,0 3-14-16,-1 0-8 0,-2 5 8 0,3 0-8 15,0-3 8-15,-3-2-8 0,3 3 10 0,3-6-10 16,0 3 10-16,-3-6-10 0,0 1 10 0,-3-1-10 16,3 1 8-16,-3-6-8 0,0 3 0 0,-3-3 0 15,0-2 0-15,-3 2 0 0,0-3-11 0,0-2 11 16,0 0-12-16,1-2 12 0,-1-4-10 0,0 4 10 16,0-4 0-16,6-2 15 0,-3 3-2 0,3-3 0 15,-6 0 12-15,6 0 3 0,0 0 0 0,-6 0 0 0,0-3 1 16,6 3 1-16,0 0 0 0,-3-5 0 15,-3 0-6-15,6-3 0 0,-3-3-1 0,6 1 0 0,-3 2-11 0,0-6-3 16,3 4 0-16,0-6 0 0,3-3-9 0,-3-2 12 16,0 3-12-16,0-6 12 0,6 0-12 0,-3 0 0 15,3-2 0-15,-1 2 8 0,1-2-8 0,3 2 0 16,0-3 0-16,3 3 0 0,-3 3 0 0,3 3 0 16,-3-1 0-16,3 3 0 0,0 3 0 0,-4 0 0 15,-2 2 0-15,3 1 0 0,-6 4 0 0,0 4 0 16,3 2 8-16,0 0-8 0,-9 0 0 0,9 5 0 0,3 0 0 15,0 3 0-15,-3 0-8 0,0 3 8 0,0-1-10 16,0 1 10-16,-1 2 0 0,1 3 0 0,-3 0-8 16,3 0 8-16,0 2 0 0,0 1 0 0,-6-1 0 0,3 1-9 15,-3-1 9-15,0-2 0 0,-3 0 0 0,0 0 0 16,0-3 0-16,-3 1 0 0,3-1 0 0,0 0 0 16,-9-5 0-16,6 3 0 0,0-4 0 0,0-1 8 15,0-1-8-15,3-5 9 0,0 0-9 0,0 0 10 16,-6 3-2-16,3-1-8 0,-3-4 12 0,3 2-4 15,0-6 8-15,-3 1 0 0,6-5 1 0,-3-1 0 16,3-5 2-16,0 0 0 0,3-5 0 0,-3 0 0 16,6-6-19-16,-3 1 8 0,6-3-8 0,0 5 0 15,0 3 0-15,0 0-22 0,-3 2 3 0,3 3 1 16,3 0 18-16,-3 6 0 0,-3 2 0 0,3 0 0 16,0 0 0-16,3 3 0 0,-7 2 11 0,7-2-11 0,-3 2 9 15,3 3-9-15,3 0 0 0,-6 3 9 0,0-1-9 16,3 6 0-16,3 0 0 0,0-2 0 0,-3 4 0 0,-4 3 0 15,1 3 0-15,6 5 0 0,0 1 0 0,-9 1 12 16,0 1 0-16,0 3 0 0,9-1-12 0,-9 3 0 16,-12-2 0-16,3-1 0 15,3-2-48-15,3 0-3 0,-6-3 0 16,-3-3-721-16,0-4-144 0</inkml:trace>
  <inkml:trace contextRef="#ctx0" brushRef="#br0" timeOffset="48948.1449">7512 6474 1555 0,'9'3'138'0,"-9"-3"-110"16,0 0-28-16,0 0 0 0,9 3 115 0,0-3 17 16,-1 0 4-16,-2-3 1 0,-6 3-109 0,9-5-28 15,3 2 8-15,-3-2-8 0,-9 5 8 0,9-3-8 16,6-2 12-16,-3 0-4 0,-3 5-8 0,0-3 0 15,3-2 0-15,0 2 0 0,5-2 8 0,-2-1 7 16,-6-2 1-16,3 3 0 0,3 0 25 0,-3-3 6 0,3-3 1 0,-3 3 0 16,-3-2-6-16,0-1-1 0,2-2 0 15,-2 2 0-15,-6-2-28 0,0-3-5 0,3 3-8 0,0 0 11 16,0 0-11-16,-3-3 0 0,-3 3 9 16,6-1-9-16,0 1 0 0,-3 2 8 0,-6 1-8 15,0-1 0-15,6 1 0 0,-3-1 0 0,-3 1 0 16,0 2 0-16,0 2 0 0,3 1 9 0,-3 2-9 0,0-2 0 15,-6 2 0-15,3 1 0 0,6-3 0 0,0 5 0 16,-6 0 0-16,0-3 0 0,3 3 0 0,3 0 0 16,0 0-19-16,0 0 3 0,-11 3 0 0,2-1 0 15,9-2-3-15,-6 5 0 0,-9 1 0 0,3-1 0 16,3 3 4-16,3 0 1 0,-6 3 0 0,0-1 0 16,-6 1 14-16,9 2 0 0,6 0 12 0,-3 3-12 15,-8 3 24-15,5-1-1 0,3 6-1 0,6-3 0 0,-6 3 3 16,3 0 1-16,3 5 0 0,3 0 0 0,6 0 4 15,-3 0 1-15,-9 0 0 0,6-2 0 0,3-1-11 0,0-2-3 16,-3 0 0-16,-1-3 0 0,1 0-8 16,6-2-1-16,3-4-8 0,-3 1 12 0,-3 0-12 0,6 0 0 15,9-3 0-15,-3 1 0 16,0-4-40-16,-1-2-4 0,1-5 0 16,6 2-727-16,3-5-145 0</inkml:trace>
  <inkml:trace contextRef="#ctx0" brushRef="#br0" timeOffset="49995.5228">9836 6183 1792 0,'0'0'40'0,"0"0"8"0,0 0 1 0,0 0 1 0,6-2-40 0,-6 2-10 0,0 0 0 0,9-3 0 16,-9 3 41-16,0 0 7 0,0 0 0 0,0 0 1 16,0 0 24-16,0 0 5 0,6-3 1 0,-6 3 0 15,0 0-47-15,3-5-8 0,3 0-3 0,-3-3 0 16,0 0-21-16,-3 3 0 0,0-3 0 0,0 0-12 16,0-3-2-16,0 3-1 0,-3 0 0 0,-3 0 0 15,0 0 3-15,3 3 0 0,-3-3 0 0,-3 0 0 16,0 3 12-16,-2 0 15 0,2-3-3 0,-3 0-1 15,-3 3 1-15,0-3 1 0,-3 2 0 0,0-2 0 16,0 3-2-16,-2 2-1 0,-1-2 0 0,3 2 0 0,-3 3-10 16,0 3 0-16,0 0 0 0,3 2 0 0,1 3 0 15,-4 3 0-15,3-1 0 0,-3 3 0 0,-3 3 0 0,0 3 0 16,1-1 0-16,2 3 0 0,-3 3-9 0,-3 3 9 16,6-1 0-16,-2 3 0 0,2 3 0 0,0-3 0 15,3 6 0-15,3-4 0 0,0-2 13 0,6 3 3 16,0-5 1-16,6-1 0 0,-3-2-8 0,6-3-1 15,0 0-8-15,3-5 12 0,0-3-22 0,0-5-5 16,3 0-1-16,0 0 0 0,3-3 3 0,3 1 0 16,0-6 0-16,3-3 0 0,-3 0 13 0,6-5 0 15,-3 3 0-15,2-5-9 0,1-4 9 0,3 1 11 0,-3-3-3 16,6 0 0-16,0 1 12 0,-1-4 1 0,-8 0 1 0,3 1 0 16,3-1 6-16,-3 1 2 0,0-3 0 0,3 2 0 15,-7 1-4-15,4-1-1 0,-3 1 0 16,0 2 0-16,-3 3 5 0,-3-3 1 0,0 2 0 0,0 1 0 15,0 3-31-15,0-1 0 0,-3 3 0 0,-3 3 0 16,3-3 21-16,-4 3-1 0,-2 5-1 0,0 0 0 16,6-3-19-16,-6 3 8 0,0 0-8 0,0 0 0 15,3 3 17-15,3 2-3 0,-3 3-1 0,3 2 0 16,-3 6-13-16,0 0 11 0,3 3-11 0,0 2 10 16,0 0-10-16,0 0 0 0,0 3 9 0,3-3-9 15,-3 3 0-15,3-3-13 0,-3-2 1 0,3-3 1 16,-3-3-68-1,3 0-13-15,0-2-4 0,-4-1 0 0,1 1-108 0,3-6-23 0</inkml:trace>
  <inkml:trace contextRef="#ctx0" brushRef="#br0" timeOffset="50449.1228">10405 5625 230 0,'0'0'20'0,"0"-5"-20"0,-6 2 0 0,-3-5 0 16,6 0 172-16,-6-2 29 0,6-4 7 0,-3 4 0 15,-3-3-88-15,3-1-17 0,3-1-4 0,0-1-1 16,-3 2-27-16,3 1-6 0,0 3-1 0,1-1 0 16,-4 6 10-16,6-1 2 0,0 6 0 0,0 0 0 15,0-5-14-15,0 5-2 0,0 0-1 0,0 0 0 16,0 0 13-16,6 11 4 0,-1-1 0 0,1 6 0 16,-3-3-19-16,3 6-3 0,3 5-1 0,-3 2 0 15,0 3-15-15,0 0-3 0,0 3-1 0,0 8 0 16,-3 0-5-16,3 5-1 0,-3 2 0 0,3 1 0 15,0 5-4-15,-3-3-2 0,3 0 0 0,-3-2 0 16,3-1-11-16,-3-2-3 0,0-2 0 0,0-6 0 16,0-3-8-16,0-5 0 0,0 0 0 0,0-2-11 0,-3-6 1 15,0 0 0-15,0-8 0 0,0-2 0 16,-3-3-35-16,0 0-7 0,3-8-2 16,0 0-742-16,0 0-149 0</inkml:trace>
  <inkml:trace contextRef="#ctx0" brushRef="#br0" timeOffset="50896.4669">10703 5480 1267 0,'0'0'112'0,"0"0"-89"0,0-8-23 0,3 0 0 15,-3 8 76-15,3-6 10 0,0 1 2 0,0 0 1 16,-1-1-52-16,-2 6-10 0,0 0-3 0,0 0 0 16,3-5 35-16,-3 5 6 0,0-5 2 0,0 5 0 15,0 0 0-15,0 0 0 0,0 0 0 0,0 0 0 16,0 0-25-16,0 0-5 0,0 0-1 0,0 0 0 15,6 3-16-15,0-1-4 0,0 1-1 0,0-1 0 16,0 4-2-16,-3-1 0 0,3 0 0 0,-3 3 0 16,6 3 0-16,-3 2 0 0,0 3 0 0,3 5 0 0,0 8 14 15,-3 3 2-15,0 5 1 0,3 5 0 0,-3 3 14 16,0 3 2-16,2 2 1 0,-5 3 0 0,0-3-9 0,-3 1-2 16,3-4 0-16,-3 1 0 0,0-3-16 15,0-5-4-15,0-3-1 0,0-3 0 0,3-2-2 0,-3-3 0 16,0 0 0-16,0-8 0 15,0 0-47-15,0-2-10 16,-3-1-1-16,3-2-1 0,-3 0-10 0,0-3-3 0,3-2 0 0,-3-3 0 16,-2-3-157-16,2-2-31 0</inkml:trace>
  <inkml:trace contextRef="#ctx0" brushRef="#br0" timeOffset="55316.7718">12122 5998 864 0,'0'0'38'0,"0"0"8"0,0-5-37 0,0 0-9 0,3-3 0 0,-3 2 0 15,0-2 158-15,3 0 30 0,0 0 5 0,0-2 2 16,0 2-131-16,0-3-25 0,3 3-6 0,0 1-1 16,3-1 17-16,-3 0 3 0,0 0 1 0,3 0 0 15,-3 2-1-15,3-1 0 0,3 1 0 0,-3 1 0 16,-6-3-20-16,3 3-5 0,3-1-1 0,-4 1 0 16,4 2-18-16,0-2-8 0,0 0 0 0,0 2 8 15,3 1-8-15,-3 2 0 0,3 0 0 0,-3 0-11 16,3-3 1-16,0 6 0 0,-3-1 0 0,3 4 0 0,-1-4 10 15,1 6 0-15,-3 3-9 0,0 5 9 16,0 2-8-16,0 9 8 0,-3 2-10 0,0 5 10 0,-3 3 0 16,0 3 10-16,0-3 0 0,-3 3 0 0,3-1 0 0,-3-2 0 15,3-2 0-15,0-4 0 0,0-1-10 0,0-4 8 16,0-2-8-16,0-3 8 0,0-5-8 0,0-3 0 16,0-2 0-16,-3-6 0 0,3 0 10 0,-3-5-10 15,0 0 12-15,0 0-12 0,0 0 24 0,3-5-3 16,0-6 0-16,0-2 0 0,-3-3 22 0,3-2 4 15,2-3 1-15,-2-3 0 0,3-3-10 0,-3 1-2 16,6-6 0-16,-3 3 0 0,3-3-14 0,3 3-3 16,-6 0-1-16,9-3 0 0,-3 1-18 0,6 1 0 15,-3 1 8-15,-1 3-8 0,1-1 0 0,-3 9 0 16,0-3 0-16,0 7 0 0,-6 4 0 0,3 2 0 0,3 0 0 16,-3 0 0-16,-3 3 0 0,0 5 0 0,3-3-9 0,0 6 9 15,-3 5 0-15,2 0 0 0,1 5 0 0,0 5 11 16,0 1-11-16,-3 2 0 0,3 6 0 0,-3-1 0 15,-3 0 18-15,3 1 2 0,0-1 0 0,0-2 0 16,-3 0-20-16,0-3-14 0,3 0 2 0,-3-2 1 16,3-3-2-16,-3 0-1 0,0-3 0 0,3-3 0 31,0 1-20-31,-3-3-4 0,-3-8-1 0,6 5 0 0,-1 3-186 0,1-5-38 16</inkml:trace>
  <inkml:trace contextRef="#ctx0" brushRef="#br0" timeOffset="55747.526">13384 5855 1843 0,'0'0'164'0,"0"0"-132"16,0 0-32-16,0 0 0 0,0 0 108 0,0 0 14 15,0 0 3-15,0 0 1 0,0 0-92 0,0 0-18 16,0 6-4-16,-2 1-1 0,-1-1-11 0,-3 2 0 16,3 2 0-16,-3 4 0 0,0 1-13 0,-3 1 5 15,3 5 8-15,-3 1-13 0,3 1 4 0,0-1 1 0,-3 4 0 16,6-5 0-16,0 3 8 0,0-3 0 16,3-2 0-16,0-1 0 0,0 1 0 0,3-3 0 0,-3-3 0 0,6-3 8 15,-3-2-8-15,0 0 9 0,-3-8-9 0,6 6 10 16,0-4-2-16,3-2 0 0,-3 0 0 0,3-2 0 15,0-1 3-15,0-2 0 0,-3-1 0 0,2-4 0 16,4-1-3-16,-3-2 0 0,0 2 0 16,0-2 0-16,0-3 5 0,0-2 1 0,-3-6 0 0,3 3 0 15,-3-3 10-15,0 3 1 0,0-3 1 0,-3 3 0 16,-3-3-2-16,3 3-1 0,-3-3 0 0,-3 6 0 16,3 2-12-16,-6 2-3 0,0 1 0 0,-3 0 0 15,-3 2-17-15,0 3-4 0,-6 3-1 0,3 0 0 16,0 0-28-16,1 5-6 15,-1 0 0-15,3 2-1 0,-3 6-102 0,0 0-20 0,3 5-4 0</inkml:trace>
  <inkml:trace contextRef="#ctx0" brushRef="#br0" timeOffset="56998.1998">14194 5919 2311 0,'0'0'51'0,"0"0"10"0,0 0 3 0,0 0 0 0,0 0-51 0,3-6-13 0,-3-1 0 0,0-4 0 15,0 3 8-15,0-3 0 0,0 1-8 0,0-1 12 16,-3-2-12-16,0 2 8 0,-3 1-8 0,0-1 0 15,0-2 16-15,3 5-2 0,0-2-1 0,-3 2 0 16,0 2-5-16,0-2-8 0,3 3 11 0,-2 0-11 16,-1-1 22-16,-3 4-2 0,0-3-1 0,0-1 0 15,-3 4-19-15,0-1 0 0,0 3 0 0,-3 3 0 32,-3-3-25-32,3 5-3 0,-2 3 0 0,-1 5 0 0,0 3 16 0,0 2 4 0,0 4 0 0,6 1 0 15,-3 7 8-15,3-1-10 0,1 2 10 0,5 1-10 16,0 3 10-16,3-6-10 0,0-3 10 0,3-2-10 15,3-3 10-15,-3-2 0 0,3-4 10 0,0-1-10 16,3-4 0-16,0-4 0 0,-1-1 0 0,4 0 0 0,-3-5 16 16,3 0-4-16,3 0 0 0,0-5 0 15,3 2-4-15,3-2 0 0,0-3-8 0,-3 3 12 0,2-6 8 16,4 1 2-16,-3-1 0 0,3 0 0 0,0-2-22 0,0 0 9 16,-1-3-9-16,-2-2 0 0,0-1 13 0,0 0-4 15,0-2-1-15,0-5 0 0,-3-1 11 0,0 1 1 16,-1-3 1-16,1 0 0 0,-6 0-5 0,3-3 0 15,-3 0-1-15,-3-2 0 0,0-3-23 0,0-3-5 16,0-5-1-16,-3 0 0 0,0 0 14 0,0-3 0 16,-3 3 0-16,3-2-9 15,0-1-15-15,-3 3-4 0,0 0 0 0,3 3 0 16,-3 2-13-16,0 6-3 0,0 2-1 0,0 11 0 0,0 0 45 0,0 8 0 16,0 5 0-16,0 0 0 0,-3 2 34 0,3 6 6 15,0 0 2-15,0 0 0 0,-3 11-34 0,0 2-8 0,-3 6 0 16,0 4 0-16,0 7 8 0,-3 4 0 0,3-2 0 0,-3 5 0 15,-3 0-8-15,3 0-14 0,-6 5 3 0,4 1 1 16,2 4-4-16,-3-2-1 0,0-3 0 16,0 1 0-16,3-1-1 0,0-2 0 0,3-3 0 0,0 0 0 15,0-5 16-15,3-1 13 0,0-4-2 0,3-1-1 16,3 1 10-16,0-3 3 0,0-3 0 0,3 3 0 16,0 2-9-16,0-2-2 0,3 2 0 0,3-5 0 15,3 1-3-15,-3-4-1 0,5 3 0 0,-2-5 0 16,3-5-8-16,0-3 0 0,3 0 0 0,0 0 0 15,0-6 0-15,2-4 0 0,1-1 0 0,3-5 0 16,-3 0 0-16,3-3 0 0,-1 1 0 0,-2-3 8 16,3-1 28-16,0-1 4 0,-3-4 2 0,-4 1 0 0,1-4-27 15,0 4-6-15,-3-3-1 0,-3 2 0 0,0-5 4 0,-3 1 0 16,0-1 0-16,-4 0 0 0,1 3-12 16,0-3 8-16,-3 0-8 0,0 3 8 0,-3 0 0 0,3 0 0 15,-6-1 0-15,3 4 0 0,-3-1-8 0,-3 6-11 16,0 0 3-16,0 0 0 0,-3 2 8 0,3 3-8 15,-3 3 8-15,-3 0-8 0,3-1 8 0,-2 4 0 16,2 2 0-16,-3 2 0 0,-3 1-12 0,3 5 0 16,-6 0 0-16,3 2 0 0,0 4 4 0,0 4 0 15,-3 1 0-15,3-1 0 0,-2 6 8 0,2 0 0 16,3 0 0-16,0 2-8 0,6-2-13 0,0 2-3 16,3 3 0-16,0-2 0 0,6 2 12 15,0-2 3-15,0-6 0 0,-3 0 0 0,6-5 34 0,-3 2 7 16,2-2 2-16,-2-5 0 0,3-1-26 0,0-4-8 15,0-1 0-15,3-2 0 0,-3-3 10 0,3 0-2 0,0-6 0 16,3 1 0-16,3-6-8 0,-1 3 0 0,4-2 0 0,0-3 0 16,3-6 0-16,0 1 0 0,0-4 0 0,2 1 0 15,7-3-9-15,-3 1 9 0,3-4-12 0,-1 3 12 16,-2 1 0-16,3-1 9 0,-3 0 1 0,-1 3 0 16,1 0 0-16,-3 2 0 0,3 1 0 0,-4 4 0 15,4 4-2-15,-6 2 0 0,-3 2 0 0,0 4 0 16,3 2-8-16,-4 2 8 0,-2 1-8 0,0 0 8 15,0 2-8-15,-3 0 0 0,0 1 0 0,-3 4 0 16,-3-2 0-16,-1 5 0 0,-2 1 0 0,0 1-11 16,-6 1 11-16,0 0 0 0,0 0 8 0,0 0-8 15,-3 0 16-15,-3-3-2 0,-2 3 0 0,-1-5 0 16,-3 2-2-16,-3 0-1 0,-6-2 0 0,0-1 0 0,0 1-11 16,-3-3 0-16,1-3 9 0,-7-2-9 0,-3-3 0 15,6 0-10-15,-2-3 1 0,-1 0 0 16,3 1-34-16,3-1-6 0,3 0-2 0,1 1 0 15,2-4-164-15,6 4-33 0</inkml:trace>
  <inkml:trace contextRef="#ctx0" brushRef="#br0" timeOffset="57802.8597">17081 5535 1555 0,'15'-3'138'0,"-15"3"-110"0,0 0-28 0,6-2 0 0,0-3 143 0,0-1 23 16,0 1 5-16,-3 0 1 0,-3 5-130 0,6-6-26 15,3-2-4-15,-3 3-2 0,-6-3 7 0,3 3 2 16,0-3 0-16,3 0 0 0,-6-3 9 0,0 6 1 16,0-3 1-16,0 0 0 0,3 0-11 0,-6 0-3 15,-3 0 0-15,3 1 0 0,0-1-6 0,-3 2-2 16,-3 1 0-16,0 0 0 0,-3-1-8 0,3 4 8 15,-3-1-8-15,0 6 8 0,-5-1 0 0,2 4 0 0,0 2 0 0,-6 2 0 16,-3 3-8-16,0 3-17 0,1 5 4 16,-1 1 1-16,-3-1 12 0,0 3 13 0,-6 2-2 15,4 1-1-15,5 2-10 0,0 0 0 0,-3-3 0 0,3 3 8 16,4 3-8-16,5-3 8 0,0-2-8 0,0-1 8 16,3-2-8-16,3 0 0 0,3 0 0 0,0-6 0 15,3-2 0-15,-3-3 0 0,6 0 0 0,0-2 0 16,3-3 0-16,0 0 0 0,3-6 0 0,3 1 0 15,0-3 0-15,3-3 0 0,0 1 0 0,3-6 0 16,3 0 0-16,2-3-17 0,1-2 4 0,-3-3 1 16,3-2 12-16,0-3 0 0,3-3 0 0,-4 0 0 15,1-2-9-15,0-1 9 0,6-2-8 0,-3-3 8 16,-6-5 8-16,2-3 8 0,4 1 0 0,-3 4 1 0,0 1-3 16,-3 5-1-16,-3 5 0 0,-1 8 0 0,1 0 16 0,-3 8 3 15,-3 0 1-15,-3 6 0 0,0 2-13 0,3 2-2 16,0 1-1-16,-6 5 0 0,-3 8-17 0,0 2 0 15,6 4 0-15,-3 4 0 0,-9 3 0 0,3 3 0 16,3 2 0-16,-3 1 0 0,0-4 0 0,0 4 0 16,-3-3 0-16,0-6 0 15,6 1-57-15,-3-6-6 0,-3-3-1 16,0-2-711-16,3-3-142 0</inkml:trace>
  <inkml:trace contextRef="#ctx0" brushRef="#br0" timeOffset="58169.78">17322 5392 2016 0,'0'0'89'0,"6"3"19"0,3 0-87 0,-3-1-21 0,-3 6 0 0,6-3 0 16,0 6 102-16,3-3 16 0,-9 2 3 0,3 4 1 15,0 4-100-15,3 3-22 0,-3 1 0 0,-3 7 0 16,-3 0 0-16,0 5 16 0,6-2-3 0,0 2-1 15,-9-2 7-15,6 0 1 0,0 0 0 0,3-6 0 16,-3 3 3-16,0-5 1 0,0-6 0 0,0 1 0 16,2-3 12-16,-2-3 4 0,-3-2 0 0,3-3 0 15,3-3-23-15,-3 3-4 0,-3-8-1 0,0 0 0 16,0 0-12-16,6-8 0 0,3 3 0 0,-3-6 0 16,-3-2 28-16,3 0 4 0,0-3 0 0,0 0 0 0,3-5-12 0,-3-3-3 15,0 0 0-15,0-2 0 0,6 2-17 16,-3-3 8-16,0-2-8 0,3-3 0 0,8 3 0 0,-2-2 0 15,0-1-15-15,-3 0 5 16,3 3-28-16,3 0-6 0,-4 0 0 16,1 5-1-16,0 3-6 0,0 2-1 0,0 3 0 0,0 6 0 15,-3-1-97-15,0 6-20 0,2 2-4 0,-2 1-826 0</inkml:trace>
  <inkml:trace contextRef="#ctx0" brushRef="#br0" timeOffset="58634.8582">18269 5710 1497 0,'0'0'133'0,"0"0"-106"0,0 8-27 0,0-8 0 16,0 0 117-16,3 5 19 0,0 0 3 0,-3-5 1 15,3 6-88-15,3-1-16 0,-6-5-4 0,6 0-1 16,3-3 9-16,0-2 1 0,0 0 1 0,3-1 0 16,-1 1-9-16,1-3-1 0,3-5-1 0,0 2 0 15,3 1 0-15,0-1 0 0,0-2 0 0,0 0 0 16,-1-3-31-16,1-3 0 0,3-2 0 0,-3 3 0 16,0-1 8-16,-3-2-8 0,0 2 0 0,-3 1 9 0,-1-1-9 15,1 1 0-15,-6 5 0 0,3-1 0 0,-6 1 0 16,-3 3 0-16,0-1 0 0,-3 0 0 0,0 3-8 0,-6 3 8 15,0-3 0-15,-6 3 0 0,1 2-12 16,-4 3 1-16,3 3 1 0,0 0 0 0,0 4 10 0,3 1 9 16,0 3-1-16,-3 2-8 0,1 3 23 0,-1 5-3 15,3 6 0-15,0 2 0 0,-3 3 23 0,3-3 4 16,0 2 1-16,6 1 0 0,0 0-20 0,0-3-3 16,3 3-1-16,0 0 0 0,3-1 10 0,3 4 2 15,3-1 0-15,-3 0 0 0,0 1-22 0,6-6-4 16,-3 0-1-16,3-2 0 0,3-4-9 0,-3-1 0 15,0-7-10-15,0 1 10 16,6-5-136-16,-4-1-20 0,7-4-5 0,-3-6-987 0</inkml:trace>
  <inkml:trace contextRef="#ctx0" brushRef="#br0" timeOffset="60031.495">20019 5239 1036 0,'0'0'92'0,"0"0"-73"16,0 0-19-16,0 0 0 0,6 5 140 0,-6-5 25 16,0 0 5-16,6 0 1 0,0 0-61 0,3 0-12 15,3-3-2-15,0 1-1 0,0-1-16 0,3 0-3 16,0-2-1-16,-1 0 0 0,1 0-23 0,3-1-4 16,-3-2 0-16,3 3-1 0,3 0-25 0,-3-6-5 15,-1 3-1-15,1-2 0 0,0-4-7 0,0 1-1 16,0-3-8-16,0 0 12 0,0-2-12 0,-4 2-13 15,-2-2 2-15,0-1 1 0,-3-2 10 0,-3 2 0 16,0 1 0-16,0 2 0 0,0-3-16 0,-3 1-2 16,-6-3 0-16,3 2 0 0,-6 1 18 0,3-1 0 15,-3 1-8-15,0-1 8 0,-3 1 0 0,0 2 0 16,0 0 0-16,0 3 0 0,-2 2-16 0,2 3 1 0,0 0 0 16,0 3 0-16,0 0 7 0,3 2 8 0,-3 0-13 0,0 3 5 15,-3 3 8-15,3 0 0 0,0 2-9 0,-3 0 9 16,3 3 0-16,1 3 12 0,-1 2-2 0,-3 3 0 15,0 0-1-15,3 2 0 0,0 6 0 0,0 2 0 16,-3 1 6-16,6 5 1 0,0 5 0 0,-3 2 0 16,6 6 8-16,-3 3 3 0,3-3 0 0,3 5 0 15,0 1 5-15,0 1 0 0,3 4 1 0,3 2 0 16,3 0-5-16,0-2-2 0,-3 0 0 0,6-4 0 16,-3-1-3-16,0-4-1 0,0-2 0 0,0 0 0 15,-3-5-8-15,0 0-2 0,3-9 0 0,-6 1 0 16,-1-5 7-16,1-4 1 0,-3-7 0 0,0 0 0 15,0-5-44-15,0-6-8 16,-5 0-1-16,-1-5-1 0,-3-2-87 0,-3-6-18 0,-6 3-3 16,0-6-1-16,0-5-65 0,-3 3-14 15,-3 0-2-15</inkml:trace>
  <inkml:trace contextRef="#ctx0" brushRef="#br0" timeOffset="60235.8546">19739 5718 979 0,'0'0'87'0,"0"0"-70"16,0 0-17-16,3-6 0 0,6 4 132 0,0-4 24 0,0 1 4 0,9 0 0 15,3-3-68-15,3 3-15 0,3-3-2 0,5 0-1 16,7-3-5-16,0 1-1 0,2-4 0 0,-2 1 0 16,3 3-33-16,-1-1-7 0,1-5-2 0,-3 5 0 15,-1-2-36-15,-2 0-7 0,3 2-2 0,-3-2 0 31,-7 0-149-31,1 0-29 0</inkml:trace>
  <inkml:trace contextRef="#ctx0" brushRef="#br0" timeOffset="60467.3658">20871 5334 1850 0,'0'0'82'0,"0"0"17"0,0 0-79 0,0 8-20 16,3 3 0-16,-3 2 0 0,0-3 84 0,0 6 14 16,0-3 2-16,2 6 1 0,7 2-37 0,-3-2-8 15,-3 2-2-15,0-5 0 0,0 2-19 0,3 1-4 16,0-1-1-16,0 1 0 0,0-3-30 0,3-3 0 16,0 0 0-16,-3-2 0 15,3-1-83-15,-3-2-19 0,0-5-4 0,0-3-904 0</inkml:trace>
  <inkml:trace contextRef="#ctx0" brushRef="#br0" timeOffset="60615.833">21055 5072 2649 0,'0'0'236'0,"0"0"-189"0,9 8-38 0,-3-3-9 16,0 3 17-16,-3 0 2 0,-3-8 0 0,0 8-815 15,0-8-164-15</inkml:trace>
  <inkml:trace contextRef="#ctx0" brushRef="#br0" timeOffset="61036.0788">21275 5138 2664 0,'9'6'59'0,"0"-4"12"0,0 6 2 0,3 3 1 0,-3-1-59 0,6 3-15 15,-3 3 0-15,0 0 0 0,0 3 0 0,-1 2-16 16,-2 0 3-16,3 3 1 0,-3 0 12 0,0 0-12 15,0 5 12-15,0-3-12 0,-3 3 12 0,3-5 0 16,-3 0 0-16,0-6 0 0,0 4 0 0,-3-7 12 16,0-1-4-16,0-6-8 0,3-1 27 0,-6-1-2 15,0-6 0-15,0 0 0 0,0 0-10 0,0 0-3 16,3-8 0-16,-3-3 0 0,3 3-3 0,-3-2-1 0,0-1 0 16,0-2 0-16,0-3-8 0,0-2 8 0,0 2-8 15,0-3 8-15,3 6 26 0,0-3 5 0,3 0 1 16,2 0 0-16,-2-2-28 0,6-1-4 0,-3 1-8 15,3-1 11-15,3 1-11 0,-3-3 0 0,3-1-12 0,-3 4 12 32,0-3-91-32,-3 2-10 0,-1-2-3 0,1 2 0 15,-3 6-124-15,0-3-26 0,6-13-5 0,-6 8-1 0</inkml:trace>
  <inkml:trace contextRef="#ctx0" brushRef="#br0" timeOffset="61464.0955">22153 5080 1357 0,'0'0'60'0,"0"0"12"0,0 0-57 0,0 0-15 15,0 0 0-15,0 0 0 0,0 0 131 0,0 0 23 16,0 0 5-16,0 0 1 0,0 0-56 0,6 5-12 15,-6-5-1-15,6 8-1 0,-3 3-52 0,-3-3-10 16,0 2-3-16,-3 1 0 0,0 2 11 0,-3 3 3 16,0 0 0-16,3 2 0 0,-2 1-31 0,-4 2-8 15,3-2 0-15,0 2 0 0,0-3 0 0,0 3 0 16,0-2-8-16,3-3 8 0,0-3 0 0,-3 3 0 0,3-3 0 16,3 0 0-16,-3-5 0 0,3 0 14 15,3 0-2-15,0 0 0 0,-3-8 25 0,6 8 5 0,0-3 1 16,3 3 0-16,0 0-5 0,0-2-1 0,0-1 0 0,2 0 0 15,-2 3 0-15,0-3 0 0,3 1 0 0,-3-1 0 16,0 0-20-16,0 3-4 0,-3-2-1 0,0-1 0 16,-6-5-12-16,6 5 0 0,-6 3 0 0,0-8 0 31,-3 5-41-31,-3 3-5 0,-6-5-1 0,0 0 0 0,-6 2-89 16,3-5-17-16,-2 2-4 0,-1-2-1 0,0-2-50 0,0 2-9 15,-12-8-3-15,9-3 0 0</inkml:trace>
  <inkml:trace contextRef="#ctx0" brushRef="#br0" timeOffset="61768.7732">22624 5075 1209 0,'9'0'108'0,"3"-3"-87"15,2-2-21-15,1-1 0 0,0 4 292 0,3-3 55 16,3-3 10-16,0 0 3 0,3 2-283 0,-1-2-56 0,1 1-11 16,3-1-2-16,0-3-8 0,0 3 0 0,-4-3 8 15,4 4-8-15,3-1 0 0,3 2 0 0,-7-2 0 0,4 0 0 16,0 3-15-16,-6-5-1 0,-3 4 0 0,-1-2 0 31,-2 3-68-31,0-3-13 0,-3 3-3 0,0 0-573 0,-3-1-115 16</inkml:trace>
  <inkml:trace contextRef="#ctx0" brushRef="#br0" timeOffset="62064.2022">23052 4400 345 0,'0'0'31'0,"0"0"-31"0,0 0 0 0,9-3 0 0,-6 1 312 0,-3 2 57 16,0 0 11-16,3 2 3 0,3 6-270 0,-6 6-53 15,0 1-12-15,0 7-1 0,0 7 21 0,-3 5 4 16,0 6 0-16,-3 7 1 0,-3 4 23 0,6 7 4 15,-3 0 0-15,-5 8 1 0,2 6-20 0,-3-1-4 16,3 1-1-16,0-1 0 0,3-2-23 0,0 0-5 16,0-1 0-16,3-4-1 0,0-9-38 0,0-2-9 15,0-5 0-15,0-8 0 16,0-11-52-16,-3-3-12 0,6-7-2 0,0-3-770 16,-3-6-155-16</inkml:trace>
  <inkml:trace contextRef="#ctx1" brushRef="#br0">20585 4011 0</inkml:trace>
  <inkml:trace contextRef="#ctx0" brushRef="#br0" timeOffset="63373.0315">4467 7932 1670 0,'0'0'148'0,"0"-5"-118"16,-3 0-30-16,3-1 0 0,-3 4 16 0,0-1-4 15,-6 0 0-15,3 1 0 0,0 2-12 0,-3-3 0 16,-3 0-9-16,-3 3 9 0,3 0-14 0,-3 3 3 16,1 2 1-16,-1 1 0 0,-3-4 10 0,0 6 11 15,0 0-3-15,3 3 0 0,-3-3 18 0,0 2 3 16,1-2 1-16,-1 3 0 0,0 2 20 0,0 0 4 15,0 1 1-15,0-1 0 0,0 0-11 0,4 0-1 0,-4 3-1 0,3 0 0 16,3 2-2-16,3 1-1 0,-3-3 0 0,0 2 0 16,0 4-10-16,3 1-1 0,0 1-1 0,0-3 0 15,4 3-17-15,2 3-10 0,3-4 12 0,0 1-12 16,6 0 12-16,-4 3-12 0,7-1 12 0,0 0-12 16,3-2 20-16,0 3-2 0,6-1-1 0,0 1 0 15,3-4-29-15,0-1-5 0,2-1-2 0,4-3 0 31,0-4-44-31,0-1-9 0,5-8-1 0,1-5-599 0,0-3-120 0</inkml:trace>
  <inkml:trace contextRef="#ctx0" brushRef="#br0" timeOffset="63968.2171">5139 8131 1382 0,'0'0'123'0,"0"0"-99"0,0 0-24 0,0 0 0 16,0 0 251-16,0 0 45 0,-6 2 8 0,0-2 3 16,-2 6-239-16,5-1-48 0,-6 3-10 0,3 0-2 31,3-6-43-31,-6 4-9 0,3 2-1 0,-3 2-1 0,3 1-17 0,-3 5-3 15,-3 0-1-15,6 2 0 0,0 3 32 16,0 0 7-16,-3 1 0 0,3-1 1 0,3 0 27 0,3 0 8 0,3-2 0 0,-3-1 0 16,0-2 12-16,3 3 4 0,3-6 0 0,3 0 0 15,-3-2-9-15,3-4-2 0,0 1 0 0,3-2 0 16,3-6 8-16,0 0 2 0,0-6 0 0,2-2 0 16,4-2-37-16,0-3-7 0,0-1-2 0,3-4 0 15,-3 2 3-15,-1-5 0 0,4-3 0 0,-3 3 0 16,0-6 20-16,-3 4 0 0,-3-4 8 0,0 1-8 0,-4-3 44 15,1 2 4-15,0 1 1 0,-3-1 0 0,0 3 3 0,-6 3 0 16,0 3 0-16,-3 2 0 0,0-3-17 0,-6 9-3 16,-3-1-1-16,0 3 0 0,0 3-7 0,0 0-2 15,-2 2 0-15,-4 3 0 0,-3 5-34 0,0 3-6 16,0 0-2-16,0 3 0 16,-3 2-11-16,1 3-2 0,-1 0-1 0,3 2 0 15,0 1-203-15,0-1-41 0,-12 19-8 0,10-10-2 16</inkml:trace>
  <inkml:trace contextRef="#ctx0" brushRef="#br0" timeOffset="64302.0232">5970 7461 2300 0,'-3'-8'102'0,"3"3"21"0,0 2-99 0,0-2-24 0,0 0 0 0,0 5 0 15,0 0 24-15,0 0 0 0,0 0 0 0,0 0 0 16,0 0 4-16,0 0 0 0,0 0 0 0,0 0 0 16,0 0-15-16,0 0-2 0,0 10-1 0,3 1 0 0,-3 0 9 15,0 2 1-15,0 3 1 0,0 2 0 0,0 6 7 0,3 0 0 16,-3 2 1-16,3 3 0 0,-3 3-10 0,3 5-3 15,-3 3 0-15,3 2 0 0,-3 1-16 0,0 1 0 16,0 1 0-16,-3 3 0 16,3 5-33-16,-3-5-11 15,0 2-1-15,0-5-1 0,0-3-122 0,3-5-24 0,-6-8-4 0,6 0-2 0</inkml:trace>
  <inkml:trace contextRef="#ctx0" brushRef="#br0" timeOffset="64744.415">6565 7871 2487 0,'0'0'55'0,"0"0"11"0,0 0 2 0,0 0 2 0,0 0-56 0,-3 8-14 0,-3-2 0 0,3 4 0 16,-3 1 0-16,0-1-12 0,0 4 3 0,0-1 0 16,1 5 9-16,2 3-10 0,-3-2 10 0,3 5-10 15,0 0 2-15,0-1 0 0,3 1 0 0,0 0 0 16,0 0 8-16,0-3 0 0,3 0 0 0,0 0 0 16,0-5 0-16,3-3 0 0,-3-2 0 0,2-3 0 15,-5-8 0-15,6 3 0 0,0-1 0 0,3-2 0 16,-3-2-9-16,3-4 9 0,3-2-10 0,0 0 10 0,3-5-17 0,0 3 2 15,0-4 1-15,0-1 0 0,-4-4 14 0,4 1-11 16,-6-1 11-16,3 0-10 0,0 1 28 0,-3-1 6 16,-3-2 0-16,0 3 1 0,3-3 15 0,-6 2 4 15,3 1 0-15,-6-1 0 0,0 3 3 0,0 3 1 16,-3 0 0-16,-3 2 0 0,0 1-29 16,0 2-6-16,0 0-1 0,-3 2 0 0,-3 6-25 0,-3 3-6 15,-3 2-1-15,1 1 0 16,-1 2-139-16,-3 2-28 15,0 1-5-15,0-1-819 0</inkml:trace>
  <inkml:trace contextRef="#ctx0" brushRef="#br0" timeOffset="65109.104">7068 7742 403 0,'0'0'36'0,"0"0"-36"0,0 0 0 0,12 8 0 16,0 0 482-16,3 2 90 0,-3 1 17 0,6 2 4 15,5 0-461-15,-2 0-93 0,-6 1-19 0,0 2-3 16,0-1-17-16,-6 1 0 0,0 3 0 0,-6-3 0 16,-3 0 0-16,3 5-11 0,3-3 0 0,-3 3 0 15,-6-2 2-15,0-3 0 0,6 0 0 0,-3 0 0 0,-3-3 9 16,0-3 0-16,0 1 0 0,3-3-8 0,0-3 8 15,0-5 11-15,-6 0-3 0,6 0 0 0,0 0 19 0,-3-8 3 16,-6 0 1-16,0-2 0 0,-3-1 2 0,6-5 1 16,0 0 0-16,0 1 0 0,-3-4-3 0,6 3-1 15,6-2 0-15,0-4 0 0,-3 4-10 16,6-3-1-16,6-3-1 0,3 3 0 0,0 0-10 0,0-1-8 16,0-1 9-16,3 4-9 0,5 3 0 0,-2 0 0 15,-6 0-13-15,3 3 4 16,3 0-162-16,-3 2-32 0,-1 1-6 0</inkml:trace>
  <inkml:trace contextRef="#ctx0" brushRef="#br0" timeOffset="65503.5098">7887 7932 1785 0,'-15'6'79'0,"15"-6"17"0,0 0-77 0,0 0-19 0,0 0 0 0,0 0 0 16,0 0 108-16,0 0 19 0,0 0 3 0,0 0 1 15,0 0-110-15,9-6-21 0,3 1 0 0,-3-3-10 16,3-3 10-16,-4 1 0 0,1-6 0 0,3 0 8 16,3 0-8-16,0-2 9 0,-6 2-9 0,0 0 10 15,6-5-10-15,-6 2 8 0,0-2-8 0,0 3 8 16,-6-1 4-16,3 1 1 0,0 2 0 0,-4 0 0 15,-7 0 23-15,5 3 5 0,3 2 1 0,-3 3 0 0,-3 0-31 16,-3 3-11-16,0 2 0 0,0 1 9 0,3 7-1 0,-9 0 0 16,-6 3 0-16,3 5 0 0,3 1-8 0,0 4 8 15,-6 3-8-15,3 0 8 0,1 6 4 0,-1 2 0 16,3-3 0-16,0 1 0 0,0-1-4 0,3 3 0 16,3-2 0-16,3-1 0 0,-3-4-8 0,3 4 0 15,3-2-12-15,0 0 12 16,3-1-61-16,0-1-5 0,0-4-1 15,3 1 0-15,6-1-165 0,-3-5-32 0,6 9-8 16,0-12 0-16</inkml:trace>
  <inkml:trace contextRef="#ctx0" brushRef="#br0" timeOffset="66021.5619">8905 7676 1670 0,'0'0'74'0,"0"0"15"0,0 0-71 0,0 0-18 0,0 0 0 0,0 0 0 16,0 0 211-16,0 0 38 0,0 0 8 0,-6-3 2 16,-3 3-217-16,0 0-42 0,-3 0-11 0,0 0-1 15,-3 3 4-15,-3 2 0 0,1 3 0 0,-4 2 0 16,-3 4 8-16,0 1-8 0,0 4 8 0,-3 2-8 16,4 0 8-16,-4 3 0 0,3 0 0 0,3 0 0 15,-3 0 0-15,7-1 0 0,2-1 9 0,0 1-9 16,6 1 0-16,0-5 0 0,3-1 0 0,3 1 0 15,0-3-25-15,3 0 1 0,3-3 0 0,0 0 0 16,3-5-9 0,0 0-2-16,3-3 0 0,3-5 0 0,0 0 22 0,0-3 4 0,2-2 1 15,1-3 0-15,6-2 8 0,0-4 0 0,3 1 0 0,0-5 0 0,-1 2 11 0,4-5 1 16,0-1 0-16,0 1 0 0,-3-2-4 0,2-4 0 16,4-2 0-16,0-3 0 0,-6 0 8 0,5 1 0 15,-5-1 1-15,0 0 0 0,0-2 5 0,-3-1 1 16,-3-2 0-16,-1 0 0 0,-2-2 9 0,-3-1 3 15,0-5 0-15,0 5 0 0,0-2-11 0,0 5-1 16,-3 0-1-16,0 8 0 0,-3 2-7 0,0 9-2 16,0 5 0-16,-3-1 0 0,-3 6-13 0,0 3 0 0,0 5 0 15,0 0 0-15,0 0-12 0,-3 8 12 16,-3 3-12-16,0 2 12 0,0 3-23 0,0 5 3 0,-3 3 0 16,0 5 0-16,0 0 20 0,-3 3 0 15,3 2 0-15,0 6 0 0,0 5 12 0,3 5 6 0,0 3 2 0,3 5 0 16,0 6-8-16,0-4-2 0,3-1 0 15,0 2 0-15,3-3-10 0,6 0 0 0,0-8 0 0,6-2-11 32,0-6-143-32,0-5-29 0</inkml:trace>
  <inkml:trace contextRef="#ctx0" brushRef="#br0" timeOffset="67188.6789">11051 7416 1094 0,'0'0'48'0,"0"0"11"0,0 0-47 0,0 0-12 16,3-5 0-16,0 2 0 0,0-2 253 0,0 2 49 16,3-5 10-16,-3 3 1 0,3-3-221 0,0 0-45 15,-3 3-9-15,3-3-2 0,-3 0-21 0,-1 0-5 16,4 3-1-16,-6-3 0 0,3 3-9 0,-3 5 0 15,0 0 0-15,0 0 8 0,0 0-8 0,0 0 0 16,3-6 0-16,-3 6 0 0,0 0 18 0,0 0 8 16,0 0 2-16,0 0 0 0,0 0 3 0,0 0 1 15,0 0 0-15,0 0 0 0,0 0 6 0,0 0 2 0,6 8 0 16,-3 3 0-16,0 2-29 0,0 3-11 0,0 3 8 0,0 4-8 16,0 1 11-16,3 5-3 15,0 0-8-15,-3 3 12 0,6 0 1 0,-3 2 0 0,-3 3 0 16,6-2 0-16,-3-4-13 0,0 1 0 0,0 0 0 0,0-6 0 15,3 1 0-15,0-1 0 0,-1-5 0 0,1 1 0 16,3-6 15-16,-3-3 0 0,0-3 0 0,3 1 0 16,-6 0-15-16,3-6 0 0,3 0 0 0,-3-2 0 15,-9-3-19-15,9 0 3 0,0 0 1 0,0-6 0 16,0 1 15-16,2 0 0 0,-2 0 0 0,0-3 0 16,3-3 0-16,-3 3 0 0,3-2 0 0,-3-4 0 15,3 1 32-15,0-5-1 0,-3 2 0 0,0-5 0 16,0-3-19-16,2-3-4 0,1-5-8 0,3 3 12 15,-6 0-12-15,3 0 9 0,0 0-9 0,0 3 8 16,-3 2-8-16,0 5 12 0,0 1-12 0,0 5 12 0,-3 2-4 16,0 0 0-16,-4 3 0 0,1 3 0 0,3 2-8 0,-6 3 12 15,0 0-12-15,0 0 12 0,0 0-12 16,6 6 0-16,-3 4 0 0,3 4 0 0,-3 1 0 0,0 4 0 16,0 2 0-16,0-2 0 0,0 2 0 0,0 0-12 15,0 3 2-15,0 0 1 0,0-3 9 0,0 0 0 16,3 0 0-16,-3 0 8 0,3 0-8 0,-3 1 0 15,0-4 0-15,3-5 0 0,0 3 0 0,-3 0 0 16,0-3 0-16,3 1 0 0,-3-1 0 0,6 0 0 16,-3 0 0-16,0 1-8 0,-1-4 8 0,4 1 12 15,-3-1-2-15,3-2-1 0,-3-3 19 0,0 1 4 16,0-4 1-16,3-2 0 0,0 0-20 0,-3 0-4 16,3-5-1-16,3 0 0 0,-3 0 4 0,3-1 1 0,0-4 0 15,-1 2 0-15,-2-5 4 0,3-6 1 0,-3 0 0 0,0-2 0 16,0-3 6-16,3-2 0 0,0-6 1 0,0 1 0 15,0-1-25-15,0 0-12 0,2-5 0 0,-2 5 1 16,3 3 19-16,0 3 3 0,-3 2 1 0,3 0 0 16,0 0-12-16,-3 3 0 0,0 0 0 15,-3 2 0 1,2 1-76-16,-2-1-18 0,0 1-3 0,-3-1-1 0,0-2-74 16,0 3-16-16</inkml:trace>
  <inkml:trace contextRef="#ctx0" brushRef="#br0" timeOffset="68005.1972">12825 6829 1324 0,'0'0'118'0,"0"0"-94"0,0 0-24 0,9-3 0 16,-3-2 212-16,3 0 37 0,-3-3 8 0,3 5 2 15,-3-2-187-15,-1 2-38 0,1 1-7 0,0-1-2 16,-6 3-15-16,0 0-10 0,0 0 12 0,0 0-12 16,6 3 10-16,-3 4-10 0,0-1 8 0,0 4-8 15,-3 4 0-15,0 1 0 0,0 4 0 0,0 5 0 16,-3 5 28-16,3 0 9 0,-3 3 3 0,-3 5 0 15,-3 2-12-15,3 4-1 0,1-1-1 0,-1 3 0 16,0 3 3-16,-3-1 1 0,0-2 0 0,3-2 0 16,0-4-14-16,-3-2-4 0,3-2 0 0,-3-1 0 0,3-5-12 15,-3-2 0-15,3-3 0 0,-3-3 0 16,0 0 0-16,0 0 0 0,0-8 8 0,4 1-8 0,-4-4 0 16,3 1 11-16,0-1-11 0,0-2 10 0,6-8-10 15,0 0 0-15,-6 5 0 0,6-5 0 0,0 0 8 0,0 0 4 16,-3 3 0-16,3-3 0 0,0 0-12 0,0 0 0 15,0 0 0-15,0 0 8 0,0 0-8 0,6-3 0 16,3-4 0-16,0 1 0 0,-3-2 0 0,3-2 0 16,2-1 0-16,-2-5 0 0,0 3 25 0,3-5 7 15,0-4 0-15,0 4 1 0,-3-1-33 0,3-2 0 16,-3-5 0-16,3 2 0 0,0 0 0 0,-3 0 0 16,2-2 0-16,1 5 0 0,0-1 0 0,-3 4 0 0,3-1 0 15,-3 4 0 1,0 1-19-16,0 6-10 0,0 0-3 0,0 3 0 0,3 0 32 15,-3 0 0-15,2 5 0 0,-2 0 0 0,3 0 0 0,-3 2 0 0,0 1 0 0,0 2 0 16,3 0 19-16,-3 3 9 0,0 8 3 0,0 0 0 16,-3 0-31-16,0 0 0 0,3 2 0 0,0 1 0 15,-4-1 12-15,1 4-1 0,0-7 0 16,0 4 0-16,0-3 2 0,-6 0 1 0,0-3 0 0,3 0 0 16,3-2-2-16,-3-1 0 0,3-2 0 0,-3-2 0 15,3-1-22-15,0-2-5 0,-6-3-1 0,6 5 0 16,-6-5-81-1,6 0-17-15,-6 0-3 0,6 0-1 0,-6 0-88 16,6 0-18-16</inkml:trace>
  <inkml:trace contextRef="#ctx0" brushRef="#br0" timeOffset="68321.7257">13557 7345 1555 0,'0'0'68'0,"0"0"16"0,0 0-68 0,0 0-16 0,0 0 0 0,0 5 0 16,0 0 186-16,0 1 34 0,3-1 6 0,0 3 2 15,-3 0-139-15,3 5-27 0,-3-2-6 0,3 2 0 16,-3 0-14-16,0 0-2 0,0 3-1 0,0 3 0 16,0-3-28-16,3 2-11 0,0 1 8 0,0-3-8 15,0-1 0-15,-3-4 0 0,6 0 8 0,-3-3-8 32,-3-8-81-32,0 0-19 0,0 0-3 0</inkml:trace>
  <inkml:trace contextRef="#ctx0" brushRef="#br0" timeOffset="68471.1722">13926 7022 2476 0,'0'0'110'0,"0"5"22"16,0-5-105-16,0 8-27 0,3 0 0 0,-3-2 0 0,0-6 56 0,0 0 7 15,-3 5 1-15,3-5-836 16,-6 2-168-16</inkml:trace>
  <inkml:trace contextRef="#ctx0" brushRef="#br0" timeOffset="68808.0174">14126 6922 403 0,'9'5'36'0,"-3"-3"-36"0,2 1 0 0,1-3 0 16,6 3 532-16,0-3 99 0,0 2 20 0,6-4 4 15,0-1-483-15,0-2-97 0,2-3-19 0,4-3-4 16,-3 3-42-16,9-2-10 0,-4-1 0 0,4-2 0 15,0 2 0-15,0-2 0 0,-1 0-12 0,4 2 12 16,-3 1 0-16,-3-1 0 0,-1 3 0 0,-2 0 12 16,-3 0-12-16,0 3 0 0,-3 0 0 0,0-1 0 15,-1-4-43 1,-2 2-10-16,-3 0-3 0,-3-3 0 0,0 1-138 0,0 2-28 0</inkml:trace>
  <inkml:trace contextRef="#ctx0" brushRef="#br0" timeOffset="69152.7764">14614 6345 2008 0,'0'0'89'0,"0"0"19"0,0 13-87 0,3-2-21 0,0 2 0 0,0 5 0 15,0 1 101-15,-3 5 16 0,3 2 3 0,-3 1 1 16,3 4-30-16,-3 4-7 0,0-1 0 0,0 3-1 16,0 3-15-16,-3 2-2 0,0 0-1 0,0 1 0 15,-3-1-29-15,0 0-7 0,0-2-1 0,0-3 0 16,0 0-28-16,-3 0 0 0,0 0 0 0,-3-2-10 31,3-6-29-31,-3 3-5 0,0-3-2 0,1 0 0 0,-4-3-84 16,0-2-17-16,0-3-3 0,3 0-617 0,3-5-123 0</inkml:trace>
  <inkml:trace contextRef="#ctx0" brushRef="#br0" timeOffset="69653.9293">14917 7165 2487 0,'0'0'55'0,"0"0"11"0,0 0 2 0,3 8 2 0,0 0-56 0,0-3-14 16,0 3 0-16,3-3 0 0,-3-2-13 0,-3-3-6 15,0 0-1-15,9 3 0 0,-3-3 31 0,0 0 5 16,0 0 2-16,3-6 0 0,0 1-6 0,3-3-2 0,3 0 0 15,3-2 0-15,2-1-10 0,-5 0 0 0,0 1 0 0,3-3 0 16,-6-1 11-16,3-2 0 0,0 3 0 0,-3 0 0 16,-1-3 1-16,1 3 1 0,0 0 0 0,0-3 0 15,-3-3 15-15,3 3 4 16,-3-5 0-16,0 3 0 0,0-3-32 0,-3-3 0 0,3 3 0 0,-6-1 0 31,3 7-20-31,-3-1-9 0,-3 2-3 0,0-1 0 0,0 4 32 0,0 0 0 16,-3 3 11-16,3 3-3 0,-6-3-8 0,3 6-10 0,-3-1 10 0,0 3-13 15,0 3 13-15,-3-1 10 0,3 4-2 0,-3 1 0 16,0-1 4-16,0 4 0 0,0 1 0 0,-3 5 0 16,0 0 6-16,1 2 2 0,-1 3 0 0,-3 1 0 15,-3-1-20-15,3 3 0 0,0 2 0 0,3 3 0 16,-3 3 0-16,3 0 10 0,1-1-10 0,2 1 8 16,3 0-8-16,-3 0 12 0,0-1-12 0,6 1 12 0,0-11-12 15,3 3 10-15,-3-3-10 0,6 0 10 0,0-5-10 16,3 0 0-16,0-3 0 0,3 1 0 0,3-1-24 0,-1 0 4 15,10 0 0-15,0-2 0 16,3 2-29-16,3-5-6 0,0 0-1 16,5-3 0-16,1 3-156 0,3-3-32 0,5-2-7 0</inkml:trace>
  <inkml:trace contextRef="#ctx0" brushRef="#br0" timeOffset="69911.6592">16290 7083 3168 0,'0'0'70'0,"0"0"14"0,0 0 4 0,0 0 0 0,6 5-71 0,-6-5-17 0,0 0 0 0,0 0 0 15,0 0-40-15,0 0-11 0,0 0-2 0,0 0-1 16,0 0-102-16,0 0-21 0,0-5-4 0,0-3-959 16</inkml:trace>
  <inkml:trace contextRef="#ctx0" brushRef="#br0" timeOffset="71091.8896">10834 8189 230 0,'0'0'10'0,"0"0"2"0,0 0-12 0,3 5 0 0,-3-5 0 0,3 8 0 16,-3-8 375-16,0 5 72 16,0-5 14-16,0 0 3 0,0 0-337 0,0 0-68 0,5 8-14 0,1-2-2 15,-6-6-27-15,9 5-4 0,-9-5-2 0,6 3 0 16,3-3 3-16,3 2 1 0,-3-2 0 0,6 0 0 16,-3 0 12-16,3 3 2 0,0-1 1 0,0 1 0 15,-1-3 10-15,4 0 1 0,3 0 1 0,0 0 0 16,0 0 3-16,0 0 1 0,2-3 0 0,4 1 0 15,0-1 0-15,6 3 0 0,-1-2 0 0,1-4 0 16,0 4-37-16,3-1-8 0,2-5 0 0,1 5 0 16,6 1 0-16,-4-4 14 0,7 1-4 0,-3 0-1 15,5 0-9-15,4-1 0 0,2-4-10 0,-2 2 10 16,-3 0 0-16,2 3 20 0,1-3-4 0,-4 0 0 16,7 0 4-16,-4-3 0 0,-2 3 0 0,0-2 0 15,-1 4 4-15,4-2 0 0,-7-2 1 0,4 2 0 16,3 0-16-16,-1 0-9 0,1-3 10 0,2 1-10 15,-2 2 8-15,0 0-8 0,-1 0 0 0,-2 0 0 16,2 0 0-16,-2 0-10 0,5 0 0 0,-5 3 0 0,0-3 10 16,-4 0-12-16,1 0 12 0,0 3-12 0,-4 0 12 0,-2-1 12 15,-3-2-2-15,2 3-1 0,1 0-9 0,-3 2 10 16,-4-2-10-16,4 0 10 0,-3 2-10 0,-1 0 12 16,-2 1-12-16,3-1 12 0,0-2-2 0,-4-1 0 15,4 1 0-15,0 2 0 0,-6-2-10 0,5 0 0 16,-2 0 9-16,6-1-9 0,-7 1 0 0,4 0 0 15,-3-1 0-15,3 4 0 0,-1-1 0 0,-2 0-8 16,0 1 8-16,-3-1 0 0,2 3 0 0,-2-2 0 0,0-1 0 16,0 3 0-16,-1-3 0 0,-2 1 0 0,0 2 0 15,0 0 8-15,-3-3 4 0,2 0 2 0,1 1 0 16,0-1 0-16,0 0-14 0,-3 1 0 0,2-4-9 16,-2 1 9-16,0 2 0 0,0-2 0 0,-3 0 13 0,2 0-4 15,1 2-9-15,0-2 0 0,-3 2 0 0,0-2 0 16,3 5 0-16,-7 0 0 0,-2-3 0 15,-3 3 0-15,0 0 11 0,0-3-3 0,3 3-8 0,-6 3 12 16,3-3-12-16,0 0 9 0,0-5-9 0,2 5 8 16,-2 0-8-16,6 0 0 0,-3-3 0 0,0 3 0 15,3 3 10-15,0-3 0 0,-3 0 0 0,-1-3 0 16,1 3-33 0,0-3-6-16,-3 3-2 0,-3 0 0 0,0-2-1 0,-3-3 0 15,0-1 0-15,-3-2 0 0,-6-2-181 0,0-3-37 0</inkml:trace>
  <inkml:trace contextRef="#ctx0" brushRef="#br0" timeOffset="76753.6696">2532 10462 921 0,'0'0'82'0,"0"0"-66"16,-3 5-16-16,3-5 0 0,-6 0 112 0,0 0 18 15,6 0 4-15,0 0 1 0,-6-3-112 0,6 3-23 16,0 0 0-16,0-5 0 0,-6 0 0 0,6 5 0 16,0 0 0-16,0-6 8 0,0 6 26 0,-3-5 5 15,3 5 1-15,0 0 0 0,-6-5 12 0,6 5 2 16,0 0 1-16,0 0 0 0,0-5-4 0,0 5-1 16,0 0 0-16,0 0 0 0,0 0-22 0,0 0-5 15,0-6-1-15,0-2 0 0,6 0-22 0,-3 0 0 16,3 0 0-16,0 3-8 0,3-3 8 0,0 0 12 15,-3 0-2-15,3 3-1 0,3-3-23 0,0 3-5 16,0 2-1-16,-1-2 0 0,1 2 20 0,-3 1-8 0,0 2 8 16,3 0 0-16,-3 2-12 0,6 1 12 0,-6 0-12 0,3 2 12 15,-3-2 0-15,0 4 0 0,-3-1 8 0,5 2-8 16,-8-3 19-16,3 0-3 0,-3 1 0 0,0 1 0 16,0-1-4-16,-3-6 0 0,0 0-1 0,0 8 0 15,0 0-11-15,-3-3 0 0,-3-2 0 0,0 2-11 31,3-2-14-31,-8-1-3 0,2 1-1 0,0-1 0 0,0-2 29 0,0 0 0 0,0-2 13 0,0-1-4 16,3 3 21-16,-3-5 4 0,0 0 1 0,0-1 0 16,0-2 12-16,3 0 2 0,0 0 1 0,3 1 0 15,3-4-42-15,-6 6-8 0,6-6 0 0,6 3 0 16,-6 0 0-16,6 0 0 0,-3 0 0 0,3 0 0 16,0 0 0-16,0 1 0 0,3 1 0 0,6-2 0 15,-6 3 0-15,6 0 0 0,-3-1 0 0,3 1 0 16,0 0-16-16,-1 2-1 0,1 1 0 0,0 2 0 0,0-3-2 15,0 3 0-15,-3 3 0 0,3-3 0 0,-9 2 7 0,3 1 2 16,-3 5 0-16,-1-6 0 0,-5-2 10 0,3 8 0 16,0-2 0-16,0 2 0 0,-3 0 15 0,-3-1-2 15,0 1 0-15,-2 0 0 0,-4 3-5 0,3-3 0 16,3 2-8-16,-9-4 12 0,3 2-12 16,0 0 0-16,0-3 0 0,-3 0 0 0,3 0 0 0,0-5 0 15,-3 6 0-15,0-4 0 0,3-2 0 0,-8 3 0 16,8-3 0-16,-6-3 0 0,6 3-15 0,-9-2 1 15,3-4 0-15,3 4 0 0,0-1 14 0,3-2 0 16,-3 0-10-16,7 2 10 0,2-2 12 0,-3 2 8 0,6-2 0 16,0-3 1-16,0 3-11 0,6-1-2 0,-1-2-8 15,4 6 12-15,-3-1 2 0,9 0 0 0,-6 3 0 16,12 0 0-16,-9 3-27 0,6 0-6 0,-3 2-1 16,3 3 0-16,-4-3 8 0,1 3 2 0,0 0 0 15,0 0 0-15,-9 0 10 0,3 2-13 0,-3 1 5 0,0-3 8 16,-3-3 0-16,0 3 0 0,-3-2 0 0,0-4 0 31,0-2-108-31,0 0-15 0</inkml:trace>
  <inkml:trace contextRef="#ctx0" brushRef="#br0" timeOffset="78933.1701">4660 9803 403 0,'0'0'17'0,"0"0"5"0,0 0-22 0,0 0 0 0,0 0 0 0,0 0 0 16,-3-5 236-16,3 5 42 0,-3 0 9 0,0-6 1 15,0 4-165-15,3 2-34 0,0 0-6 0,0-6-2 16,-3-2-41-16,3 8-8 0,0 0-1 0,0 0-1 16,0 0-5-16,0 0-1 0,-3-2 0 0,3 2 0 15,0 0 6-15,0 0 1 0,0 0 0 0,0 0 0 16,0 0-13-16,0 0-2 0,0 0-1 0,0 0 0 16,0 0-15-16,0 0 0 0,3-6 0 0,-3 6 0 15,0 0 0-15,0 0 0 0,0 0 8 0,0 0-8 16,0 0 8-16,0 0 0 0,0 0-8 0,0 0 12 15,0 0 20-15,0 0 3 0,3 8 1 0,0 0 0 16,0 3-7-16,-3-1-1 0,3 4 0 0,-3 2 0 16,-3-1 0-16,3 7-1 0,0 4 0 0,0-2 0 15,0 2-8-15,0-2-2 0,3 3 0 0,-3-1 0 16,0 3-17-16,0-2 0 0,3-1 0 0,-3 1 0 0,0-1 0 16,0 3 0-16,0-2-8 0,0 2 8 15,-6-3 0-15,3 3 0 0,0 3 0 0,-3-3 10 0,0 0-10 0,0 3 8 16,-3 0-8-16,4-1 8 0,-4 1-8 15,0 0 8-15,0 0-8 0,0-1 8 0,0-4-8 0,0 2 0 16,0-5 0-16,3-3 0 0,0-2 0 16,3-4 0-16,-6-1-12 0,6-1 12 15,3-5-36-15,0-8 1 0,0 0 0 0,0 0 0 16,0 0-141-16,0 0-28 0,9-19-5 0,-3-2-2 0</inkml:trace>
  <inkml:trace contextRef="#ctx0" brushRef="#br0" timeOffset="79418.932">4452 9745 633 0,'0'0'56'0,"0"0"-44"16,0 0-12-16,0 0 0 0,0 0 296 0,0 0 56 15,0 0 12-15,6 5 3 0,-3 0-245 0,3-5-49 16,3 0-9-16,0 0-3 0,2 0-33 0,4-2-8 16,0-1 0-16,0-2-1 0,3 2 10 0,0-2 3 15,3-1 0-15,0 1 0 0,-1 0 1 0,4-3 1 0,0 3 0 16,0-3 0-16,-3 2-23 0,2 1-11 15,1 2 10-15,0-2-10 0,0 0 0 0,3 2 0 0,-7-2 0 16,4 5 0 0,-3-3-34-16,3 3-6 0,-6-5-2 0,0 2 0 15,5 1-116-15,-2-1-23 0,-3-2-5 0,3-1-667 0</inkml:trace>
  <inkml:trace contextRef="#ctx0" brushRef="#br0" timeOffset="80113.7899">4491 10681 680 0,'0'0'30'0,"-3"0"6"0,0-2-28 0,0 2-8 0,-3 2 0 0,0-2 0 15,3 0 62-15,-3 0 11 0,3-2 3 0,-3 2 0 16,3 0 6-16,0 0 2 0,3 0 0 0,0 0 0 16,0 0 0-16,0 0 0 0,-3-3 0 0,0 3 0 15,0 0-39-15,3 0-7 0,-3 0-2 0,3 0 0 16,0 0 2-16,0 0 0 0,0 0 0 0,0 0 0 15,0 0-16-15,0 0-3 0,0 0-1 0,0 0 0 16,0 0-18-16,0 0 10 0,0 0-10 0,0 0 8 16,0 0-8-16,0 0 0 0,0 0 0 0,0 0 0 15,0 0 0-15,0 0 0 0,0 0 0 0,0 0 0 16,0 0 24-16,3 8 2 0,-3-8 1 0,0 5 0 16,3 3 9-16,-3-3 3 0,0-5 0 0,0 0 0 15,0 0-13-15,3 8-2 0,-6-2-1 0,3-6 0 0,0 0-7 0,0 0-2 16,0 0 0-16,0 0 0 0,0 0-14 0,6 5 0 15,-6-5 8-15,3 5-8 0,3-2 0 0,0 2 0 16,3-2 8-16,-3-1-8 0,0 1 28 0,3 2 4 16,-4-2 0-16,4 0 0 0,3-1 5 0,3 4 2 15,0-1 0-15,-3-2 0 0,6 2-9 0,-3 0-2 16,0-2 0-16,-1-1 0 0,1 1-16 0,0-3-3 16,3 0-1-16,-3-3 0 15,3 1-30-15,0-4-6 0,0-1-2 0,2-1 0 16,4-6-97-16,0-1-19 0,6-4-4 0,0-2-840 0</inkml:trace>
  <inkml:trace contextRef="#ctx0" brushRef="#br0" timeOffset="80863.0209">5449 9856 1440 0,'0'0'128'0,"0"0"-103"15,0 0-25-15,0 0 0 0,0 5 145 0,0-5 24 16,0 0 5-16,0 0 1 0,0 0-123 0,3 0-25 0,3 3-5 0,3-3-1 15,-3-3 7-15,6 0 0 0,0 3 1 0,2-5 0 16,-2 0-17-16,3-3-3 0,0 3-1 0,0-6 0 16,3 3 8-16,-3-5 0 0,0 2 1 0,-3 3 0 15,2-5-17-15,-2 0 10 0,0 0-10 0,-3-1 8 16,0 1-8-16,-6-3 0 0,3 0 9 0,0 1-9 16,-3-1 0-16,-3 0 9 0,0-3-9 0,3 3 0 15,-6 1 13-15,3-7-4 0,-3 4-1 0,0-1 0 16,3 1 0-16,-3 2 0 0,-3-3 0 0,0 6 0 15,3 0-8-15,-3 0 0 0,0-1 0 0,3 1 0 16,-3 5 0-16,0 0 8 0,0-2-8 0,3 2 0 16,-5 0 0-16,2 3 0 0,3-1 0 0,-6 4 0 15,3-1 0-15,0 3 0 0,0 0 0 0,0 3-11 16,-3-1 11-16,3 4 0 0,-3-1 0 0,0 0-8 16,3 3 21-16,3 0 5 0,-6 0 1 0,3 3 0 15,0 2-19-15,0 0 0 0,3 3 0 0,-3 2 0 0,0 4 0 16,4-1 0-16,-1 3 9 0,-3-1-9 0,3 1 20 0,0 5-3 15,3 0 0-15,0 3 0 0,3 0 3 0,0 0 1 16,0 5 0-16,3 2 0 0,-1 4 11 0,4 2 3 16,-6-3 0-16,6 0 0 0,-3 3-19 0,0 0-3 15,0 0-1-15,-3-2 0 0,-6-4-12 0,3 1 0 16,-6 2 0-16,3-5 0 0,-3 0 0 0,0 0 0 16,0-2 0-16,-3-3 0 0,3-1-10 0,1-2-5 15,-7-2-1-15,3-3 0 16,0-6-99-16,0-2-20 0,-3-3-4 0,0-5-590 15,3 0-119-15</inkml:trace>
  <inkml:trace contextRef="#ctx0" brushRef="#br0" timeOffset="81157.1195">5181 10258 1900 0,'0'0'169'16,"0"0"-135"-16,0 0-34 0,0 0 0 16,0 0 136-16,0 0 21 0,0 0 4 0,0 0 1 0,9 3-134 0,3-3-28 15,0 0 0-15,6-3 0 0,3 3 0 16,5-3 13-16,4 1-1 0,3-1 0 0,3 3 7 15,-4-3 1-15,1 3 0 0,3-2 0 0,-4-1-32 0,1 0-5 16,0-2-2-16,0-3 0 16,2-5-189-16,-2 0-37 0</inkml:trace>
  <inkml:trace contextRef="#ctx0" brushRef="#br0" timeOffset="82087.4402">7476 9520 2246 0,'0'0'49'0,"0"0"11"0,0 0 1 0,0 0 3 0,0 0-52 0,0 0-12 0,0 0 0 0,0 0 0 16,0 0 40-16,0 0 6 0,0 0 1 0,0 0 0 15,-3 2-31-15,3-2-7 0,0 0-1 0,0 6 0 16,-3 4 1-16,3-2 0 0,-3 0 0 0,6 3 0 16,6 2 2-16,-9 5 0 0,-3 6 0 0,-3 3 0 15,9-1-11-15,-3 9 8 0,-6 2-8 0,0 8 8 16,0 0-8-16,3 2 12 0,0 1-12 15,0-3 12-15,-3-3 3 0,3-5 1 0,6-2 0 0,0-6 0 16,-6-3 9-16,6-2 3 0,0-6 0 16,3-2 0-16,0-2-28 0,-3-4 8 0,-3-5-8 0,3 1 0 31,3-1-21-31,-6-5-10 0,0 0-1 0,6-5-1 0,0-3 11 0,3-3 2 0,0-2 1 16,0-3 0-16,-3-2 6 0,6-4 1 0,2-4 0 0,-2 0 0 15,0-1 12-15,3 1 0 0,3-4 0 0,3 1-9 16,0 3 9-16,-3 2 11 0,-9 6-3 0,2 2 0 0,10 2-8 15,-9 4 0-15,-6 2 0 0,0 5 8 0,9-2 3 16,-6 5 0-16,-9 0 0 0,6 5 0 0,0 1-11 16,0 2 10-16,0 2-10 0,-3 1 10 0,-3 2-10 15,6 3 0-15,0 0 0 0,0 0-11 0,-4 2-1 0,4-2 0 16,-3 0 0-16,3 0 0 0,3 0 4 0,-3-3 0 16,-6 0 0-16,6-2 0 0,6-3 8 15,-9 0 11-15,0-3-3 0,-3-5 0 0,6 5 4 0,0 0 0 16,-6-5 0-16,0 0 0 0,0 0 25 0,6 3 6 15,6-3 1-15,-6 0 0 0,-6 0-20 0,6-5-3 16,3-1-1-16,3 1 0 0,-3-3-7 0,-1 0-1 16,1 0-1-16,3-5 0 0,6 0-11 0,-3-6 0 15,-6 1 0-15,6-1 0 0,3-7 0 0,0-1 0 16,-4-2 0-16,-2-2 0 16,0-1-33-16,-3 0-9 0,3 0-2 0,-3 3 0 15,-6 0-159-15,3 3-32 0</inkml:trace>
  <inkml:trace contextRef="#ctx0" brushRef="#br0" timeOffset="82684.8134">8634 9895 806 0,'6'11'72'0,"-3"-3"-58"15,-3-8-14-15,3 5 0 0,0 1 306 0,3-1 58 16,0-3 12-16,3 1 3 0,3-3-284 0,-4 0-57 0,4-3-11 0,-3 1-3 16,3-6-24-16,-3 0-17 0,3 0 2 15,-3 0 1-15,3-3 14 0,0 1 16 0,0-1-3 0,0-2-1 16,-1-5-23-16,1 2-5 0,0-3 0 0,0 3-1 16,3-5 1-16,-3 5 1 0,-3-2 0 0,0 2 0 15,0-5-2-15,-3 2-1 0,-3 1 0 0,0 2 0 16,0-3 18-16,0 3 0 0,-6 1 0 15,3-1 0-15,-3 0 0 0,0 3 0 0,-3-3 12 0,0 5-3 16,-3 0-1-16,0 1-8 0,0-3 12 16,0 7-4-16,-3 1-8 0,3 5 8 0,0 0-8 0,0 5 8 15,0-2 0-15,-2 2 0 0,2 6 0 0,-3-1 0 16,0 4-8-16,0-1 10 0,-3 3-10 0,3 0 10 16,-3 2 14-16,3 1 4 0,0-1 0 0,1 1 0 15,-1 5 2-15,3-3 1 0,0 0 0 0,0 5 0 16,0 1 3-16,6-1 1 0,-3 6 0 0,0 0 0 15,3 2-3-15,3-2 0 0,-3 2 0 0,6 1 0 0,3-4 8 16,0-1 0-16,0-1 1 0,6-3 0 0,-3-2-31 16,3-3-10-16,3-2 0 0,-4-3 0 0,7-3-9 0,-6-5-9 15,3 0-2-15,0-3 0 16,3-5-134-16,0-5-27 0,5-3-6 0,-2-8-1 0</inkml:trace>
  <inkml:trace contextRef="#ctx0" brushRef="#br0" timeOffset="84031.9178">10420 9620 1152 0,'0'0'51'0,"0"0"10"0,0 0-49 0,0 0-12 0,-3 8 0 0,3-8 0 16,0 0 224-16,0 0 43 0,0 0 8 0,0 0 1 31,3-8-260-31,3-2-53 0,-3-4-11 0,6-1-1 16,3-7 17-16,2 1 4 0,1-3 1 0,3 1 0 0,0-4 27 0,0 1-8 0,0 2 8 0,-3 3 0 15,0-3 0-15,-1 8 0 0,-2 0 0 0,0 6 0 16,-3-4 0-16,0 6 12 0,-6 0 0 0,3 3-1 16,-6 5 28-16,0 0 5 0,0 0 2 0,6 3 0 15,-6-3 4-15,9 5 1 0,-3 6 0 0,0-1 0 16,0 6-29-16,-3 3-6 0,3 4 0 0,-3-1-1 15,3 1-15-15,0 4 0 0,0 5 0 0,2-3 0 16,-5 0 0-16,3 0 0 0,0 0 0 0,0-2 0 16,0-1 0-16,0 0 8 0,-3-4-8 0,0 1 0 15,3-1 8-15,-6-1-8 0,0-5 0 0,0 0 0 16,0-1 0-16,0-1 0 0,0-6 0 0,-3 2 0 16,3 1 13-16,-3-1-3 0,3-2-1 0,-3 0 0 0,3 0-9 15,0 0 10-15,3 0-10 0,0 0 10 0,-3-3 1 16,0-5 0-16,0 0 0 0,3 8 0 0,0-3 13 15,3 3 4-15,-6-8 0 0,6 3 0 0,0 0-12 0,3-1-3 16,-3-2 0-16,-6 0 0 0,6 0 7 0,3-2 0 16,0-1 1-16,0 0 0 0,-3-2 10 0,2-3 1 15,1 0 1-15,0 0 0 0,3-2-1 0,0-4 0 16,-3-4 0-16,6 2 0 0,0-2-2 0,0-1-1 16,0 1 0-16,-1-6 0 0,4 0-20 0,0 0-9 0,0-2 8 15,0-1-8-15,-3 1 0 0,3-6 8 16,-3 0-8-16,2 0 0 0,-2 1 0 0,3-1-9 0,0 0 0 15,0 0 0 1,3 1-23-16,-3-1-4 0,2 3 0 0,1-3-1 16,0 0-143-16,0 1-29 0,21-30-6 0,-16 10-1 0</inkml:trace>
  <inkml:trace contextRef="#ctx0" brushRef="#br0" timeOffset="84511.1049">11542 9451 1324 0,'0'0'118'0,"0"0"-94"0,0 0-24 0,0 0 0 16,0 0 164-16,0 0 28 0,0 0 5 0,0 0 2 16,0 0-119-16,0 0-23 0,0 8-5 0,0 5 0 15,-3 6 4-15,3-1 2 0,-3 3 0 0,3 0 0 16,-3 3-9-16,3 0-1 0,0 0-1 0,0 0 0 16,0 2 1-16,0-5 0 0,3 3 0 0,0-3 0 15,-3-2-27-15,3-1-5 0,-3-2 0 0,3 0-1 16,0-5-15-16,0-3 0 0,-3-3 0 0,0-5 0 15,0 0-103-15,6-5-26 16,0-6-6-16,0-5-1 0</inkml:trace>
  <inkml:trace contextRef="#ctx0" brushRef="#br0" timeOffset="84661.9341">11810 8996 1612 0,'0'21'144'0,"0"-13"-116"16,-3 0-28-16,3 2 0 0,-3-2 303 0,0 0 54 16,3-8 11-16,0 0 3 15,-3 6-427-15,3-6-84 0,-3-3-18 0</inkml:trace>
  <inkml:trace contextRef="#ctx0" brushRef="#br0" timeOffset="85207.8345">12268 9229 748 0,'0'0'33'0,"0"0"7"0,0 0-32 0,6 0-8 0,3 0 0 0,-3 0 0 16,3-6 244-16,-3 1 48 0,3 0 8 0,-3-3 3 16,0 3-278-1,-3-1-55-15,0 1-11 0,-3 5-3 0,0-5 87 0,-3-3 17 0,0 2 3 0,-3 1 1 16,0 3 16-16,-3 2 3 0,0-3 1 0,0 0 0 0,-3 3-33 16,0 3-7-16,-3 0 0 0,-2-3-1 0,-4 2-34 0,3 1-9 15,-3 5 0-15,0 0 0 0,3-3 14 0,-2 8-2 16,5-2 0-16,-3 2 0 0,3 0 7 0,0 0 1 15,3 1 0-15,0-1 0 0,3 0-20 0,3-2 0 16,-3-1 0-16,6 1 0 0,0-3 0 0,3 2 0 16,-3 1 0-16,6 0 0 0,0-3 0 0,0-1 0 15,6 7 0-15,-3-1 0 0,3-2 0 0,3 2 10 16,0 0-10-16,0 0 8 0,3 0 16 16,0 1 4-16,0 2 0 0,-1-3 0 0,7-3 9 0,-3 4 3 15,-6-6 0-15,3-1 0 0,0 1-13 0,-3-2-3 16,-3-1 0-16,-3 0 0 0,-3 3 4 0,0 0 1 15,-3-3 0-15,3 3 0 0,0 0-29 0,-3 0 8 0,-3 3-8 16,-3-1 0 0,-3-2-28-16,-3 3-8 0,-6-3-1 0,0 2-1 15,-3 4-16-15,0-6-3 0,1 0-1 0,-1 0 0 16,0-1-22-16,3 1-4 0,3 0 0 0,0-2-1 16,3-4-138-16,0 1-27 0,-5-6-6 0,5 1 0 0</inkml:trace>
  <inkml:trace contextRef="#ctx0" brushRef="#br0" timeOffset="85609.0981">12596 9393 172 0,'0'0'16'0,"0"0"-16"0,0 0 0 0,0 5 0 16,0-5 327-16,0 0 62 0,0 0 13 0,3 8 2 15,-3 0-186-15,3-3-38 0,-3-5-7 16,0 8-1-16,0 3-33 0,3-3-7 0,0 2 0 16,-3-2-1-16,0 3-55 0,3-1-10 0,0-2-2 0,0 3-1 15,-3 2-44-15,3-2-9 0,-1 2-2 0,-2-3 0 16,6-2-8-16,-3 0-12 0,0 0 2 0,-3 0 1 31,3 0-69-31,-3-8-14 0,0 0-2 0,0 0-1 16,9 3-67-16,0-1-14 0,0-4-2 0,0-3-485 0,-3-3-97 0</inkml:trace>
  <inkml:trace contextRef="#ctx0" brushRef="#br0" timeOffset="85762.52">12917 9046 2361 0,'0'11'210'0,"0"-3"-168"16,0-3-34-16,0 3-8 0,0-3 139 0,0 3 25 15,0-8 6-15,0 0 1 16,0 0-246-16,0 0-49 0,0 0-9 0,-6-5-1054 16</inkml:trace>
  <inkml:trace contextRef="#ctx0" brushRef="#br0" timeOffset="86014.1682">13149 9062 2592 0,'0'5'115'0,"3"1"23"0,3-1-110 0,6 0-28 0,3-5 0 0,0 3 0 15,3-3 44-15,3 0 4 0,2-3 1 0,1 1 0 16,0-4-34-16,3-4-7 0,0 2-8 0,-1-3 11 16,4 6 3-16,0-6 1 0,0 3 0 0,-1-2 0 15,-2-1-32-15,3-2-7 0,0 2 0 0,-3-2-1 31,-1 3-25-31,1-1-5 0,-3-2-1 0,0 2 0 16,-6 1 8-16,3-4 0 0,-4 1 1 0,-2 0-681 0,0-3-136 0</inkml:trace>
  <inkml:trace contextRef="#ctx0" brushRef="#br0" timeOffset="86353.0681">13495 8538 1728 0,'0'0'153'0,"0"0"-122"16,0 0-31-16,3 5 0 0,0 1 89 0,0-1 12 15,0 0 3-15,2 3 0 0,1 5-24 0,0 1-4 16,-3-1 0-16,0 3-1 0,3 2 23 0,0 6 5 0,0 0 1 0,0 8 0 15,-3-1-36-15,3 9-6 0,0 2-2 0,-3 9 0 16,3 2-28-16,-6 5-5 0,3 5-2 0,-3-2 0 16,0 3 21-16,-3-1 4 0,0-2 1 15,0-3 0-15,-3-2-27 0,-3-9-4 0,3-10-2 16,3-2 0-16,-3-3-18 0,3-9-16 0,0-1 4 16,0-7 0-1,0-4-109-15,3-6-22 0,0-5-4 0,0 0-1 16,-3-8-120-16,3-2-24 0,0-27-4 0,6 0-2 0</inkml:trace>
  <inkml:trace contextRef="#ctx0" brushRef="#br0" timeOffset="87624.5993">15373 9028 1328 0,'0'0'59'0,"0"0"12"0,0 0-57 0,0 0-14 0,0 0 0 0,0 0 0 16,0 0 106-16,9-6 18 0,-3 1 4 0,0 0 1 15,-6 5-81-15,6-6-17 0,-3 1-3 0,0 0-1 16,-3 5 30-16,6-5 7 0,-1 2 0 0,-2-2 1 16,0-3 0-16,3 2 0 0,-3 1 0 0,0 0 0 15,0-3-11-15,0 3-2 0,-3 5-1 0,0-6 0 16,0-2-2-16,-3-2 0 0,0 4 0 0,0-1 0 16,0 1-29-16,-3-2-7 0,0-2-1 0,-2 2 0 15,-1 0-12-15,0 3 0 0,-3-3 0 0,0 2-10 16,-3-2 1-16,0 3 0 0,3 0 0 0,-3 2 0 15,0 1-18-15,1 2-3 16,-1-3-1-16,0 6 0 0,-3 2 31 0,3-3 0 0,0 4 0 0,-3 2 0 0,0 0-8 16,1 0 8-16,-1 5 0 0,-3 3-9 0,0 0 9 0,0 5 12 15,0-3-2-15,1 3-1 0,2 1 11 0,3-1 3 16,0 0 0-16,0 0 0 0,3 0-23 0,-3 3 9 16,6 0-9-16,0 0 0 0,3-3 0 0,-2 0 0 0,5 3 0 15,0 0 0-15,3-3 0 0,-3 3 0 16,3-3 0-16,3-3 0 0,3 1 0 0,-1-1 0 15,1 1 0-15,3-3 0 0,-3-3 13 0,3-2-4 16,3-4-1-16,-3-1 0 0,0-1-8 0,0-2 0 16,6-6 0-16,3-2 0 0,0-3 0 0,-1-3-11 0,1 1 3 15,3-4 0 1,-3-1-26-16,3 1-5 0,-6-4-1 0,3-1 0 16,2-2 29-16,-2 0 11 0,-3-3-8 0,3 0 8 0,0 3 0 0,0-3 0 0,0 3 0 15,-1 0 8-15,1 2 0 0,-6-2 0 0,3 5 0 16,-6 1 0-16,0 1 24 0,0 1 4 0,-3 5 2 0,0-2 0 15,-3 2-16-15,-3 2-3 0,0 6-1 0,0 0 0 16,0 0 17-16,0 0 3 0,0 0 1 0,0 0 0 16,-3 6-24-16,-3 2-5 0,0 2-1 0,-3-2 0 15,6 5-9-15,-3-2 0 0,6 5 0 0,-3-3 0 16,0 3 0-16,3 2 15 0,0-2-3 0,0 5 0 16,3-5 0-16,0 6-1 0,3-4 0 0,-3 1 0 15,6-4-11-15,-3 1 0 0,3-5 0 0,3 2 0 16,-6-2 0-16,5-3-17 0,1-6 2 0,3-2 1 15,0-2-188-15,3-6-38 0</inkml:trace>
  <inkml:trace contextRef="#ctx0" brushRef="#br0" timeOffset="105480.9276">16805 8877 230 0,'0'0'20'0,"0"0"-20"15,0 0 0-15,0-6 0 0,3-1 216 0,-3 1 40 16,0 1 7-16,0-3 1 0,0 0-196 0,0 0-40 16,3-2-8-16,-9 2-2 0,0 0 34 0,3 0 6 15,6 0 2-15,-3 0 0 0,0 0 39 0,0-3 8 16,-3 3 1-16,6-2 1 0,3 2-27 0,-3-3-6 0,-3 1 0 16,5-3-1-16,1 2-19 0,0-2-4 0,0-3-1 0,-3 3 0 15,0-3-23-15,3 0-4 16,6 3 0-16,-3-1-1 0,-6 1-15 0,3 3-8 0,9-4 10 15,-3 4-10-15,-3-1 0 0,0 1 0 0,3 2 0 0,-1 0 0 16,1 2 0-16,-3 6 0 0,-3-2 0 0,6 4 0 16,0-2-10-16,-3 3 10 0,0 2-8 0,0 6 8 15,6-3 0-15,-3 5-8 0,-3 0 8 0,0 6 0 16,-7 2 0-16,7 5 0 0,3-2 0 0,-3 8 0 16,-6 0 0-16,3 2 12 0,3 6-4 0,-3 0 0 15,0 2 11-15,-3 6 2 0,0-1 1 0,3-2 0 16,3-8-22-16,-3-2 0 0,-6 2 0 0,3-6 0 15,3-4-19-15,-3-3-5 0,-3-6 0 0,0-2-1 16,-3-5 25-16,3-1-8 0,3-5 8 0,-3-5 0 16,0 0-12-16,0 0 4 0,0 0 0 0,0 0 0 0,-3-10 8 0,0-3 11 15,6-6-3-15,0-5 0 0,3-5-8 0,-3 0 12 16,-3-5-12-16,3-1 12 0,3 4-12 0,0-6 0 16,-1-3 0-16,4-2 0 0,3-3-10 0,0 2 10 15,0 4 0-15,0-1-9 0,-3-2 0 0,6 7 0 16,6 3 0-16,-3 1 0 0,-1 7 9 0,1 3-10 15,3 7 10-15,-3 4-10 0,3 5 18 16,-3 2 4-16,-6 8 1 0,2 3 0 0,4 8 19 0,0 5 4 16,-6 8 1-16,0 3 0 0,0 2-17 0,0-2-3 15,-3 0-1-15,-3 2 0 0,-3-2 2 0,3-3 0 16,6-2 0-16,-7-1 0 0,-2-2-9 0,3 0-1 0,6-6-8 16,-3 1 12-1,0-3-38-15,3-1-8 0,-6-4-2 0,0 0 0 16,3-3-33-16,0-3-7 0,-6-2-2 0,3-3 0 0</inkml:trace>
  <inkml:trace contextRef="#ctx0" brushRef="#br0" timeOffset="106032.9459">18242 8509 345 0,'6'11'31'0,"-6"-11"-31"15,0 0 0-15,0 0 0 0,3 5 362 0,0 0 66 16,-3-5 14-16,3 8 2 0,-3-8-291 0,3 5-58 15,-3-5-12-15,0 8-3 0,0-8-53 0,0 0-11 16,0 0-3-16,-3 6 0 0,3 2-13 0,-3 2 0 16,0-2 0-16,0 0 0 0,0 3 0 0,-3-3 0 15,3 5 0-15,-3 0 0 0,3 3 0 0,-3 2 0 16,0 4 0-16,0 4 0 0,1 0 0 0,2 4 19 16,-3 1-3-16,0 1 0 0,3 0-7 0,0 0-1 0,3-3-8 15,3-3 12-15,-3 1-12 0,3-6 0 0,0-3 0 16,0-2 0-16,3-3 0 0,0 1 0 0,-1-6 0 15,4 2 0-15,0-5 8 0,3-2-8 0,0 2 11 16,3-5-11-16,-3-5 23 0,6 2-3 0,-6-2 0 16,6-3 0-16,-4 0 1 0,1-2 0 0,0-4 0 0,0 1 0 15,-3 0 9-15,3-3 2 0,-6 0 0 0,6-2 0 16,-3-1-10-16,-1 1-2 0,-2-3 0 0,0-3 0 16,-3 0-4-16,0-3-2 0,-3 4 0 0,0-4 0 15,-3 3-14-15,0 3 0 0,-3-3 0 0,0 3-10 16,-6 0 10-16,0 0-12 0,0 2 12 0,-2 6-12 15,-4 3-2-15,0 2-1 0,-3 2 0 0,3 4 0 16,-3-1-1-16,-3 3-1 0,-2 5 0 0,-1-2 0 16,-3 2-82-16,-3 1-16 0,-3 1-3 15,1 4-923-15</inkml:trace>
  <inkml:trace contextRef="#ctx0" brushRef="#br0" timeOffset="107039.3477">19433 8541 633 0,'0'0'28'0,"0"0"6"0,0 0-34 0,3-6 0 0,0 1 0 0,-3-3 0 16,0 0 326-16,0 0 58 0,0 0 12 0,-3-2 3 16,0 2-271-16,0 0-55 0,0 0-10 0,0-3-3 15,-3 4-19-15,3-1-4 0,-3-3-1 0,0 3 0 16,0 0-14-16,-3 3-3 0,3-3-1 0,-3 0 0 16,3 0-34-16,-3 3-6 0,3-3-2 0,-2 5 0 15,-1-2 0-15,0 5 0 0,0-3 0 0,0 1 0 16,-3 2 9-16,0 2 2 0,-3 1 0 0,0 5 0 15,-6 0 13-15,1 2-11 0,-4 4 11 0,-3 4-10 16,-3-2 10-16,0 5 0 0,-2 0 0 0,-1 0-8 16,6 6 8-16,0-1 0 0,4 1 0 0,2-1 0 15,6 1-8-15,3-1 0 0,6-2 0 0,-3 0 0 16,6-3-9-16,0-3-2 0,3 1 0 0,3-3 0 0,0-3 6 16,3 0 1-16,3 1 0 0,0-4 0 0,6-2 26 0,-3-3 6 15,3-2 0-15,2 0 1 0,4-3 27 0,0-3 4 16,0-2 2-16,0-3 0 0,3 0-9 15,2-3-1-15,-2-2-1 0,0-3 0 0,3-2-24 16,0-1-5-16,-1-7-1 0,-2-1 0 0,6 1-13 0,-3-3 8 16,2-3-8-16,1-5 0 0,0 0 0 0,0-3 8 15,-3 0-8-15,2-2 0 0,1-3 0 0,0-5 0 16,0 2 8-16,-4 1-8 0,-2-4 0 0,0 4 0 16,-3 2 0-16,-3 2 0 0,-3 4-9 0,0 2 9 15,-4 2 0-15,-2 1-9 0,0 2 9 0,0 6 0 0,-6-1 0 16,-3 3 8-16,0 9-8 0,0-4 0 15,-3 6 8-15,3 0-8 0,-3 2 0 0,-3 3 0 0,3-3 0 16,-3 6 8-16,6 5-8 0,-6 3 0 0,-3-3-8 16,1 2 8-16,2 6-10 0,-3 0 10 0,-3 3-12 0,3 2 12 15,-3 6-12-15,0-1 12 0,0 3-12 0,-3 6 12 16,6 2 0-16,-3 3 0 0,-3 5 0 0,1 2 0 16,2 4 0-16,3 4 0 0,-3 4 0 0,3 4 0 15,0 3 0-15,-3-2 0 0,0 0 0 0,3 2 0 16,0 3 0-16,0-1 0 0,-2-7 0 0,2 0 0 15,3-2 0-15,0-6 0 0,3-3-12 0,3-5 12 16,0-3-11-16,3-2 11 0,6-6-10 0,0-2 10 16,-1-3 0-16,1-2 0 0,6-6 0 0,3-2 0 15,3-6 0-15,0-2 0 0,6-6 0 0,-1 0 0 16,4-2 14-16,3 0-4 0,-3-6-1 0,-1 1 0 0,4-6-9 16,3-3 0-16,-3 1 0 0,2-6 0 15,1 0 8-15,0-5-8 0,-1-3 0 0,1 1 8 0,-3-6-8 16,-3 5 0-16,-1 0 0 0,-2-2 0 0,-3 5 0 15,-3 2 0-15,-3 3 0 0,-3 3 0 0,-3 3 12 0,-3 2 3 16,-4 0 1-16,-2 5 0 0,-3-2 1 0,0 5 1 16,-6-3 0-16,-2 4 0 0,-4-1-18 0,0 0 8 15,-6 2-8-15,0 4 0 0,-3-1 0 0,0 6 0 16,1-1 0-16,-1 4 0 0,-3-1 0 0,3 3 0 16,0 0 0-16,0 8-9 0,6 0 9 0,1-1 0 15,-1 4 0-15,0 2 0 0,6 3 13 0,0-3 5 0,0 6 1 16,3-4 0-16,6 4-8 0,0-1-2 0,0 1 0 15,6-1 0-15,0 6-9 0,3-6 0 0,6 4 0 0,3-7 8 16,-3 4-8-16,5-6 0 0,1-3-12 0,0 1 12 31,6-3-96-31,-3 0-12 0,2-6-3 0,1-2-1007 0</inkml:trace>
  <inkml:trace contextRef="#ctx0" brushRef="#br0" timeOffset="120180.6731">21502 8348 172 0,'0'0'16'0,"0"0"-16"16,0 0 0-16,6-6 0 0,-4 4 208 0,1-4 40 0,3 1 7 0,-3 0 1 16,0 0-142-16,0-1-29 0,0-2-5 0,3 3-2 15,-3-6-14-15,0 6-4 0,0-3 0 0,0 3 0 16,0-3-24-16,0 0-6 0,0 3-1 0,0-1 0 16,0 1 2-16,3 0 0 0,-3 0 0 0,-3 5 0 15,0 0 0-15,3-6 0 0,0 1 0 0,-3 5 0 16,0 0-2-16,0 0 0 0,0 0 0 0,0 0 0 15,0 0-10-15,0 0-3 0,0 0 0 0,0 0 0 16,0 0-16-16,6 5 0 0,-3 3 0 0,0 5 0 16,0-2 8-16,-3 5-8 0,0-3 9 0,0 6-9 15,3-1 35-15,-3-2 1 0,0 3 0 0,0-1 0 16,0 1 3-16,3 2 1 0,0-3 0 0,-3-2 0 16,3 0-8-16,-3-3 0 0,6-2-1 0,-6 2 0 15,3-2-31-15,0-3 0 0,-3 0 0 0,3-1 0 16,0-1 0-16,-3-6 0 0,0 0 0 0,6 2 0 0,0 4 0 15,-6-6 0-15,0 0 0 0,5 0 0 0,1 2-12 0,3-4-9 16,-3-1-2-16,0 0 0 0,0-2 23 16,0 0 0-16,0 0 0 0,0-3 0 0,-3 0-16 15,3-3 4-15,0 0 0 0,0 1 1 0,0-3 11 0,0-3 0 16,-3 0 0-16,6 0 8 0,0-2-8 0,-3-1 0 16,0 0-8-16,0 4 8 0,-4 1 0 0,4 1 0 15,-3 3 0-15,0 2 8 0,-3 8 18 0,0 0 4 16,6 0 1-16,-6 0 0 0,0 0-31 0,3 5 8 15,-3 6-8-15,0 2 0 0,3 3 12 0,-3 2 0 16,-3 1 0-16,6-1 0 0,0 1-12 0,0-1 0 16,3-5-9-16,-3 3 9 0,6 0 0 0,-3-3 0 0,0 1 0 15,3-6 0-15,0 0 0 0,-6-1 0 0,12-1 8 16,-6-1-8-16,6-2 0 0,-4-1 10 0,1-2-10 0,0-2 8 16,3-4 4-16,-3 4 1 0,3-4 0 0,-3-1 0 15,3-4 18-15,-3-2 3 0,3 5 1 0,-1-5 0 16,-2-1-19-16,3-2-3 0,-3-2-1 0,0-1 0 15,0 1-3-15,0-3-1 0,0 0 0 0,3-3 0 16,-3 0-8-16,2 3 0 0,-2 0 0 0,-3 2 0 16,0 3-17-16,0 3-6 0,-3 0-1 0,0 2 0 31,-3 3-108-31,3 0-23 0,-3 3-4 0,-3 5-1 0</inkml:trace>
  <inkml:trace contextRef="#ctx0" brushRef="#br0" timeOffset="120724.6522">22537 8453 864 0,'0'0'38'0,"0"0"8"0,0 0-37 0,0 0-9 0,0 0 0 0,0 0 0 15,0 0 200-15,0 0 39 0,0 0 7 0,9 3 2 32,-3-3-232-32,0 0-45 0,3 0-10 0,-3 0-1 0,-3-3 49 0,9 1 11 0,-6-1 1 0,3 1 1 15,3-1 13-15,-3-2 2 0,3-1 1 0,0 1 0 16,-1-3-30-16,1-3-8 0,0 4 0 0,3-4 0 15,-3 0 22-15,3 1 3 0,-3-3 1 0,-3-1 0 16,3 1-6-16,-6-3-2 0,0 3 0 0,0 0 0 16,-3 2-8-16,2-2-2 0,-2 5 0 0,0-3 0 15,-6 1 16-15,3-1 4 0,-3 1 0 0,-2 2 0 16,5 0 0-16,-3 0 1 0,-3 0 0 0,0 3 0 16,0 2-15-16,-3-2-3 0,6 2-1 0,-3 0 0 15,-6 1-10-15,9 2 0 0,-6 2 9 0,3 1-9 16,-3 0 8-16,3 2-8 0,-3-2 10 0,0 2-10 15,0 0 14-15,0 3-3 0,1 3-1 0,-1-1 0 16,-6 1 2-16,12 5 1 0,-6 0 0 0,0 5 0 0,0 0 23 16,0 0 5-16,3 3 1 0,0 2 0 0,0 4-14 15,0-1-4-15,0 0 0 0,6 2 0 0,-3 4 7 0,6-3 1 16,0-1 0-16,6 4 0 0,-3-3-18 16,9-1-3-16,0-2-1 0,3 0 0 0,0-5-10 0,2-3-16 15,1-2 4-15,0-6 1 16,3-5-165-16,3-3-34 0,-3-2-6 0</inkml:trace>
  <inkml:trace contextRef="#ctx0" brushRef="#br0" timeOffset="122070.7311">5199 11599 1764 0,'0'0'78'0,"-3"-2"16"0,-3 2-75 0,3 0-19 16,-3 0 0-16,0-3 0 0,0 3 60 0,0-3 9 15,0 1 2-15,0-4 0 0,0 4-43 0,0-1-8 16,-3-2-1-16,4 0-1 0,-4-1-18 0,0 1 0 15,0 2 8-15,-3-2-8 0,3 2 0 0,-3 1 0 16,-3-1 0-16,0 0 0 0,3 3 0 0,-3 0 0 16,-2 0 0-16,2 3 0 0,0 0 0 0,0 2 0 15,-3 0 8-15,0 1-8 0,0 2 10 0,0 2-2 16,-2 1 0-16,5-1 0 0,-3 4 14 0,0-1 2 16,3 0 1-16,0 3 0 0,0 2 3 0,1 4 0 15,-1 1 0-15,0 4 0 0,0-1-12 0,3 1-3 0,0-1 0 16,3 1 0-16,0-1-1 0,3 1 0 0,3-1 0 15,3 1 0-15,0-4 7 0,3 1 1 16,3 3 0-16,0-1 0 0,6 3-5 0,0-2-1 0,3 4 0 16,0-2 0-16,3 1-14 0,-1-1 9 0,1 2-9 0,0-4 8 15,3-3-8-15,0 2-12 0,6-2 2 0,-4-3 1 32,4 0-102-32,3-2-20 0,0-3-4 0,0-6-845 0</inkml:trace>
  <inkml:trace contextRef="#ctx0" brushRef="#br0" timeOffset="122660.7339">5910 11904 288 0,'0'0'25'0,"0"0"-25"0,0 0 0 0,0 0 0 15,0 0 189-15,-6-3 33 0,-3 0 6 0,1 1 2 16,-1 2-120-16,0-3-24 0,3 0-5 0,6 3-1 16,-6 0 4-16,6 0 0 0,-6-2 0 0,-3 2 0 15,0 0-11-15,3 2-1 0,-3 1-1 0,0 2 0 16,3 1-23-16,0 2-5 0,-3 2-1 0,3-2 0 16,0 5-17-16,3 3-3 0,-3 0-1 0,1 5 0 15,2 3-21-15,0 2 9 0,0 4-9 0,0 4 0 16,0 0 20-16,0 1-4 0,6-1 0 0,0-2 0 15,0 0-26-15,0-6-6 0,5-2 0 0,1-3-1 16,0-5 9-16,3 0 8 0,0-3-12 0,3-2 12 16,3-3-9-16,0-6 9 0,0-2 0 0,-1-2-9 15,4-6 9-15,-3 0 0 0,0-5 0 0,0-3-8 0,0 0 8 16,0-5 12-16,-4-1-2 0,1-4-1 0,0 0 22 0,-3-6 4 16,-3 0 1-16,0 3 0 0,-6-3-5 0,0 6-1 15,-3-1 0-15,0 3 0 0,0 1 2 0,-3 1 0 16,-3 4 0-16,-3 2 0 0,0 3 0 15,0 2 1-15,-3 3 0 0,-3 0 0 0,1 3-13 0,-4 5-4 16,-3 0 0-16,0 5 0 16,-3 3-42-16,-3 0-9 0,7 3-1 15,-7 2-748-15,-3 3-148 0</inkml:trace>
  <inkml:trace contextRef="#ctx0" brushRef="#br0" timeOffset="123061.6107">6524 11147 1555 0,'0'0'138'0,"-3"-5"-110"0,3-3-28 0,0 2 0 0,0-2 156 0,0 3 25 15,0 5 6-15,0-5 1 0,0 5-88 0,0 0-18 16,0 0-3-16,0 0-1 0,0 0-47 0,0 0-10 16,0 0-1-16,-3 5-1 0,0 6-9 0,0 5-2 15,0 2 0-15,3 11 0 0,0 6 18 16,0 4 3-16,3 6 1 0,0 3 0 0,0 2-10 0,3 0-1 15,-4 3-1-15,1 6 0 0,3 1 3 0,0 1 1 16,0 0 0-16,0-5 0 0,0-3-14 0,3-3-8 16,-3 0 8-16,-3-2-8 15,0-3-26-15,-3 0-10 0,0-6-1 0,-3-2-1 16,0-5-196-16,3-3-39 0,-12 19-8 0,3-24-654 16</inkml:trace>
  <inkml:trace contextRef="#ctx0" brushRef="#br0" timeOffset="123494.2245">7223 11708 2066 0,'-24'0'92'0,"24"0"18"0,0 0-88 0,0 0-22 0,-9 2 0 0,0 1 0 15,0 0 20-15,0-1-1 0,9-2 0 0,-5 3 0 16,-7 5-19-16,0 3 0 0,6 2-13 0,-3 3 5 16,-3 5 8-16,3 3 0 0,0-1 0 0,3 7 0 15,0-1 11-15,3 2 1 0,-3 1 0 0,3 0 0 16,3 2 21-16,3-2 5 0,0 0 1 0,0-3 0 16,0 0-11-16,3-5-3 0,6 2 0 0,-6-7 0 0,0-1-25 0,0-2 8 15,9-3-8-15,-3-5 0 0,-6-2 0 16,6-4 0-16,-1 1-14 0,4-8 5 0,3-1 9 15,-6-4 0-15,3-3 0 0,3-3 0 0,3-3 26 0,-3-2 4 16,-7-5 1-16,1-1 0 0,6 1-20 0,-6-3-11 16,3-1 12-16,-9 4-12 0,0 0 20 0,-3-1-2 15,3 3-1-15,-3 3 0 0,-6 0 21 16,0 5 4-16,0 3 1 0,0 2 0 0,-3-2-9 0,0 2-2 16,-3 3 0-16,0 1 0 0,6-1 6 0,-6 0 1 15,-9 0 0-15,6 2 0 16,4-2-53-16,-1 6-10 0,-3-1-3 0,0-2 0 15,-3 2-116-15,3 3-23 0,0-2-5 0</inkml:trace>
  <inkml:trace contextRef="#ctx0" brushRef="#br0" timeOffset="123979.6017">7815 11615 1324 0,'0'0'118'0,"0"0"-94"0,0 0-24 0,0 0 0 0,-6 6 280 0,6-6 52 15,0 0 11-15,0 0 1 0,-6 5-241 0,6-5-49 16,3 5-10-16,0 3-1 16,0-3-73-16,0 3-14 0,3 0-4 0,0 5 0 0,3 3 22 0,-3 3 4 15,-3 7 1-15,3 3 0 0,6 3 21 0,-3 3 16 16,-3-1-2-16,0 0-1 0,3 1 3 0,-3-1 1 16,6-2 0-16,-6 0 0 0,-6-6 18 0,5 3 3 15,1 0 1-15,0-5 0 0,-6 0-31 0,3-6-8 16,0-2 0-16,0-2 0 0,3-1 0 0,-6-5 0 15,-3-3 8-15,3-5-8 0,0 0 20 0,0 0 0 16,-6 0 0-16,0-8 0 0,0 3 27 0,0-8 5 0,4-6 0 16,-4 0 1-16,-3-4-2 0,3-6-1 0,6-1 0 15,0-4 0-15,-3-3-41 0,9-3-9 0,3-2 0 16,2 2 0-16,4-5 0 0,0 3 0 0,-3 2 0 0,6 3 9 16,9 3-9-16,-3-1 0 0,-7 6 0 0,7 0 0 31,9 0-88-31,0 5-17 0,-3 1-3 0,2 1-768 0,1 1-152 0</inkml:trace>
  <inkml:trace contextRef="#ctx0" brushRef="#br0" timeOffset="124718.2936">9929 11544 230 0,'0'0'10'0,"0"0"2"0,0 0-12 0,-6 5 0 16,6-5 0-16,0 0 0 0,-3 3 217 0,3-3 41 15,-6 2 8-15,6-2 2 0,0 0-82 0,0 0-16 16,0 0-3-16,0 0-1 0,0 0-34 0,-3-2-8 16,0-4 0-16,0 1-1 0,0 2-35 0,3 3-6 15,0 0-2-15,0 0 0 0,0 0-15 0,0 0-3 16,0 0-1-16,0 0 0 0,0 0-13 0,0 0-2 15,0 0-1-15,0 0 0 0,-6 11-24 0,3 2-5 16,0 3 0-16,-3 5-1 0,0 6-7 0,0-1 0 16,3 1-8-16,0 2 12 0,0-3-12 0,0 3 0 0,3-2 0 15,0-6 0-15,0 0 0 0,0-2 0 0,3-6 0 16,-3 0 0-16,-3-5 0 0,3 0-15 0,0-8 3 16,0 0 1-1,0 0-142-15,6-3-29 0,3-7-6 0</inkml:trace>
  <inkml:trace contextRef="#ctx0" brushRef="#br0" timeOffset="124877.0967">9967 11033 2131 0,'0'0'94'0,"0"5"20"0,-3 1-91 0,3-6-23 15,0 0 0-15,-3 8 0 0,-3-3 237 0,1 0 43 16,5-5 9-16,-6 6-1095 15,0-6-219-15</inkml:trace>
  <inkml:trace contextRef="#ctx0" brushRef="#br0" timeOffset="125235.1116">10533 10546 2718 0,'0'0'60'0,"0"0"12"0,0 0 2 0,3 8 2 0,0-2-60 0,-3 1-16 0,3-1 0 0,-3 2 0 16,3 0 21-16,-3 2 2 0,-3-2 0 0,3 3 0 15,0-1-11-15,0 1-3 0,-3 5 0 0,0 0 0 16,0 5-9-16,-3 3 0 0,3 7 0 0,0 4 0 16,0 7 0-16,0 0 0 0,3 3 0 0,-3 3 0 15,3 2 27-15,0-2 3 0,0 0 1 16,0 2 0-16,3-3-11 0,-3 1-3 0,0-6 0 0,3 1 0 16,0-4-3-16,-3-4-1 0,0-1 0 0,0-5 0 15,0 3-13-15,0-5 0 0,-3-6-9 0,0 3 9 16,-3-6-110-16,0-2-16 15,-3-5-3-15,-3-4-1090 0</inkml:trace>
  <inkml:trace contextRef="#ctx0" brushRef="#br0" timeOffset="125494.9797">10211 11462 2073 0,'0'0'184'0,"0"0"-147"0,0 0-29 0,0 0-8 16,0 0 130-16,0 0 25 0,0 0 5 0,0 0 0 16,0 0-129-16,6-3-31 0,3 0 0 0,3 1 0 15,-3-6 0-15,6 3 0 0,3-6 0 0,6 3 0 16,0 0 24-16,5 0 4 0,7 0 1 16,6 0 0-16,2 0 5 0,7 0 1 0,0 3 0 0,5-5 0 15,-2-1-35-15,5 0 0 0,-2-2 0 0,-4 0 0 31,1-3-213-31,-6-2-37 0</inkml:trace>
  <inkml:trace contextRef="#ctx0" brushRef="#br0" timeOffset="126464.732">12950 11049 1792 0,'0'0'80'0,"9"0"16"0,-3 0-77 0,3-3-19 0,0 1 0 0,0-4 0 16,2 1 9-16,1 0-1 0,-3-3-8 0,3 0 12 16,-6 0 12-16,0 0 3 0,0 0 0 0,0 3 0 15,-3 0 72-15,-3-3 14 0,0 2 3 0,3 1 1 16,-6-3-9-16,3 0-1 0,-6 0-1 0,0-2 0 16,0-1-66-16,-6 3-12 0,0-2-4 0,-3-1 0 15,-2-2-12-15,-1 2-4 0,-6 1 0 0,-3 2 0 16,0 2-8-16,-2 4-11 0,-4-1 3 0,0 6 0 15,0 2 8-15,-2 0-13 0,2 3 5 0,0 5 8 16,0 6-12-16,4 2 12 0,2 6-10 0,-3-1 10 0,6 3-9 16,0 0 9-16,4 3-8 0,2 0 8 0,3 0-12 0,3-3 4 15,6-3 0-15,0 1 0 0,3-4 8 0,3 1 0 16,3-3 0-16,0-2 0 16,0-3-28-16,3-3-3 15,3-8-1-15,0 1 0 0,3-4 20 0,3-7 3 0,0-3 1 0,5-5 0 16,-2-6-13-16,3-2-3 0,3 0 0 0,0-6 0 0,2 1 0 0,1-3-1 15,0-3 0-15,0 0 0 0,3 1 40 0,-4-4 8 16,-2 1 1-16,3 2 1 0,0 0 6 0,-3 3 1 16,-4 5 0-16,1 3 0 0,-3 5 19 0,0 3 4 15,-3 5 1-15,0 6 0 0,-3-1-8 0,0 0-2 0,-4 9 0 16,4-1 0-16,-3 3-23 0,0 5-5 0,0 3-1 16,-3 0 0-16,-3 5-17 0,3 3 0 0,-3 0 0 15,0 2 0-15,-6 3 0 0,3 0 0 0,0 3 0 0,0 0 0 16,0 5 0-16,0 0 0 0,-3 2 0 0,0 4 0 15,0-1 0-15,-3 0 0 0,0 3 0 0,-3-5 0 16,0-3-20-16,0 0 0 0,0 0-1 0,1-5 0 31,-4 2-9-31,0-4-2 0,0 1 0 0,-3-2 0 0,3 0 16 0,-3-2 4 0,0-3 0 0,0 0 0 16,1-3 12-16,-1 0 0 0,-3-3 0 0,0-2 0 16,3 0 0-16,-3-3 16 0,0-2-3 0,6 0-1 15,0-4 9-15,1 1 2 0,-4-2 0 0,6-1 0 16,-3 0-6-16,3-5-1 0,-3-2 0 0,9-1 0 15,-3 0-8-15,0-2-8 0,3-3 9 0,0 0-9 16,3-2 12-16,0-4-4 0,6-1-8 0,-3-4 12 0,3-2-1 16,6-3-1-16,3-2 0 0,3-6 0 0,3 0-10 15,-1-5 0-15,4 3 0 0,0-3 0 0,0 2 0 16,0-2 0-16,-1 0-12 0,1 0 12 16,3 0-103-16,-3 0-13 0,3 0-2 0,-1 5-709 15,1-2-141-15</inkml:trace>
  <inkml:trace contextRef="#ctx0" brushRef="#br0" timeOffset="126913.8331">13724 11033 2746 0,'0'0'122'0,"0"8"25"0,0 0-118 0,6 3-29 0,0-1 0 0,0 3 0 15,3 1 56-15,3 2 6 0,-4 2 1 0,4 3 0 16,3 0-82-16,0 6-16 15,-3-1-3-15,0 3-1 0,0 3 25 0,0-3 5 0,0 3 1 0,-3-6 0 16,-1 1 8-16,1-1 0 0,-3-2 0 0,0-3 0 16,0-5 0-16,0-3 11 0,-3 1-3 0,-3-6 0 0,0 0-8 0,0-8 0 15,0 0 0-15,0 0 0 0,0 0 0 0,-6 0 0 16,0-3 0-16,-3-2 0 0,6-3 28 0,-6-3 3 16,1-2 1-16,2-3 0 0,0-3-20 0,0-2-4 15,3-3-8-15,3-2 12 0,0-3 5 0,0-3 1 16,6 0 0-16,0 1 0 0,3-1-18 0,5 0 10 15,-2 0-10-15,3 1 8 0,6-4-8 0,-3 4-14 16,6 1 3-16,0 1 1 0,-4 0-7 16,4 3-2-16,-6-1 0 0,3 3 0 15,3 1-161-15,-3-1-33 0,-4 3-7 0</inkml:trace>
  <inkml:trace contextRef="#ctx0" brushRef="#br0" timeOffset="127474.2355">15042 10956 2059 0,'0'0'91'0,"0"0"19"0,0 0-88 0,0 0-22 0,0 0 0 0,0 0 0 0,0 0 93 0,0 0 15 15,0 0 2-15,0 0 1 0,0 0-67 0,0 0-14 16,-6 0-2-16,-2-2-1 0,-1-1-4 0,0 3-1 16,3-5 0-16,-3 2 0 0,3 1-22 0,-3-1 0 15,-3 3 0-15,0 0 8 0,0 0-8 0,-6 5-15 16,-2 0 4-16,-1 3 1 0,0 0 10 0,0 6 0 15,0-1 0-15,3 5 0 0,0-2 0 0,1 3 0 16,-1-1 0-16,3 3 0 0,0 3 0 0,3-3 0 16,3 3 0-16,3-3 0 0,0 1-10 0,3-1 0 15,3 0 0-15,0-5 0 0,0 0 10 0,3-3 0 16,3-3 0-16,0-4-8 0,0-1 0 0,3-5 0 16,0 0 0-16,3-5 0 0,0-3-4 0,3 0 0 15,-3-5 0-15,2-1 0 0,1-4 12 0,3-1 11 16,-3 1-3-16,3-6 0 0,-3 0 13 0,0 0 3 0,6-2 0 0,-7-1 0 15,1 1 15-15,3 0 3 0,-3 4 1 16,3 4 0-16,-6 5 13 0,0 5 4 0,-3 2 0 0,0 4 0 16,2 4-4-16,-5 4-1 0,3 4 0 15,-3 4 0-15,0 7-45 0,0 2-10 0,-3 1 0 0,0 3 0 16,0 2 0-16,0 0 0 0,0-3 0 0,0 1 0 31,-3-3-27-31,0-3-11 0,0-8-2 0,3 0-1 0,-3-2-140 16,0-11-28-16,0 0-6 0</inkml:trace>
  <inkml:trace contextRef="#ctx0" brushRef="#br0" timeOffset="128066.9981">15513 10790 1209 0,'9'21'108'0,"-6"-13"-87"15,0 0-21-15,-3 0 0 0,-3 2 428 0,6-2 80 16,0 0 17-16,0 0 3 15,-3 0-444-15,3 0-84 0,-3 0-28 0,0 0 0 16,0 2-30-16,-3 4-6 0,3-1 0 0,0 3-1 0,0 2 53 0,0 1 12 16,-3-3 0-16,3 0 0 0,3 2 13 0,0-5 0 15,0 3 0-15,-1-5 0 0,-2-1-13 0,3-2 0 16,3-2 0-16,-6-6 0 0,6 2 0 0,3-2 0 16,0-5 0-16,3-3 0 0,3 0 0 0,-3-5-10 15,3 0 2-15,3-3 0 0,0 0 8 0,-4 0 0 0,4-3 0 16,0 4 0-16,0-7 30 0,0 4 8 0,0-1 2 15,0-2 0-15,-1 3-17 0,-2 2-3 0,3 0-1 16,0 0 0-16,-3 0 1 0,3 0 0 0,0 3 0 0,2 0 0 16,-5 0-20-16,-3 2-12 0,3 3 1 0,-6 3 1 15,3 2 10-15,-3 3 0 0,0 3 0 0,0 2 8 16,3 3 17-16,-6 5 4 0,3 6 1 0,-3 5 0 16,-1-1-30-16,1 7 0 0,0-1 0 0,-3 2 0 15,0 1 0-15,0 3 0 0,0-1 0 0,0 0 0 31,0 6-23-31,3 0-7 0,-3 5-2 0,3 2 0 0,-3 4 32 0,0-4 0 0,0-2 0 0,0 0 0 16,0 0 0-16,-6-3 0 0,-3 1 0 0,0-4 0 16,0 1 0-16,-6 0 0 0,-6 2 0 0,-2-7 0 15,-1-1 0-15,-3-2-12 0,-3-3 12 0,-3-3-12 16,-5-2-4-16,-1-3-1 0,3 0 0 0,0-5 0 0,4-2 8 16,-1-1 9-16,0-3-13 0,3-2 5 0,7-2 8 0,-1-4 11 15,3 1-3-15,0-3 0 0,6 0 6 0,0-3 1 16,3 3 0-16,3-5 0 0,0-3 19 0,6 0 4 15,0-5 1-15,9 0 0 0,0-6-20 0,6-2-4 16,9 0-1-16,0-6 0 0,5-2 2 0,7-3 0 16,3-2 0-16,3 0 0 0,-4-3-16 0,4 0 0 15,-3-3 0-15,2 3 0 16,-2-3-63-16,-3 3-18 0,-1-3-4 0,-2-2-836 16,0-3-167-16</inkml:trace>
  <inkml:trace contextRef="#ctx0" brushRef="#br0" timeOffset="132975.8138">17317 10853 864 0,'0'0'76'0,"0"0"-60"0,0 0-16 0,0 0 0 0,5-8 92 0,1 0 15 16,-3 0 3-16,0 0 1 0,-3 8-72 0,0 0-15 15,3-5-2-15,-3 5-1 0,0 0 61 0,0 0 12 16,6-5 2-16,-6 5 1 0,0 0 4 0,0 0 1 16,6 0 0-16,0 0 0 0,0 3-39 0,-6-3-8 15,6 2-2-15,-3 3 0 0,6 1-15 0,0 2-3 16,-9 0-1-16,6 0 0 0,0 0-34 0,-3-1 0 15,0-1 0-15,-3 2 0 0,-3-3 0 0,3-5-20 16,3 8 2-16,-3-8 1 0,0 5 1 0,0 3 1 16,0-8 0-16,3 5 0 0,-3-5-1 0,0 0 0 15,-3 8 0-15,3-8 0 0,0 0 25 0,0 0 5 0,-3 6 1 16,3-6 0-16,0 0-15 0,0 0 0 0,-3 2 0 0,0 1-10 16,3-3 18-16,0 0 3 0,0 0 1 0,-6 0 0 15,0 0-4-15,0-3 0 0,6 3 0 0,0 0 0 16,-3-2-8-16,-3-1 0 0,3 0 0 0,3 3 0 15,0-5 0-15,0 0-9 0,0-3 0 0,0 3 0 16,6 2-3-16,-6 3-1 0,0-8 0 0,0 8 0 16,0-5 13-16,3 2 0 0,6-2 12 0,-9 5-12 15,0 0 0-15,0 0 0 0,9 0 0 0,-3 0 0 16,-6 0 0-16,0 0-14 0,9 8 4 0,-3-3 1 16,0 0 9-16,-3 3 11 0,-3-8-3 0,3 8 0 15,0-3 0-15,-3-5 0 0,-3 6 0 0,3-1 0 16,0-5-8-16,-3 5 0 0,3-5 9 0,-9 6-9 15,0-4 0-15,3 1 0 0,6-3 0 0,-6 3 0 16,-3-1 0-16,3 1-12 0,6-3 2 0,-3 2 0 16,-3 1 10-16,6-3 0 0,0 0 0 0,0 0 8 15,0 0-28-15,0 0-4 16,0 0-2-16,0 0 0 0,0 0 26 0,0 0 0 0,0 0 0 0,0 0 0 0,0 0 0 0,0 0 0 16,0 0 0-16,0 0 11 0,0 0-3 0,0 0-8 15,0 0 12-15,0 0-4 0,0 0-8 0,0 0 10 16,0-5-10-16,0 0 10 0,3-1-10 0,-6 1 0 15,3-3 0-15,0 3 0 0,3-1 0 0,-3 6 0 16,-3-5-10-16,3 5 10 0,0 0-8 0,3-5 8 16,-3 0 0-16,0 5-9 0,0 0 9 0,0 0-8 15,0 0 8-15,0 0-8 0,0 0 8 0,0 0 0 16,0 0 0-16,0 0-8 0,0 0 8 0,0 0 0 16,0 0 0-16,0 0 0 0,6 5 8 0,-3 3-8 0,-3-8 10 15,0 5-10-15,0-5 16 0,0 0-4 0,0 0 0 0,0 0 0 16,-3 5-12-16,3-5 0 0,0 0 0 0,-3 6 0 15,-6-6-8-15,6 2 8 0,3-2-12 16,0 0 12-16,-6 0-20 0,6 0 4 0,0 0 0 0,0 0 0 16,0 0 3-16,0 0 1 0,0 0 0 0,0 0 0 15,0 0 12-15,0 0 0 0,0 0 0 0,0 0 0 16,0 0 0-16,0 0 12 0,0 0-3 0,0 0 0 16,-9 0-1-16,9 0 0 0,0 0 0 0,0 0 0 15,0 0-8-15,0 0 0 0,0 0 0 0,0 0 0 16,0 0 0-16,0 0 0 0,0 0-12 0,0 0 12 15,6-5-11-15,-6 5 11 0,0 0-8 0,0 0 8 16,6-3 0-16,-6 3 0 0,0 0 0 0,0 0 0 16,0 0 0-16,0 0 0 0,0 0 12 0,0 0-4 0,0 0-8 15,0 0 0-15,0 0 8 0,0 0-8 0,0 0 0 0,0 0 0 16,0 0 0-16,0 0 0 0,6 6-11 0,-6-6 11 16,0 0-13-16,0 0 5 15,0 0-20-15,0 0-4 0,0 0-1 16,0 0 0-16,0 0-147 0,0 0-30 0</inkml:trace>
  <inkml:trace contextRef="#ctx0" brushRef="#br0" timeOffset="134018.4515">18058 10560 1555 0,'0'0'138'0,"0"0"-110"0,0 0-28 0,6 2 0 0,-6-2 110 0,0 0 17 16,0 0 3-16,0 0 1 0,0 0-115 0,0 0-16 15,0 0-16-15,0 0 4 0,0 0 12 0,-6-2 16 16,3-4-3-16,-6 4-1 0,0-1 2 0,0 0 0 16,0-2 0-16,-3 2 0 0,-3-2-14 0,0 2 9 15,0 1-9-15,1-1 8 0,-1 0-8 0,-6 1 0 16,3-1 0-16,-3 1 0 0,3-1 0 0,-3 3 0 16,-5 0 12-16,5 3-4 0,3-3 8 0,0 0 2 15,-3 5 0-15,-6-3 0 0,4 4 9 0,2-1 1 16,6 0 1-16,-3 3 0 0,-3 0 6 0,6 3 1 0,3-1 0 15,-2 1 0-15,2 2-12 0,0-2-1 0,0 2-1 16,3-2 0-16,3-1-11 0,0 1-3 0,-6-1 0 16,3 1 0-16,6-3-8 0,0 0-9 0,-6 2 9 15,6-2-13-15,-3 0 13 0,3 0 8 0,0 0 0 0,-3 3-8 16,3-3 0-16,1 2-11 0,4 1 0 16,1-3 0-16,-3 2 11 0,6 1 16 0,-3 2-4 0,3 0-1 15,3 6-11-15,-3-3 0 0,0 2 0 0,3 3 0 16,3-2 0-16,0 0 0 0,-6 2 0 0,3 0 0 15,0 0 10-15,0-2 0 0,-3-1 0 0,0-2 0 16,0-3-10-16,2 0 12 0,-2-2-12 0,0 0 12 16,-6-6-12-16,3 0 0 0,6-2-10 0,-3-6 10 15,0 1-16-15,3-6 2 0,0-3 1 0,6-8 0 16,3 1-6-16,0-6-1 0,-9-2 0 0,8-3 0 0,7 2 7 16,0-5 1-16,-6 3 0 0,0-2 0 0,3 1 3 15,-4 1 1-15,4 3 0 0,-6 2 0 0,3 0 8 0,-3 3 16 16,0 0-4-16,0 5-1 0,-6 3 9 15,3 0 3-15,-1 2 0 0,-2 0 0 0,0 3-9 0,0 1-2 16,-3-1 0-16,3 2 0 0,-3 4-3 0,-6 2-1 16,0 0 0-16,0 0 0 0,0 0-8 0,0 0 0 15,0 0 0-15,0 0 0 0,-6-3-12 0,6 3 12 16,-3-5-10-16,-3 2 10 0,0 0 0 0,0 1-9 16,6 2 9-16,0 0 0 0,-6-3 0 0,3 0-8 15,-3 1 8-15,6 2 0 0,0 0 0 0,0 0 0 16,-3-5 0-16,-3 2 8 0,6 3-8 0,0 0 0 15,0 0 0-15,0 0 0 0,0 0 11 0,0 0 1 0,0 0 0 16,0 0 0-16,0 0 22 0,0 0 5 0,0 0 1 0,0 0 0 16,-3 10-26-16,3 1-5 0,0 0-1 0,0 5 0 15,0 2 4-15,0 3 0 0,0 3 0 0,0 2 0 16,3 1-12-16,-3-1 8 0,3 1-8 0,-3-1 8 16,3 1 0-16,-3-1 0 0,3 1 0 0,3-6 0 15,-3 0-8-15,0 0 0 0,0-2 0 0,0-3 0 16,0-3 0-16,3-3 0 0,-3-2 0 0,3 0 0 31,0 0-24-31,3-3-8 0,-3-2 0 0,3-3-1 0,0-3-180 0,-3-2-36 16</inkml:trace>
  <inkml:trace contextRef="#ctx0" brushRef="#br0" timeOffset="134568.1083">18278 10581 2318 0,'0'0'51'0,"6"2"10"0,0 1 3 0,0 2 1 0,-6-5-52 0,6 3-13 0,3 0 0 0,-3-1 0 16,3-2 64-16,0 3 9 0,-1 0 3 0,1-3 0 16,0 0-52-16,0 0-9 0,0 0-3 0,3 0 0 15,-3 2-12-15,0 1-12 0,3 2 3 0,-3 0 0 16,3 6 9-16,0 0 0 0,-1 2 0 0,4 3 0 16,-6 2 0-16,3 3 0 0,-3 1 0 0,0-1 0 15,-3 0 22-15,3 0 6 0,0-2 2 0,-6 2 0 16,3-3-6-16,-3-2-2 0,0-3 0 0,0-2 0 15,0-1-22-15,0-2 0 0,-3-2 0 0,0-6 0 16,0 0 0-16,0 0-8 0,0 0 0 0,0 0 0 16,0 0 8-16,0 0-12 0,0 0 12 0,0 0-12 15,0 0 12-15,0 0 0 0,0-6-9 0,0 1 9 16,3-3 0-16,0-2 0 0,3 2 0 0,0-6 0 16,2 1 8-16,-2 0 4 0,0-3 0 0,3-2 0 0,0-1-4 0,3 1 0 15,0-1 0-15,3 3 0 0,-3 0-8 16,3 6 8-16,0-1-8 0,-3 3 8 0,-1 3 0 0,4 2 0 15,-3 6 0-15,0 0 0 0,0 4 16 16,0 4 2-16,0 2 1 0,3 6 0 0,-6 2-15 0,3 0-2 16,-4 3-1-16,4 0 0 0,-3 0-9 0,0-3 0 15,0-3 0-15,-3-2 0 0,0-3 0 0,0-2-11 16,-3-3 1-16,0-3-867 16,-3-5-174-16</inkml:trace>
  <inkml:trace contextRef="#ctx0" brushRef="#br0" timeOffset="135312.543">19641 10618 1152 0,'0'0'51'15,"6"5"10"-15,-6-5-49 0,6 5-12 0,-6-5 0 0,0 0 0 16,0 0 300-16,6 3 58 0,-6-3 11 0,0 0 3 0,0 0-293 0,0 0-59 16,0 0-11-16,0 0-9 0,6-3 0 0,-6 3 0 15,0-5 0-15,0 5 0 0,0-8 0 0,0 3 10 16,-6 0-10-16,3-3 8 0,-6 2-8 0,0-2 0 15,0 3 0-15,-6 0 0 0,4-1 0 0,-1 1 0 16,6 3 0-16,-6 2 0 0,0 2 0 0,0 3 0 16,0 1 0-16,0 2 8 0,0 5 4 0,-3 3 1 15,0 5 0-15,1 0 0 0,2 3 0 0,3 5 0 16,-3 0 0-16,3 0 0 0,0 3-13 0,0-3 8 16,3 0-8-16,0-2 0 0,3-6 0 0,0-3 0 15,3 1 0-15,0-6 0 0,0 0 0 0,3-2 0 16,0-3 0-16,3 2 0 0,-3-2-8 0,6-2 8 15,-3-1-12-15,3 0 12 0,0 1 0 0,0-4 0 16,0 1 0-16,3-1 9 0,-1-2-1 0,1 0-8 16,0 0 12-16,-3-5-4 0,0 3-8 0,3-4 0 0,0-4 0 15,3-1 8-15,0-5-8 0,3 0 0 0,2-5 0 16,-2-3 0-16,0 1 0 0,0-4 0 0,0-2 0 16,0 0 0-16,0 0 16 0,-1-6 2 0,-2 4 0 0,0-9 0 15,3 3-8-15,-3-8-2 0,0-5 0 0,-3-1 0 16,3-2-8-16,0 1-11 0,-7-1 3 0,4 0 0 31,-3 0-20-31,3 5-3 0,-3-2-1 0,0 5 0 0,-6 5 20 0,3 6 3 0,-3 2 1 16,0 6 0-16,-3 4 8 0,3 7 0 0,-3 1-9 0,0 4 9 15,-3-1 0-15,3 3 10 0,0 8-1 0,0 0 0 16,0 0-9-16,0 0 0 0,0 0 0 0,-6 6 0 16,0-1 0-16,0 5 0 0,0 1 0 0,-3 5 8 0,0 8-8 15,0 2 0-15,0 9 0 0,3 2 0 0,-5 8 28 16,5 2 3-16,0 6 1 0,3 3 0 0,0 2-4 15,-3 3 0-15,6-3 0 0,-3-2 0 0,3-1 12 16,3-5 3-16,-3 1 0 0,3-4 0 0,0-2-35 0,0-2-8 16,-3-4 0-16,3-4 0 0,3-6 0 0,-3-3-11 15,3-5 3-15,-1-5 0 16,4 0-124-16,-3-8-25 0,3 0-5 0,3-5-984 16</inkml:trace>
  <inkml:trace contextRef="#ctx0" brushRef="#br0" timeOffset="136811.7926">20981 10491 576 0,'0'0'51'0,"0"0"-41"0,0 0-10 0,6 5 0 16,-3 3 248-16,3-3 47 0,-6-5 9 0,3 8 3 15,2-3-183-15,1 3-37 0,3-2-7 0,-3 2-2 16,3-3-16-16,-3 0-3 0,3 1-1 0,0-4 0 16,3 1-18-16,0-1-4 0,0-2-1 0,0-2 0 15,3-3-35-15,-1-3 0 0,4 0 0 0,-3-3-9 16,3-2 9-16,-3 0 0 0,3-3-9 0,0 0 9 0,0-3 9 15,-1 1 7-15,-2-3 0 0,0-1 1 0,3 1 18 16,-6-2 3-16,-3-4 1 0,3 1 0 0,3 2-3 16,-3-5 0-16,-1 2 0 0,-2-2 0 0,0 0-3 15,3-3-1-15,-3 1 0 0,0-1 0 0,-3-3-19 0,0 4-4 16,3-1-1-16,-6-3 0 0,3 4-8 0,-3-1 0 16,0 0-10-16,-3 3 10 0,0 0-16 0,0 3 2 15,0 2 1-15,0-3 0 0,-3 3 1 0,0 3 0 16,-3-3 0-16,3 3 0 0,3 3 2 0,-6 2 1 15,3 0 0-15,-3 0 0 0,3 3 9 0,-3 0 0 16,0 2 0-16,0 1 0 0,0 2 0 0,0 2-8 0,-3 1 8 16,3 2 0-16,0 3 0 0,6 0 0 15,-3-2 0-15,-2 4 0 0,-1 1 0 0,6-3 0 0,-3 11 0 0,0-3 0 16,-6 5 0-16,6 0 0 0,-3 3 0 16,3 5 0-16,-3-2 23 0,0 2 6 0,3 0 2 0,0 3 0 15,0 2-23-15,0 1-8 0,0 4 0 0,3 1 0 16,6 5 0-16,-6 3 0 0,0 2 0 0,0 3 0 15,0 3 0-15,-3 2 0 0,0-5 0 0,3 5 0 16,-3-2 0-16,0 2 8 0,-3 0-8 0,3-2 0 16,-3 0 12-16,0-3-1 0,0-3 0 0,3 0 0 15,-3-2-3-15,3-3-8 0,-6 0 12 0,6 0-4 16,-3-5-8-16,1 2 12 0,-1-2-12 0,0 2 12 16,3-2-12-16,-3 0 0 0,0-3 0 0,-3 0 8 15,3-2-8-15,0-1 8 0,-3 1-8 0,3-6 8 16,0 3 5-16,3-3 1 0,-3-3 0 0,0 1 0 15,0-6-5-15,3 3-1 0,0-6 0 0,0 1 0 0,0-3 4 16,0 0 0-16,3-5 0 0,0-3 0 0,0 0-12 0,0 0-12 16,0 0 2-16,0 0 1 0,0 0 1 0,0 0 0 15,0 0 0-15,0 0 0 0,0-8 8 0,0-3 0 16,3-2 0-16,0 0 0 0,-3-1 0 0,3-4 0 16,0-3 0-16,3-1 0 0,-3-4 16 0,3 0 0 15,0-4-1-15,0 4 0 0,3-3-31 0,3 0-7 16,-6 0-1-16,3 0 0 0,3-1 7 0,-3 4 1 15,2 0 0-15,-2 2 0 0,3 0 16 0,3 0-10 16,0 3 10-16,0 0-8 0,-6 2 8 0,3 6-10 16,3 0 10-16,0 2-10 0,-1 3 10 0,-2 3-8 15,3 0 8-15,0 2-8 0,0 3 8 0,0 0 0 0,-3 3 0 16,0-1 0-16,0 1 0 0,0 2 0 0,-1 1 0 16,-2-1 8-16,0 3-8 0,0 0 8 0,-3 2-8 0,-3 1 8 15,3 2-8-15,-6 0 0 0,3 3 0 0,-3 0 0 16,-3 3 0-16,0-3 0 0,0-1 0 0,-3 1 0 15,0 0 0-15,3-5 0 0,-6-1 0 0,0 1-8 16,-3-3 8-16,1 0 0 0,-4-3 0 0,0-2-8 16,0-1 8-16,-3-2-8 0,3-2 8 0,-3-1-8 15,6 0 8-15,-2 1-13 0,5-4 5 0,-3 4 8 16,-3-1 0-16,6 1 0 0,0 2 0 0,3-3 8 16,0 0-8-16,0 1 0 0,0 2 0 0,6 0 0 15,0 0 0-15,0 0 0 0,0 0 0 0,0 0 0 16,9 2 0-16,0 4 8 0,-3-1-8 0,6 3 0 15,-3 0 12-15,6 2-4 0,6 4 0 0,-1-1 0 16,1 0 2-16,3 3 0 0,3 0 0 0,-3 0 0 0,-1-1-10 16,4 1 0-16,-3-2 9 0,0 1-9 0,-3-4 0 15,0 0-16-15,-4-3 2 0,-2-3 1 16,-3-2-152-16,-3-6-31 0</inkml:trace>
  <inkml:trace contextRef="#ctx0" brushRef="#br0" timeOffset="137295.768">22017 10605 1782 0,'0'0'39'0,"0"7"8"0,2 1 1 0,-2 0 3 0,3 3-41 0,0-3-10 0,0 2 0 0,0 1 0 16,0 0 123-16,0-1 22 0,3 1 5 0,3-1 1 16,0 1-58-16,0 0-11 0,3-6-2 0,-3 0-1 15,3 0-33-15,3-2-6 0,0-3-2 0,-1 0 0 16,4-3-38-16,0-2 0 0,3-3-12 0,-3-2 4 16,0-1-10-16,-3 0-2 0,0-2 0 0,-1 0 0 15,1 0 6-15,0-3 1 0,0 3 0 0,-3-1 0 16,0-1 13-16,-3 1 0 0,0-2-10 0,0 3 10 15,-3-3 0-15,0 3 0 0,0 0 12 0,-1 0-4 0,-2 2 17 16,-3 0 3-16,0 1 1 0,0 2 0 0,-3 0-17 16,3 3-4-16,0 5-8 0,0 0 12 0,0 0-12 0,0 0 9 15,-8-6-9-15,2 6 8 0,-3 3-8 0,0 2 0 16,0 1 9-16,0 2-9 0,-6 2 0 0,0 6 9 16,0 0-9-16,0 5 0 0,-8 0 8 0,2 3-8 15,-3 3 0-15,6-1 0 0,0 0 0 0,3 4 0 16,3-1 0-16,3 0 0 0,1 2 0 0,5 1 0 15,0 0 8-15,6 0-8 0,-3-3 0 0,5-3 10 16,4 1-10-16,0-3 8 0,0-3-19 0,6-3-4 16,-3-2-1-16,3-5 0 15,-3-6-104-15,0-2-22 0,-3-6-4 0,3-8-928 0</inkml:trace>
  <inkml:trace contextRef="#ctx0" brushRef="#br0" timeOffset="137671.1978">22645 10618 2516 0,'3'8'56'0,"-3"-6"11"0,0-2 2 0,0 0 1 0,0 0-56 0,3 6-14 0,-3-6 0 0,2 5 0 16,-2-5-31-16,6 5-9 0,-3-2-1 0,3-1-1 15,3 1 42-15,0-3 0 0,3-3 0 0,0 1 0 16,0-1 10-16,3-2 4 0,-3-3 1 0,9-3 0 15,-4 1-32-15,1-3-7 0,0-1 0 0,-3 1-1 0,-3 0 25 0,6 0 0 16,-6-1 0-16,6 1 0 16,-7 0 27-16,-2 2 1 0,0-2 0 0,0 3 0 0,-3-4-1 0,-3 6 0 15,0-2 0-15,0 2 0 0,-6 3 1 16,3 5 1-16,-3-6 0 0,-3 1 0 0,-3 0-9 0,6-1-3 16,-3 4 0-16,-3-1 0 0,-5 3-17 0,2 5 0 15,0 1 0-15,0-1 0 0,-6 6 0 0,0 2 0 16,0 5 0-16,0 6 0 0,1 3 12 0,2 4-4 15,3 1 0-15,0 3-8 0,0 2 12 0,6 0-12 16,0 0 12-16,0 0-12 0,3-3 16 0,3-2-3 16,0-3-1-16,3-5 0 0,0 0-12 0,3-6-12 15,0-2 3-15,0-8-817 16,-3-3-163-16</inkml:trace>
  <inkml:trace contextRef="#ctx0" brushRef="#br0" timeOffset="138207.5724">23383 10340 2304 0,'3'18'102'0,"6"-10"21"0,-6 0-99 0,0 0-24 0,0 0 0 0,0 0 0 16,-3 0 148-16,-3 0 25 0,0 3 5 0,0-1 1 15,-9 3-228-15,3 6-46 0,-3 2-9 0,0 6-1 16,-6 4 44-16,9 6 9 0,-12 3 1 0,9 2 1 15,1 3 50-15,-1 3 20 0,-3 0 0 0,6-3-1 16,-3-3 7-16,3-2 2 0,6-6 0 0,-3 0 0 0,0-5 19 16,0-5 4-16,6-3 1 0,0-2 0 15,0-6-22-15,-3 0-4 0,3-2-1 0,0-3 0 0,0-3-25 0,0-5 0 16,0 0 0-16,0 0 0 0,0 0 0 0,0 0 0 16,0 0 0-16,0 0 0 0,0 0 8 0,0-8-8 15,0 0 8-15,3 0-8 0,-3-2 25 0,9-6 0 16,0 0 0-16,3-2 0 0,3-6-13 0,0-3-4 15,3-2 0-15,2-5 0 0,1-3-8 0,0-3 0 16,0-2 0-16,0 2 8 0,0 0-8 0,-1 3 0 16,4 3 0-16,0 2 0 0,0 6 0 0,-3 2-11 15,-3 5 3-15,2 6 0 0,1 3 8 0,3-1 0 16,-3 6 0-16,0-1 0 0,-6 4 0 0,2-1 0 16,1 6 0-16,-3-3-8 0,6 2 8 0,-3 1 0 15,-6 0 0-15,3-1 0 0,0 1-11 0,-4 0 11 0,4-3-13 16,-6 0 5-16,-3 2-12 0,3-2-1 0,0 3-1 0,-9-3 0 15,0 0 7-15,3 8 2 0,-3 0 0 0,0 0 0 16,0 5 13-16,-3 0 0 0,-6 3 0 16,0 0 0-16,0 5 9 0,-12-5 5 0,10 3 1 0,-13-4 0 15,-3-1 11-15,-6-1 2 0,-3-3 1 0,1-4 0 16,-4-4-21-16,0-4-8 0,-2-6 0 0,2 0 0 16,-3-8-160-1,-2-3-39-15</inkml:trace>
  <inkml:trace contextRef="#ctx0" brushRef="#br0" timeOffset="139378.3558">4592 13541 1209 0,'0'0'53'0,"-6"0"12"0,0 0-52 0,0 3-13 16,6-3 0-16,0 0 0 0,0 0 144 0,0 0 25 16,0 0 6-16,0 0 1 0,0 0-122 0,0 0-24 15,0 0-5-15,0 0-1 0,0 0-24 0,0 0 0 16,9-3 0-16,0 1 0 0,0-1 0 0,0 0 0 0,2 3 0 15,1-2 0-15,6-1 27 0,-3 1 0 0,3-4 0 0,3 1 0 16,6 2-12-16,-1-5-3 0,4 0 0 0,3-2 0 16,-3-1 4-16,5 1 0 0,7-4 0 15,0 1 0-15,-4 0-16 0,1 0 11 0,0 0-11 16,-6-1 10-16,5 1-10 0,-5 2 0 0,0 1-10 0,-1-1 10 31,-2 3-30-31,3 3 0 0,-6-3 0 0,3 3 0 16,-4-3-8-16,4 3-2 0,-6-3 0 0,0 0 0 0,-3 0 4 15,-1 0 1-15,1-3 0 0,-3 1 0 0,-3-4-27 0,-3 1-6 16,3-3 0-16</inkml:trace>
  <inkml:trace contextRef="#ctx0" brushRef="#br0" timeOffset="139770.28">5303 12835 288 0,'-6'13'25'0,"3"-8"-25"0,-3 3 0 0,0 0 0 16,0-2 340-16,0 4 64 0,-3 1 12 0,3 2 2 16,4 0-312-16,-4 0-62 0,0 1-13 0,0-1-3 15,0 3-20-15,3 2-8 0,0 4 0 0,-3 4 0 16,0 0 0-16,0 9 0 0,0 2-13 0,0 5 4 16,0 3-2-16,-3 5 0 0,0 6 0 0,0 8 0 15,0-1 11-15,-3 8 0 0,-2-2 8 0,-1 0-8 16,3 2 18-16,-3-4-1 0,0-1 0 0,3-3 0 15,3-2-5-15,0-11 0 0,0 1-1 0,3-6 0 16,-3-3-11-16,6-5-11 0,0-8 3 0,3-5-852 16</inkml:trace>
  <inkml:trace contextRef="#ctx0" brushRef="#br0" timeOffset="140589.6377">5764 12928 1994 0,'-11'2'88'0,"11"-2"19"0,0 0-86 0,0 0-21 0,-6 3 0 0,3-1 0 15,3-2 113-15,0 0 19 0,0 0 3 0,0 0 1 16,0 0-80-16,0 0-16 0,0 0-4 0,0 0 0 16,0 0-23-16,0 0-5 0,0 0 0 0,0 0-8 15,0 0 14-15,0 0-4 0,-6 6-1 0,6-1 0 16,0-5 2-16,-3 5 0 0,3 3 0 0,-3 0 0 16,3-2-11-16,-3 1 12 0,3 1-12 0,0 0 12 15,-3 3-12-15,6 2 0 0,3 6 0 0,3 2 0 16,-3 5 0-16,3 3 0 0,-1 6 0 0,4-1 8 15,-3 3-8-15,0 6-14 0,3 2 3 0,-3 2 1 16,0 3-1-16,0 1 0 0,-3 4 0 0,0-4 0 16,3-1 21-16,-3-5 4 0,-3 0 1 0,-3-6 0 15,0 4-24-15,0-4-5 0,-3-4-1 0,0-3 0 16,-3-3 15-16,0-3 0 0,3-2 0 0,-3-3 0 16,-3-2 0-16,3-6 0 0,-3 0 0 0,0-5-12 15,3-3-11-15,-3 3-1 0,-3-5-1 0,6-3 0 16,-3-3 13-16,1-5 4 0,2 3 0 0,0-5 0 0,0-4 8 15,3 1 0-15,0-3 10 0,3-2-10 0,3-1 16 16,0-2-2-16,3 2-1 0,0 1 0 0,3-1 1 0,2 4 0 16,-2 4 0-16,6 0 0 0,0 1-5 0,3 4-1 15,-3 1 0-15,3 5 0 0,3 3 2 0,2-1 0 16,-2 6 0-16,3 0 0 0,0 0-10 0,3 3 0 16,-1-1 0-16,-2 1 0 0,3 0-13 0,0-1-8 15,3-4-2-15,2-1 0 0,1-5 1 0,-3 0 0 16,-3-8 0-16,2-3 0 0,4-2 2 0,0-5 1 15,-6-4 0-15,-1 1 0 16,4-3-14-16,-6-2-3 0,-3-1-1 0,-3 4 0 16,3-4 11-16,-7 1 2 0,1 2 1 0,-6-3 0 0,0 4 35 0,-3-1 8 0,0 3 0 0,-3 0 1 15,0 5 35-15,-3 2 6 0,3-1 2 0,-3 4 0 16,-3-2-7-16,0 5-1 0,3 0 0 16,-6 3 0-16,0-1-21 0,0 4-5 0,-3-1-1 0,0 3 0 15,0 3-21-15,0 2-8 0,-2 5 0 0,-4 4 9 16,0 4-9-16,3 3-9 0,-3 3 9 0,0 3-13 15,0 2 2-15,0 3 1 0,0 2 0 0,4-2 0 16,5-1 10-16,0 1-8 0,3-5 8 0,3 2-8 16,3 0 8-16,3-3-8 0,0 1 8 0,5-1-8 15,4 1 8-15,3-4-8 0,-3 1 8 0,3-5-8 16,3-1-47-16,6-2-9 16,-1-5-1-16,4-1-1 0,6-4-93 0,0-4-18 15,2-2-4-15,7-2-466 0,0-4-93 0</inkml:trace>
  <inkml:trace contextRef="#ctx0" brushRef="#br0" timeOffset="141129.4498">8848 13010 2358 0,'0'0'104'0,"0"0"22"16,0 0-101-16,0 0-25 0,0 0 0 0,0 0 0 15,0 0 34-15,0 0 2 0,6-3 0 0,0-5 0 16,-3 3-75-16,-3-1-14 0,0-2-3 0,0 3-1 16,-3-3 37-16,0 3 8 0,-6 2 2 0,3-2 0 0,0 5 46 0,-6 0 8 15,0 0 3-15,-2 3 0 16,-1 2 4-16,-3 3 1 0,-3 0 0 0,-3 2 0 0,-3 4-18 0,1 2-3 15,-1-1-1-15,-3 4 0 0,3-1-30 16,0 4 0-16,1 4 0 0,-4-2 0 0,6 2 0 16,0 1-12-16,3-1 3 0,1 3 0 0,2 3 21 0,3 0 5 15,0 0 1-15,6 2 0 0,3 3-3 0,0-3-1 16,0 3 0-16,6-2 0 0,3-1-14 0,0-2 9 16,6-3-9-16,0 0 8 0,3-2-8 0,6-4 0 15,-3-4 0-15,3 0 0 0,2-4-11 0,4-4-4 16,3 0-1-16,3-3 0 15,-3-3-134-15,-1-3-27 0,4 1-6 0,0-6-853 16</inkml:trace>
  <inkml:trace contextRef="#ctx0" brushRef="#br0" timeOffset="141611.1401">9381 13293 1785 0,'0'0'159'0,"0"5"-127"0,0-5-32 0,0 0 0 16,-3 8 207-16,3-8 35 0,0 0 7 0,-3 5 2 16,3-5-195-16,0 0-38 0,-3 5-8 0,3-5-2 15,0 0-32-15,-9 3-8 0,3-3 0 0,0 3-1 0,0-1 21 0,-3 1 4 16,0 2 8-16,0 3-13 0,1 3 4 0,-1-1 1 15,0 4 0-15,0-1 0 0,0 3 8 0,0 5 8 16,3-3-8-16,0 4 11 0,3-1-11 0,-3-3 0 16,6 1 9-16,0-1-9 0,0 1 0 0,3 2 0 15,0-2 0-15,3-4 8 0,0 1-8 0,-3-2 0 16,6-4 0-16,-3 1 8 0,3-6-8 16,3 3 0-16,-3-3 0 0,-1-5 0 0,4 0 0 0,3-2-8 15,-3-4 8-15,3-2-12 0,0-2 12 0,0-1-12 16,0-5 12-16,0 0-12 0,-1 1 12 15,1-4 0-15,0 1 0 0,-3-1 0 0,-3 1 15 0,0-1-2 16,0 0 0-16,0 1 0 0,-6-1 22 0,6 4 4 16,-6 1 1-16,3 1 0 0,-3 3-16 0,-3-1-2 15,3 3-1-15,-3 3 0 0,0 5 12 0,-3-6 3 0,-3 1 0 16,0 2 0-16,-6 1-44 0,3-1-9 0,0 3-2 0,-3 0 0 31,0 0-10-31,-3 3-3 0,3-3 0 0,-2 5 0 16,-1-5-31-16,3 3-6 0,0-1-2 0,0 1-705 0,3-3-142 15</inkml:trace>
  <inkml:trace contextRef="#ctx0" brushRef="#br0" timeOffset="141919.8503">9827 12427 2188 0,'0'0'195'0,"0"0"-156"16,0 0-31-16,0 0-8 0,0 0 119 0,9-2 22 15,0-3 5-15,0 2 1 0,-3 0-124 0,3 3-23 16,3-2-8-16,-3 4 0 0,0 4 8 0,0 1 9 16,0 7-1-16,3 4-8 0,-3 9 16 0,0 10-3 15,-3 8-1-15,2 5 0 0,-2 6 7 0,0 4 1 16,-6 1 0-16,0 0 0 0,-6 3 25 0,3-1 6 15,3-2 1-15,-3-3 0 0,-5-5-39 0,5-3-13 16,0-5 9-16,0-2-9 16,-3-4-100-16,3-4-26 0,0-6-5 15,0-5-688-15,3-8-137 0</inkml:trace>
  <inkml:trace contextRef="#ctx0" brushRef="#br0" timeOffset="142323.1522">10554 12951 2570 0,'3'8'56'0,"-3"0"12"0,3 0 3 0,-3 0 1 0,0 0-57 0,3 0-15 0,-3 0 0 0,0-3 0 15,0 3 9-15,-3 3-1 0,3-3 0 0,-3 5 0 16,3 0-8-16,-3 0 0 0,0 6 0 0,0 2 0 0,-3 0 24 0,3 6 7 15,0-1 1-15,0 1 0 0,3-1-24 0,-3-2-8 16,3 0 0-16,0-3 0 0,3-3 0 0,0-2 0 16,0 0 0-16,3-5 0 0,0-1 0 0,0-4 0 15,0-1 0-15,0-2 0 16,3-6-21-16,2 0-11 0,-2-5-1 16,3 3-1-16,0-3 54 0,0-5 12 0,-3 2 1 0,3-2 1 0,0 2-21 0,0-2-4 15,-3 0-1-15,0 0 0 0,0 0 13 0,0-3 3 16,-1 0 0-16,1 0 0 0,0 0 12 15,0 0 2-15,-3 0 1 0,0 0 0 0,0 1-21 0,-3-1-4 16,0 0-1-16,-3 0 0 0,-3 3-13 0,0 2 0 16,-6 0 0-16,3 1 0 0,-3-1-11 0,0 3-1 0,-3 3-1 15,-2 2 0 1,-4 3-30-16,0 0-5 0,-3 3-2 0,0 0 0 16,-3-1-114-16,4 1-24 0,-4 0-4 0,3-1-855 0</inkml:trace>
  <inkml:trace contextRef="#ctx0" brushRef="#br0" timeOffset="142763.6905">11042 12864 518 0,'3'19'46'0,"0"-11"-37"0,3 2-9 0,-3 3 0 0,0 1 500 0,3 1 99 15,0 1 19-15,0 3 4 0,3-3-438 0,2-3-87 16,-2 3-17-16,0 0-4 0,0 2-55 0,0-2-10 16,0 0-3-16,0 0 0 0,3 2-8 0,-6 1 0 15,3 2-10-15,-3-2 10 0,0 2 0 0,0 0-9 16,0-3 9-16,0-2 0 0,0 0-8 0,0-5 8 15,-1-1-8-15,-2-4 8 0,3-1-16 0,0 0 1 16,0-5 1-16,3-2 0 16,-3-4-19-16,0 1-4 0,0-3-1 0,0-3 0 0,3 4 23 0,-3-4 5 15,-3-2 1-15,0-1 0 0,3 1 22 0,-3 0 5 16,3 0 1-16,-3-3 0 0,0 0 18 0,3-2 4 16,-3-1 1-16,3-2 0 0,6 0-1 0,2-3 0 0,1 0 0 15,6 0 0-15,-3-2-33 0,3 5-8 0,0-3 0 16,-1 5 0-1,1-2-33-15,0 5-9 0,0-2-2 0,0 2 0 16,3 0-81-16,-1-3-17 0,1 1-3 0,3-3-1047 0</inkml:trace>
  <inkml:trace contextRef="#ctx0" brushRef="#br0" timeOffset="143754.8333">13268 12790 2289 0,'0'0'101'0,"0"0"22"0,0 0-99 0,0 0-24 0,0 0 0 0,0 0 0 16,0 0 50-16,0 0 5 0,0 0 1 0,0 0 0 16,-3-3-46-16,-3 1-10 0,3-1 0 0,-2-2 0 15,2 2 0-15,-3 0 0 0,0 1 0 0,0-1 0 16,0 3 14-16,0 0 3 0,0 3 1 0,-3-1 0 15,0-2-6-15,-3 6 0 0,3-4-1 0,-3 4 0 16,-3-4 9-16,0 6 3 0,-5-2 0 0,2 4 0 0,-3-2-9 0,0 5-2 16,0 3 0-16,0 0 0 15,4 3-37-15,-1 2-8 0,3 3-2 16,3-1 0-16,3 4 11 0,0-3 3 0,3-1 0 0,6-1 0 16,0-1-19-16,3-3-4 0,0 1-1 0,6-6 0 15,-3-2 20-15,3-6 4 0,3 3 1 0,0-8 0 0,3 0 12 0,2-5 8 16,1-3-10-16,3 0 10 0,0-6 11 0,0 1 8 15,0 0 1-15,-4-3 1 0,1-2 15 0,-3-1 4 16,0 1 0-16,0-4 0 0,-3 4-32 0,0-1-8 16,0 3 0-16,-3 3 0 0,0 0 22 0,0 5 0 15,-4 3 0-15,1 0 0 0,-6 5 26 0,0 0 4 16,6 0 2-16,0 5 0 0,-3 0-2 0,0 6 0 16,0 2 0-16,3 5 0 0,-6 6-41 0,3 0-11 15,-3 3 0-15,3 2 0 0,-3-3 0 0,0 1 0 0,0-4 0 16,0 1 0-16,3-3 0 0,0-2 0 0,0-3 0 0,-3-3 0 15,3-2-16-15,0-6-6 0,-3-5-1 0,0 0 0 16,0 0 5-16,6 0 1 0,0-5 0 0,3 2 0 16,0-2 17-16,0-3-10 0,3-6 10 0,0-1-8 15,2-1 8-15,4-5 0 0,0-3 8 0,0-3-8 16,3-2 11-16,3 0-3 0,2 0 0 0,4-3 0 16,0 3-8-16,3 0 0 0,-1 0 0 0,4 2 0 15,0-2 0-15,0 5 0 0,-4 1 0 0,1 2 0 16,0 5 0-16,-3 0 0 0,2 5 0 0,-2 6 0 15,0 2 0-15,0 1 0 0,-1 4 0 0,1 1 0 16,0 2 0-16,0 0 0 0,-3 3 0 0,-7 3 0 16,4 0 0-16,-3-1 0 0,-3 1 0 0,-6-1 0 0,0 1 0 15,0 2 0-15,-6-5 0 0,-1 3 0 0,-5-3 0 16,0 2-11-16,-5 1 3 0,-4-1 0 0,-3-2 8 16,-6 0 0-16,0-2 0 0,-6 1 0 0,3-4 0 15,-2 0 9-15,-7-1-1 0,3-2-8 0,0-2 0 16,0-1 0-16,1-5-10 0,2 0 10 15,-3-2-104-15,3-4-14 0,3-1-2 16,0-4-1006-16</inkml:trace>
  <inkml:trace contextRef="#ctx0" brushRef="#br0" timeOffset="144636.1415">15492 12761 1094 0,'-3'16'48'0,"3"-8"11"0,0 2-47 0,3 1-12 0,-3-1 0 0,0 1 0 16,0 0 244-16,3-3 46 0,3-1 10 0,0 1 1 15,0-2-209-15,0-4-41 0,3 4-9 0,0-4-2 16,2-2-40-16,4-2 0 0,-3-1 0 0,3-2 0 16,0-1 0-16,0-2 0 0,3-2 0 0,0-3 0 15,2-1 0-15,1-4 0 0,0-3 0 0,0 0 8 16,0-3 2-16,3 0 0 0,-1 0 0 0,-2 3 0 16,-6-3 16-16,0-2 3 0,6-1 1 0,-3 1 0 15,-3-1-14-15,2 4-4 0,-2-4 0 0,0 3 0 16,0 0 2-16,-3 1 0 0,0-1 0 0,-3-3 0 15,3 1-2-15,0-1-1 0,-3-2 0 0,0 0 0 16,-4 3-11-16,4-1 0 0,0 1 0 0,-3 5 0 16,0 0 0-16,0 5 0 0,-3-3 0 0,0 6 0 15,0 2 0-15,-3 3 0 0,0 0 0 0,0 6 0 16,0 2 0-16,0 0 0 0,-3-6 0 0,3 6 0 0,-6 0 0 16,-3 6 8-16,-3-4-8 0,-3 4 12 0,1-1-29 15,-4-2-6-15,0-1-1 0,-3 1 0 16,0-3-44-16,6 0-10 0,0 0-2 15,4-3 0-15,-4 3-1 0,3-2-1 0,0 2 0 0,0 2 0 0,3 1 59 16,0 2 12-16,0 3 3 0,3 5 0 0,0 1 61 0,0 7 13 16,0 3 2-16,3 5 1 0,3 2 3 0,-3 7 1 15,3-1 0-15,0 5 0 0,-3 0 4 0,6 3 1 16,-3 3 0-16,3-1 0 0,0 4-21 0,0-4-4 16,3-2-1-16,0-2 0 0,0-1-10 0,3-2-2 0,0-3-1 15,3-3 0-15,-6-2-23 0,0-3-4 16,3-3 0-16,-3-4-1 0,3-7-11 0,-3-1-12 0,-3-6 2 15,3-3 1 1,2-2-105-16,1-9-21 0,-3-10-4 0,0-7-1076 0</inkml:trace>
  <inkml:trace contextRef="#ctx0" brushRef="#br0" timeOffset="145079.9013">16486 12438 2516 0,'0'0'112'0,"0"0"22"0,0 0-107 0,0 0-27 0,0 0 0 0,0-5 0 15,0-6-182-15,3 1-42 0,0 2-8 0,0-3-1 16,-3 6 117-16,0 5 24 0,0 0 5 0,0 0 1 0,0 0 164 0,0 5 33 16,0 6 6-16,-3-1 2 0,0 6 59 0,3 0 12 15,-3 3 2-15,0-1 1 0,0-2-103 0,0 2-21 16,0 1-4-16,3-3-1 0,-3 2-41 0,3-2-9 15,0 0-2-15,3 0 0 0,0 0-12 0,0 0 0 16,0 0 0-16,3-1 0 0,0-1 0 0,3-1-12 16,-6-2 12-16,6-4-13 0,0 4 13 0,-3-3 0 15,3-5 0-15,0 2 0 0,-1 0 0 0,-2-2 0 16,3 0 11-16,-3-3-3 0,3-3 0 0,-3 0 0 16,3-2 0-16,0-3 0 0,0 0 0 0,0-3 0 15,0-2 0-15,0 0 0 0,0-6-8 0,0 4 11 16,-3-4-11-16,3 3 12 0,-1 0-12 0,-5 0 0 15,0 1 0-15,-6 1 0 0,3 1 0 0,-3 3 0 0,3-1 0 16,-5 3 0-16,-4 3 28 0,0-1 3 0,0 1 1 0,-3 3 0 16,-6-1-21-16,0 0-11 0,-3 3 12 0,3 0-12 15,-5 0 0-15,5-2 0 0,-3-1 0 0,0 0-12 32,3 1-110-32,0-1-22 0,0-2-4 0,1 2-636 0,2-5-127 0</inkml:trace>
  <inkml:trace contextRef="#ctx0" brushRef="#br0" timeOffset="145541.8583">16941 12406 1497 0,'0'14'133'0,"6"-9"-106"16,3 3-27-16,-3-3 0 0,-3 3 212 0,3 0 36 16,0-3 8-16,0 3 2 0,3 3-151 0,0-3-31 15,-6 2-5-15,6 1-2 0,0 2-17 0,0 0-3 16,-3 3-1-16,0 3 0 0,0-1-7 0,0 1-1 16,3 5-1-16,-7-6 0 0,-2 3-27 0,6-2-4 15,0-3-8-15,-3-3 11 0,-6-3-11 0,3 1-12 16,3-3 2-16,-3-8 1 15,0 0-22-15,0 0-4 0,0 0-1 0,0 0 0 16,0 0 7-16,0 0 1 0,0 0 0 0,0-8 0 0,3-3 28 0,0-2 0 16,-3 3 0-16,3-4 0 0,-3 1 0 0,3-3 13 0,3 0-1 0,-3 1 0 15,0 1 25-15,0-2 5 0,6 3 1 16,0-3 0-16,0 0-25 0,3 3-5 0,0 0-1 0,6 0 0 16,2 0 5-16,-2 2 1 0,-6 3 0 15,3 0 0-15,6 5-7 0,0 1-2 0,-9 2 0 0,0 2 0 16,-1 4-9-16,4-1 10 0,0 3-10 0,-3 5 10 15,-6 0-10-15,3 1 0 0,0-1 0 0,0 3 0 16,-6-3-20-16,3 0 4 0,0-2 1 0,-3-1 0 16,3-7-82-1,-6-3-17-15,0 0-3 0,6-3-712 0,0-10-143 0</inkml:trace>
  <inkml:trace contextRef="#ctx0" brushRef="#br0" timeOffset="146181.0239">17962 12393 1951 0,'0'0'86'0,"3"3"18"0,-3-3-83 0,0 0-21 16,0 0 0-16,0 0 0 0,0 0 50 0,0 0 6 15,0 0 0-15,0 0 1 0,0 0-16 0,-3-3-3 0,-3-2-1 0,1 2 0 16,-4-2 22-16,3 2 4 0,-3 1 1 0,0 2 0 15,0-3-18-15,0 0-3 0,-3 3-1 0,6 0 0 16,-3 0-25-16,-3-2-5 0,0 2 0 0,0 0-1 16,3 0-11-16,-2 2 0 0,-4-2 0 0,0 3-11 31,3 0-18-31,0 2-4 0,3 3-1 0,-3 0 0 16,-6 2-18-16,9 4-4 0,3 1-1 0,0 1 0 15,-5-2-3-15,2-1 0 0,9 0 0 0,-3 0 0 0,3 0 30 0,0-5 6 0,0-2 0 16,0-6 1-16,9 5 11 0,-9-5 1 0,0 0 1 0,11-5 0 15,4-6 10-15,0 1 0 0,-3 2 0 0,3-3 0 16,3-2 25-16,-3 0 1 0,0-1 0 0,3 1 0 16,-4 0 10-16,4 0 1 0,-3 2 1 0,3 0 0 15,-3 1 11-15,0 2 3 0,3 0 0 0,-3 3 0 16,-1 2-12-16,1 0-1 0,-3 6-1 0,3 2 0 16,3 3 13-16,-6 3 2 0,3 2 1 0,-3 0 0 15,0 6-34-15,-4 5-6 0,1 2-2 0,-3 6 0 0,0 2-12 16,-3 6 0-16,0 0 0 0,-6 5 0 0,0-6 0 0,-3 4 0 15,3-4 0-15,-6 1 0 0,1 0 28 0,-1-6 2 16,0 0 1-16,-3-7 0 0,0-1-31 0,-3-4 0 16,0-1 0-16,-3-3 0 0,3-5 0 0,-3 1 0 15,-5-4 0-15,2 1 0 0,-3-3 0 0,3 0 8 16,0 2-8-16,-2-2 0 0,-7-2 0 0,9-1 0 16,9 0 0-16,-3 0 0 0,0 1 0 0,3-1 0 15,3-2 8-15,3-1-8 0,1 1 28 0,-1 0 0 16,0-3 0-16,6 0 0 0,0 0 0 0,0 0 0 15,0 0 0-15,9-3 0 0,5-2-12 0,4-3-2 0,3-3-1 16,6-5 0-16,3-2-13 0,2-6-15 16,4-5 3-16,3-6 1 15,-3 1-26-15,2-8-6 0,1-1-1 0,0-7-868 0,2-3-173 16</inkml:trace>
  <inkml:trace contextRef="#ctx0" brushRef="#br0" timeOffset="147377.5294">20472 12290 1209 0,'0'0'108'0,"0"0"-87"15,-6 0-21-15,-3-5 0 0,0-3 140 0,0 2 23 16,-3-2 5-16,0 3 0 0,0-3-106 0,-3 3-22 15,0 2-4-15,-2-2 0 0,-4 2 22 0,3 1 5 16,-3-1 1-16,-3 3 0 0,0 0-8 0,-2 5-2 16,-1 1 0-16,-3-1 0 0,0 3-19 0,4 0-4 15,-1 5-1-15,-3 0 0 0,3 3-6 0,0 5 0 16,1 0-1-16,2 1 0 0,0 4-23 0,0-2 0 16,6 2 0-16,0 1 0 0,7-3 0 0,-1-1-10 15,0-4 10-15,3 2-13 0,3 0 13 0,0-2 0 16,0-3 0-16,3 0 0 0,3-1-15 0,0-1 0 15,0-4 0-15,0 1 0 0,3-3 15 0,3-3 0 16,-6-5 0-16,9 0 0 16,0 0-20-16,6-3-8 0,0-5-2 0,2-2 0 15,4-6 2-15,0 0 0 0,6-2 0 0,3-4 0 16,2-1-14-16,1-1-2 0,0 0-1 0,0 0 0 0,-4 3 22 0,1 0 5 0,0-3 1 16,-3 6 0-16,2-6 30 0,-2 5 7 0,-3 1 0 0,0-1 1 15,0 3 38-15,-4 0 7 0,-2 3 2 0,-3 0 0 16,-3 0-12-16,0 5-1 0,-3 3-1 0,-3-1 0 15,-6 6-6-15,0 0-2 0,3-5 0 0,-3 5 0 16,0 0-14-16,0 0-4 0,0 0 0 0,0 0 0 16,-3 8-28-16,-3 2 0 0,0 4 0 0,0 4 0 15,-3 1 0-15,0 2 0 0,-3 5 0 0,6-2 0 16,-3 3 0-16,0 2 0 0,4 0-13 0,-1-3 4 16,0 3 9-16,6-5 11 0,0 3-3 0,0-9 0 15,-3 3-8-15,6-7 0 0,0-4 0 0,0-2 0 16,-3-8 0-16,6 5-17 0,-1-2 4 0,4 0 1 0,3-6 0 15,0-2 0-15,0-3 0 0,3 0 0 0,-3 0 2 16,6-3 1-16,-6-2 0 0,6 0 0 0,-1-3 9 0,4 0 9 16,3-5-1-16,0 0-8 0,0-3 18 15,2 0-3-15,4 0-1 0,0-2 0 0,0-1 4 0,0 1 1 16,5 2 0-16,-2-2 0 0,0 5-7 0,-1-1 0 16,1 7-1-16,-3 1 0 0,0 4 0 0,-3 4 0 15,-4 4 0-15,1 2 0 0,-3 2 7 0,0 1 2 16,0 5 0-16,-3 0 0 0,-1 3-12 0,1-1-8 15,-3 3 12-15,0-2-12 0,0 2 8 0,-3 3-8 16,0-3 0-16,0 3 0 0,-3-3 0 0,-1 1 0 16,1-4 0-16,-3 3 0 0,3-2 0 0,-3 0 0 0,-6-4 0 15,3 1 0-15,-3 0 0 0,-3 0 0 0,-3 0 0 0,-3 0 0 16,-3 0 0-16,-2 3 0 0,-4-3 0 16,-3 2 0-16,0-2 0 0,-6 0 0 0,3 0 0 0,-5-3 0 15,2 1 0-15,-3-4 0 0,-3 1 0 0,7-6 0 31,-1-2-44-31,-3-3-10 0,0-5-2 0,3-3 0 16,4-3-174-16,2-7-35 0</inkml:trace>
  <inkml:trace contextRef="#ctx0" brushRef="#br0" timeOffset="148614.353">22290 12025 633 0,'0'0'56'0,"0"0"-44"0,0 0-12 0,0 0 0 15,0 0 225-15,0 0 43 0,0 0 9 0,0 0 2 16,0 0-153-16,0 0-30 0,0 0-7 0,0 0-1 16,6 6-2-16,-6-6-1 0,0 0 0 0,3 8 0 15,-3-8-29-15,3 7-5 0,-3-7-2 0,3 6 0 16,-3-6-28-16,0 0-5 0,6 8-2 0,-3 2 0 15,0-2-14-15,0 5 0 0,-3 1 0 0,0 7 0 0,0 3 11 16,0 5-11-16,-6 5 12 0,6 3-12 0,-3 0 0 16,0 0-19-16,0 0 3 0,0 0 0 0,0 3 43 0,0-6 9 15,3-2 1-15,-3 0 1 0,3-8 11 16,-3-3 3-16,6-5 0 0,-3-3 0 0,0-2-40 0,0-11-12 16,0 0 8-16,0 0-8 0,6-3-12 15,0-5-7-15,0-3-1 0,3-4 0 16,0-1-18-16,0-3-4 0,0 1-1 15,3-1 0-15,-3-2 32 0,-3 2 11 0,9-4 0 0,-6 1-9 0,-1-1 9 0,4-1 0 16,0-3 0-16,0 6 8 0,-3-3 8 0,3 3 1 16,-3 3 1-16,0 2 0 0,0 3 6 15,-3 5 0-15,3 5 1 0,-3 3 0 0,-6 0-1 0,6 5 0 16,0 3 0-16,-3 6 0 0,2-1 13 0,-2 5 3 0,-3 1 0 16,0 2 0-16,0 0-32 0,0 3-8 15,0-3 0-15,0 3 0 0,0-3 0 0,3 0 0 0,-3-2 0 0,3-1 0 16,0-2 0-16,0-3 0 0,0-2 0 0,3-3 0 15,0 0 0-15,0-3 0 0,0 0 0 0,-3-2 0 16,6-3 0-16,3 0 0 0,-3-3 0 0,0 1 0 16,0-4 0-16,3 4 0 0,0-3 0 0,-1-3 0 15,1-3 0-15,3 0 11 0,0 1-3 0,0-3 0 16,-3-1 1-16,0-1 0 0,6-1 0 0,-3 0 0 16,-1-3-1-16,-2 1 0 0,0-3 0 0,0-3 0 15,0 0-8-15,0-3 0 0,-9-2-10 0,6-5 10 16,-3 0-81-16,0-3-11 15,-3 0-1-15,3-1-744 0,-6-1-149 0</inkml:trace>
  <inkml:trace contextRef="#ctx0" brushRef="#br0" timeOffset="149112.667">23252 12375 2797 0,'12'29'61'0,"-9"-13"13"0,3-1 2 0,-3 1 4 0,6-2-64 0,-4-1-16 0,-2-3 0 0,3-2 0 15,0-5 35-15,3 0 4 0,0-6 1 0,0 0 0 31,3-2-67-31,0-6-13 0,0 3-2 0,3-5-1 0,0 3 28 0,-6-6 6 0,11 0 1 0,-2 0 0 16,-6-2-7-16,9-1-1 0,-6-2 0 0,0 0 0 16,0-1 1-16,0-1 0 0,-4 2 0 0,4-3 0 15,-3 0 15-15,0 3 0 0,-6 2 0 0,0 1 0 16,0-1 13-16,-3 6 6 0,-3 0 1 0,0 2 0 16,0 3-1-16,-3 3 0 0,0-3 0 0,0 3 0 15,-3 5 19-15,-3-3 4 0,0 3 1 0,0 0 0 16,0 0-27-16,0 3-6 0,-2 2-1 0,-1 0 0 15,-6 3-9-15,9 3 0 0,-12 2 0 0,9 3 0 16,-3 0 0-16,-3 5 0 0,3 5-8 0,-2 6 8 0,-1-3 0 16,3 6 0-16,-3-1 0 0,3 0 0 0,0 6 8 15,0-3-8-15,6-2 12 0,3 2-4 0,1-3 13 0,5 0 3 16,0-2 0-16,8 0 0 0,-2-6-24 0,6 1 0 16,3-6 0-16,3-3 0 15,3-2-31-15,0-2-4 16,6-1-1-16,2-5 0 0,4 0-51 0,0-6-10 0,2 1-3 0,1-6-711 15,-6-2-142-15</inkml:trace>
  <inkml:trace contextRef="#ctx0" brushRef="#br0" timeOffset="150668.2986">4839 14899 1324 0,'0'0'59'0,"-6"2"12"0,0 4-57 0,0-4-14 0,-3 1 0 0,3 0 0 15,0-3 148-15,6 0 26 0,0 0 6 0,-6 0 0 16,3-3-126-16,-3 0-26 0,0-2-4 0,0 0-2 16,3-3-9-16,-3 2-1 0,-3-1-1 0,3 1 0 15,1-2 27-15,-4 0 6 0,0 6 0 0,3-4 1 16,-3 4-20-16,0 2-4 0,0 0-1 0,0 0 0 15,-3 0 1-15,0 5 0 0,0-2 0 0,-3-1 0 16,1 4-12-16,-1-1-9 0,0 6 12 0,0-4-12 16,0 4 18-16,-3 2-3 0,-3 3-1 0,3-3 0 15,4 1-25-15,2 1-5 0,-6 4 0 0,6-3-1 16,-6 2 17-16,6 1 0 0,-3-3 0 0,6 2 0 16,0 1 0-16,0-1 0 0,3 1 8 0,3 2-8 0,-2-2 9 15,2 4-9-15,3 1 8 0,0 0-8 0,0 2 0 16,3 1 8-16,-3 2-8 0,5-3 0 0,-2-2 0 15,3 0 0-15,-3 0 0 0,6-3 0 0,0-2 0 0,3-1 12 16,3 1-4-16,3-1 0 0,0-2-26 0,6-3-6 16,2-2 0-16,4-3-1 15,3-6-155-15,0-2-30 0</inkml:trace>
  <inkml:trace contextRef="#ctx0" brushRef="#br0" timeOffset="151262.9643">5270 15290 1443 0,'-9'6'64'0,"6"-4"13"0,-2 1-61 0,-1 0-16 0,0-3 0 0,6 0 0 15,0 0 59-15,0 0 9 0,-6-3 1 0,6 3 1 16,-3-5-44-16,-3-3-9 0,3 2-1 0,0 1-1 15,0-3 33-15,3 8 8 0,0 0 0 0,-6-5 1 16,3 0 21-16,-3-1 4 0,6 6 1 0,-3-5 0 16,-6 0-18-16,6 2-3 0,-3 0-1 0,3 3 0 15,-3-2-25-15,3 2-4 0,-3-3-2 0,6 3 0 16,-3-3-19-16,0 1-11 0,-3-1 12 0,3-2-12 16,3 5 0-16,-3-3 0 0,-3 1 0 0,6 2 0 15,-3-3 11-15,3 3-11 0,-6-3 10 0,1 1-10 0,-1 2 0 0,0 0 0 16,6 0 0-16,-6 0 0 0,-3 2 0 0,0 1 0 15,0 0-8-15,3 2 8 0,0 3 0 0,-3 0 0 16,0 2 0-16,0 1 0 0,3 2 0 0,-3 0 0 16,3 1 0-16,0 1 0 0,0 1 0 0,0 0-8 15,4 3 8-15,-1-1 0 0,3-2-13 0,-3 3 1 16,3-6 0-16,3 0 0 0,-3-2 12 0,5 2-12 16,1-3 12-16,3-2-12 0,0 0 12 0,3 0-11 15,-3-2 11-15,3-1-10 0,3-2 10 0,-3-1-13 16,-3-2 5-16,3-2 8 0,0-4-8 0,-1-2 8 15,1 0 0-15,0-5 0 0,0-3-20 0,-3-2 1 16,3-3 0-16,-3-1 0 0,-3-1 19 0,0-1-12 0,3 0 12 16,-6 0-10-16,3 3 0 0,-3 2 0 0,3 4 0 15,-3 1 0-15,-3 4 42 0,3 4 9 0,-3 6 2 0,0 0 0 16,0 0 7-16,0 0 2 0,0 0 0 0,0 8 0 16,6 3-23-16,-3 2-4 0,0 3-1 0,-1 0 0 15,4 0-24-15,0 0 0 0,0 0 0 0,0-1 0 16,3-1-16-16,0-1-1 0,-3-2-1 15,3-1 0 1,3 1-148-16,-3-6-30 0,3 0-5 0</inkml:trace>
  <inkml:trace contextRef="#ctx0" brushRef="#br0" timeOffset="151661.6619">5583 15158 1785 0,'0'0'159'0,"-6"8"-127"15,3-3-32-15,0 1 0 0,3-6 142 0,0 0 22 16,0 0 5-16,0 0 1 0,-6 2-116 0,6-2-23 16,0 0-5-16,0 0-1 0,0 0-33 0,0 0-8 15,-3 5 0-15,6 3-1 0,0 0 17 0,3 0 0 16,-6 3 0-16,6 2 0 0,3 3 17 0,0 0-2 16,-3 2-1-16,0 1 0 0,0-1-4 0,0-2-1 15,0 3 0-15,2 2 0 0,-5-5-9 0,0 0 0 16,0 2 0-16,3-2 0 0,-6-3 0 0,3 1-17 15,0-7 4-15,0 1 1 0,-3-8-7 0,0 0-1 16,0 0 0-16,0 0 0 0,0 0-1 0,3-8-1 0,0-2 0 16,3-3 0-16,-3-6 14 0,3 1 8 0,0-4-10 15,0-1 10-15,-3-1 0 0,3-3 15 0,0 4-2 16,0-4 0-16,3 3 11 0,3 3 1 16,0 3 1-16,0 2 0 0,-1 0 18 0,4 5 3 0,0 3 1 0,0 3 0 15,3 0-4-15,-3 5 0 0,0 2 0 0,0 6 0 16,2 0-32-16,-2 6-12 0,3-1 0 0,-3 5 9 15,0 1-9-15,-3 5 0 0,0-3 0 0,3 0 0 16,-3 3-32 0,-4-6-8-16,4 6-1 0,-3-5-1 0,0-4-149 15,0-1-29-15</inkml:trace>
  <inkml:trace contextRef="#ctx0" brushRef="#br0" timeOffset="152367.8523">7220 14819 691 0,'30'8'61'0,"-30"-8"-49"0,-6 6-12 0,0 1 0 16,6-7 397-16,0 0 77 0,0 0 15 0,0 6 3 16,-6-4-338-16,6-2-68 0,0 0-14 0,0 0-2 15,-9-2-70-15,3-6-16 0,3 0-3 0,0-3 0 16,-3-2 1-16,-3 0 0 0,0 2 0 0,3-2 0 16,0 2 6-16,-3 1 0 0,-2 2 1 0,-4 0 0 15,3 3-1-15,-3-1 0 0,0 4 0 0,0 4 0 16,-3 1 12-16,3 5 0 0,-3 3-9 0,4 2 9 15,-4 5 0-15,3 6 0 0,3 0 0 0,3 2 0 32,0-2-30-32,3 3-2 0,0-1 0 0,6-5 0 0,3 0 12 0,0-2 1 0,3-3 1 0,3-3 0 15,0 0 10-15,0-5 8 0,-3-2-12 0,6-1 12 16,0-2-12-16,-3-6 4 0,2 0 8 0,-2-2-13 16,3-3 27-16,0-3 6 0,6-2 0 0,-3-5 1 15,-3-4-1-15,6-4-1 0,6-3 0 0,-1 0 0 16,1-6-19-16,0 1 10 0,0-3-10 0,3 3 8 0,2 2-16 15,-5 5-4-15,-6 1-1 0,3 5 0 0,0 5 3 16,-3 5 1-16,-7 3 0 0,1 6 0 0,-3 2 9 16,3 8 12-16,0 5-2 0,-3 8-1 0,-3 3 24 0,3 8 5 15,3 2 1-15,0 3 0 0,-9 5-27 0,3 1-12 16,-3-1 10-16,3-2-10 0,-6-1-13 0,0-2-9 16,-9 1-2-16,3-4 0 15,3-2-27-15,-9-1-5 0,-6 1-2 0,0-5 0 16,-3 2-22-16,0-3-4 0,1 1 0 0,-7-6-1 15,-6 3 47-15,3-6 10 0,7 1 1 0,-7-1 1 16,-6-5 66-16,6 3 14 0,3-2 2 0,4-4 1 0,-1-5 43 0,3 6 8 16,3-6 1-16,3-2 1 0,3 0-19 0,3-3-4 15,0 0-1-15,4 0 0 0,5 0-50 0,0 0-11 0,-3-6-1 16,3 1-1-16,6-6-23 0,-1 3 0 0,4-2 0 0,6-3 8 16,-3-3-8-16,9-3 0 0,9 1 0 0,0-3 0 15,-7-3 0-15,7-3-13 0,9-2 5 0,0-3 8 31,2 1-197-31,-5-4-32 0</inkml:trace>
  <inkml:trace contextRef="#ctx0" brushRef="#br0" timeOffset="152848.0213">8223 14695 230 0,'0'0'10'0,"-6"3"2"16,-3 2-12-16,6-2 0 0,-6-1 0 0,3-2 0 0,-6 3 518 0,7-1 101 16,5-2 20-16,-6 3 4 0,-3-3-477 0,0 0-95 15,9 0-19-15,0 0-4 0,0 0-32 0,-9 0-7 16,-3 0-1-16,3 0 0 0,9 0-8 0,-3 5 0 15,-6 3 0-15,-3-2 0 0,6 2 0 0,-6 2-14 16,0 1 5-16,0 2 1 16,1 0-15-16,2 3-2 0,0 0-1 0,0 5 0 0,-3 0 1 0,3 3 0 15,0 0 0-15,3 0 0 0,0 2 17 0,0-2 8 0,3-3-8 16,3 0 8-16,6-5 0 0,0-3 0 0,-3 1 12 16,6-4-4-16,9 1 4 0,0-6 2 0,0 0 0 0,2-5 0 15,4-2-14-15,6-4-8 0,6-1 8 0,-4-4-13 16,1-5 13-16,-3 0 0 0,3 0 0 0,-4-5-9 15,1 0 9-15,-3-3-8 0,0 0 8 0,-3 1-8 16,-4-1 8-16,-2 3 14 0,-3-1-3 0,-3 1-1 16,-3 3 22-16,-3-1 5 0,-3 1 1 0,-6 2 0 15,-3 3-5-15,0-3-1 0,0 0 0 0,-6 3 0 16,0 2 5-16,-6 0 1 0,1 1 0 0,-4 2 0 16,-3 0-38-16,0 3 0 0,0-3 0 0,-5 0-12 15,-1 3-185-15,0-3-38 16</inkml:trace>
  <inkml:trace contextRef="#ctx0" brushRef="#br0" timeOffset="153620.2202">10578 14449 1555 0,'0'0'138'0,"3"5"-110"0,-3-5-28 0,6 5 0 0,-6-5 160 0,2 8 26 16,-2-8 6-16,0 0 0 0,0 0-143 0,0 0-29 16,0 0-5-16,0 0-2 0,0 0-13 0,0 0-18 15,-2-8 4-15,-1 3 1 0,-3 3 13 0,-3-1 10 16,0-2-2-16,-3 2 0 0,0 3 5 0,-3 3 1 15,-6 2 0-15,3 3 0 0,-3 2-2 0,1 1-1 16,-4 5 0-16,-3 2 0 0,6 1-11 0,-3 2 8 16,4-2-8-16,-1 2 8 0,3-3-8 0,6 1 0 15,0-3 0-15,6-3 0 0,-3 0 0 0,6-2-17 16,6-1 4-16,0-2 1 0,3-2-11 0,3-1-1 0,3 0-1 16,3-2 0-1,3-1-6-15,0-2-1 0,2 0 0 0,1 0 0 0,0 0 32 0,3 3 13 0,0 2-1 16,2 1 0-16,-2 2 17 0,0-3 3 0,0 5 1 15,-3 1 0-15,0 0-6 0,-4 2-2 0,-2 0 0 0,3 0 0 16,-6 6-6-16,-3-3-2 0,3-3 0 0,-6 0 0 16,0-2 2-16,-3 2 0 0,-3-2 0 0,0-3 0 15,-3-1-19-15,-3 1-19 0,0 0 4 0,-6-2 1 16,0 2 5-16,-6-1 1 0,-3 1 0 0,1-2 0 16,-7-1 17-16,0 0 4 0,-3 1 1 0,0-1 0 15,4-2-30-15,-4-1-5 0,0 1-2 0,3-6 0 16,1 3-99-1,-1-2-20-15,0-1-4 0</inkml:trace>
  <inkml:trace contextRef="#ctx0" brushRef="#br0" timeOffset="154146.8284">11372 14539 403 0,'0'0'36'0,"0"0"-36"0,0 0 0 0,0 0 0 15,6-3 316-15,-3-2 57 0,0 0 11 0,0-3 3 16,0 2-280-16,-3 1-56 0,0 5-11 0,0 0-3 15,0 0 52-15,-3-5 11 0,3 5 1 0,-6 0 1 16,-3 0-14-16,3 5-4 0,-3-2 0 0,3 2 0 16,1 3-34-16,2 0-7 0,-3 0-2 0,-3 5 0 15,0-2-29-15,3 2-12 0,0 0 8 0,-3 3-8 16,0 0 0-16,0 2 0 0,0 1 0 0,6 2 0 16,0 0 0-16,0 0 0 0,0 1 0 0,3-1 0 15,0 3 0-15,3-6 0 0,0 1 0 0,0-4 0 16,0 1 0-16,3-2 0 0,3-4 0 0,-3-2 0 15,3 0 0-15,0-5-14 0,3-3 2 0,6-6 0 16,-1-2-17-16,1-2-3 0,3-9-1 16,3-2 0-16,-3 0 1 0,3-3 1 0,-4-2 0 15,-2-1 0-15,3-2-17 0,-3 3-3 16,-6 2-1-16,3-3 0 0,-3 4 36 0,0-1 8 0,-3 0 8 0,-4 6-13 0,-2-1 57 0,0 6 12 16,0 0 3-16,-3 5 0 0,0 0 4 0,-3 2 1 15,-3 1 0-15,-2 2 0 0,-1 1-32 16,-6 4-7-16,0-2-1 0,0 6 0 0,0-1-24 0,-3 0 0 15,0 1 0-15,-2 2 0 16,-1-3-38-16,3 0-13 0,0-2-2 0,0-1-746 16,3 1-149-16</inkml:trace>
  <inkml:trace contextRef="#ctx0" brushRef="#br0" timeOffset="154859.7409">11962 14409 1209 0,'6'13'108'15,"0"3"-87"-15,0-2-21 0,2-1 0 0,1 0 400 0,0-5 76 16,6 3 16-16,0-6 2 0,0 0-414 0,3 0-80 16,0-2-23-16,-3 2-1 15,2-2-14-15,-2 0-3 0,0 5-1 0,-3-3 0 16,3 8 0-16,-3 0 0 0,-3 1 0 0,0 4 0 0,3 1 42 0,-6-1 0 16,0 1 0-16,-3-3 0 0,3 2 8 0,-4-5 1 15,-2 0 0-15,-2 1 0 0,-4-6 9 0,3 2 2 16,0-4 0-16,-3-1 0 0,-3-3-20 0,3-2 0 15,6 0 0-15,-6-2 0 0,0 2 0 0,0-3 0 16,6 3 0-16,-6-5 0 0,3-3 0 0,3 3 10 16,0-3 0-16,0 0 0 0,3 0 6 0,0 0 0 15,0-3 1-15,3 1 0 0,0-1 19 0,6-2 3 16,0 0 1-16,3-1 0 0,-7-1-40 0,7-1 0 16,3 2 0-16,0-1 0 0,3-1 0 0,0 3 0 15,3 2 0-15,-4 0 8 0,4 1 0 0,-3 4 0 0,0 1 0 16,0 3 0-16,-3 2-8 0,-1 0 0 0,1 2 0 0,0 6 0 15,-3 0 0-15,0 3-12 0,-3 2 4 16,0 0 0-16,0 6 8 0,-3-1 0 0,2 3 8 16,-5 0-8-16,-3 1 0 0,0-1 0 0,0 0 0 15,-3 0 8-15,0-2-8 0,-3-3 0 0,0-3 0 0,0 0 8 16,-3-2-8-16,3-6-12 0,-2 3 4 0,-1-3 0 31,0-5-25-31,-3 0-5 0,3 0-1 0,0-3 0 0,-3-2 28 0,3 0 11 0,0-3-8 16,3 0 8-16,-3-3 0 0,3 1 0 0,3-1 0 0,0-5 8 15,0 0 0-15,0 1 0 0,3-1 0 0,3 0 0 16,3 0 19-16,0 3 4 0,0-3 1 0,3 3 0 16,3 2-32-16,-1-2 0 0,1 5 0 0,3 0 0 15,-6 5 17-15,6 1-2 0,-3 2-1 0,3 2 0 0,-3 4-2 16,2-1-1-16,1 3 0 0,-3 5 0 0,3 0-11 16,-3 3-12-16,0 0 2 0,3 0 1 0,-3 0-6 0,-1 0-1 15,-2-3 0-15,0-3 0 16,3-2-150-16,-3-5-30 0,0-3-7 15</inkml:trace>
  <inkml:trace contextRef="#ctx0" brushRef="#br0" timeOffset="155309.0968">13542 14486 2156 0,'3'16'96'0,"-3"-8"19"0,0-8-92 0,0 0-23 0,0 0 0 0,0 0 0 15,0 0 13-15,0 0-1 0,0 0-1 0,6 2 0 16,0 4-24-16,3-4-5 0,-6-2-1 0,6 0 0 16,0 0 39-16,0-2 8 0,-3-1 2 0,6-2 0 15,0-1-3-15,-1 1-1 0,-2-3 0 0,0 0 0 16,3 0-3-16,-6-2-1 0,3-1 0 0,-3 3 0 15,3-2 6-15,-6-1 0 0,0 1 1 0,-3-1 0 16,0 0-1-16,-3 1-1 0,0-3 0 0,0-1 0 16,-3 1 1-16,0 0 1 0,0 0 0 0,-3-1 0 15,0 1-29-15,3 0-12 0,-3 2 1 0,1 1 0 16,-1 2-2-16,-3 3-1 0,0 2 0 0,0 0 0 0,0 3 14 16,3 6 0-16,-3-4 0 0,3 9-9 0,-3 2 9 0,3 6-10 15,-3 2 10-15,-2 0-10 0,2 5 34 0,3 1 8 16,-3-1 0-16,3 6 1 0,0 0-20 0,3-1-4 15,0 1-1-15,6 3 0 0,0-1 1 0,3 0 0 16,3 3 0-16,3 0 0 0,3 1-9 0,0-1 0 16,0 0-10-16,3-6 10 0,-4-4-16 0,4-6 4 15,0-5 0-15,0-6 0 16,-3-2-148-16,3-8-28 0,6-8-7 0</inkml:trace>
  <inkml:trace contextRef="#ctx0" brushRef="#br0" timeOffset="155818.5239">14239 14277 1987 0,'0'11'88'0,"0"-4"18"0,0 1-85 0,0 0-21 0,-3 0 0 0,3 3 0 15,0 2 111-15,-3-2 17 0,0-1 4 0,0 6 1 16,0 3-72-16,3 4-14 0,-6 1-3 0,6 3-1 16,-3-1-13-16,0 1-2 0,3-1-1 0,0 1 0 15,3-4-27-15,-3-1-14 0,3-1 2 0,0-5 0 0,0-3-8 0,0-3 0 16,0-2-1-16,3-2 0 16,-6-6-13-16,0 0-2 0,9-3-1 15,-3-2 0-15,3-3 14 0,0 0 3 0,-4-3 1 0,4-2 0 0,-3 0 35 0,3 0 6 16,-3-6 2-16,3 3 0 15,-3-2 1-15,3 2 1 0,3 0 0 0,0-3 0 0,0 3 10 0,0 1 3 16,3 1 0-16,-4 6 0 0,4 0-12 0,-3 3-3 16,0 0 0-16,3 5 0 0,-3 5 12 0,3 0 3 15,-3 3 0-15,3 6 0 0,-3-1-31 0,-1 3-8 16,1 0 0-16,-3 0 0 0,0-1 0 0,0-1-20 16,0-1 4-16,0-5 1 0,-3 2 3 0,3-2 0 15,0-2 0-15,0-4 0 0,0-4-3 0,-3-1 0 16,0 0 0-16,2-2 0 0,1-3 15 0,0 0 0 15,-3-2-10-15,0-1 10 0,3-2 12 0,0 0 8 0,-3-1 0 16,0-2 1-16,0 1 8 0,3-1 2 0,0-3 0 16,0 1 0-16,0-1-31 0,0-2 0 0,0 2 0 0,-1-2 0 15,1 0 0-15,3-3 0 0,-6 0-11 16,6 1 11 0,-3-4-204-16,0-2-32 0</inkml:trace>
  <inkml:trace contextRef="#ctx0" brushRef="#br0" timeOffset="156959.7958">15429 13454 2242 0,'0'0'100'0,"0"0"20"0,0 0-96 0,0 0-24 16,0 0 0-16,0 0 0 0,0 0 23 0,6 5 0 15,-3 3 0-15,0 0 0 0,0 5-10 0,0 9-1 0,0 4-1 0,0 6 0 16,-3 8-11-16,0 2 0 0,0 5 0 0,3 4 0 15,-3 2 0-15,0 5 0 0,0 3 0 0,0 2 8 16,0-2 34-16,-3-3 6 0,0-2 2 0,0-1 0 16,6-4 12-16,-3-4 2 0,-3-7 1 0,3-3 0 15,-3-3-35-15,0-7-7 0,-3-6-2 0,0-2 0 16,0-6-29-16,-3-3-7 0,7-4-1 0,-7-6 0 31,-3 0-33-31,3-3-7 0,3-2-2 0,0-3 0 0,-3 0 32 0,3-5 6 0,0-1 2 16,0 1 0-16,6-3 18 0,-3 0 0 0,3 1 0 0,3-1 0 15,3-3 0-15,0 1 16 0,3-1-4 0,0 1 0 16,0-1 21-16,3 3 4 0,0 3 1 0,2-3 0 16,-2 3-23-16,0 2-5 0,6 3-1 0,0 0 0 15,-6 6 6-15,3-4 1 0,0 6 0 0,0 0 0 16,-4 6-6-16,-2-1-1 0,3 0 0 0,-3 6 0 16,0-3-9-16,0 5-12 0,0-2 2 0,0-1 1 0,0 4-2 15,0-1 0-15,0-3 0 0,0 4 0 16,0-7-26-1,0 4-6-15,2-3-1 0,-2-5 0 0,3-1 24 0,3 1 5 16,-3-3 1-16,6 0 0 0,0-3 14 0,3-2-12 0,-1 2 12 0,1-2-12 16,3-3 12-16,3 0 10 0,-3 0-2 0,2 0 0 0,1-2 6 0,0-3 1 15,-3-1 0-15,0 1 0 0,-3-3-15 0,-4 3 0 16,4-6 0-16,-3 1 0 0,-3-1 0 0,-3 1 12 16,0-1 0-16,0 1 0 0,-3-1 7 0,0 1 1 15,-1-1 0-15,-2 1 0 0,0-1-10 0,-3 3-2 16,-3 0 0-16,3 6 0 0,-3-1 3 0,3 3 0 0,-6 3 0 15,3 0 0-15,0 5 1 0,0 0 1 16,0 0 0-16,-9 5 0 0,3 0 14 0,0 3 2 0,-2 3 1 16,-1 5 0-16,-3 0-22 0,3 0-8 0,0 2 0 15,-3 1 0-15,0 2-12 0,3 0-8 0,-3 0-1 0,3 0-1 16,3-2 10-16,-3 2 1 0,3-3 1 0,3 1 0 16,0-3 10-16,1 0-8 0,2-6 8 0,0 1-8 15,0-3-7-15,2-3-1 0,-2-5 0 16,9 3 0-1,-3-3-23-15,6-3-5 0,0-5 0 0,0 0-1 0,0-2 21 0,3-1 4 0,0 0 0 0,0 1 1 16,0-3 19-16,-1-1 16 0,1 4-4 0,0-1 0 16,0 3 22-16,3-2 4 0,-3 4 1 0,0 1 0 15,-3 3 10-15,-1 4 3 0,1 1 0 0,0 5 0 16,-3 0-12-16,3 2-3 0,-3 6 0 0,3 3 0 16,0-1-24-16,0 3-5 0,-3 1 0 0,3 1-8 15,-3-2 0-15,2-2-12 0,1 0 0 0,0-6 0 0,0 0-9 16,0-2-2-16,3-3 0 0,3-6 0 15,-3 1-10-15,6-6-3 0,-4 1 0 16,7-4 0-16,3 4 26 0,-3-6 10 0,-3 0-8 0,-1 0 8 0,4-3 0 0,-3 1 0 16,-3-1 0-16,-3 0 8 0,0 1 18 0,0-3 4 15,3-1 1-15,-1 1 0 0,-8 0-10 0,3-3-1 16,3 3-1-16,0-3 0 0,-3 3-8 0,-3-1-2 16,-3 1 0-16,3 3 0 0,0-4-9 0,-3 1 12 15,-3 0-12-15,-3 5 12 0,5 0-12 0,-2 0 0 16,-6 3 0-16,1 0 8 0,2 5-8 0,0 0 0 15,-6 0 0-15,-3 0 8 0,-9 5 0 0,3 3 0 16,6 2 0-16,-6 6 0 0,0 3 0 0,-3 5 0 0,9 2 0 16,0 6 0-16,-2 5 8 0,2 3 2 0,0-3 0 0,6-3 0 15,3-2-18-15,0-1 0 0,0-4 0 0,3-6 0 32,3-2-28-32,6-6-4 0,-1-5 0 0,4-6 0 15,3-4-128-15,6-11-27 0,9-3-5 0,0-5-972 0</inkml:trace>
  <inkml:trace contextRef="#ctx0" brushRef="#br0" timeOffset="157641.9987">18668 13899 1440 0,'6'21'64'0,"0"-11"12"0,0 1-60 0,3-1-16 0,0-2 0 0,0-2 0 15,2-6 207-15,4 0 38 0,3-6 8 0,0-2 2 32,-3 1-226-32,3-4-45 0,0 3-8 0,-3-5-3 0,-1 2 18 0,1 1 9 0,3-1-10 0,0 0 10 15,-6 1 19-15,6-1 9 0,-6-2 3 0,3 2 0 16,-1 1 2-16,-5-1 1 0,0-2 0 0,-3 3 0 15,3-4-8-15,-6 1-2 0,3 2 0 0,-6-2 0 16,0 0-1-16,-3 0-1 0,0-3 0 0,0 0 0 16,-6-2-1-16,0-4 0 0,0 4 0 0,-3-1 0 15,1 1-21-15,-4-1 0 0,0 3 0 0,3 3 0 16,0 0-16-16,-3 5 0 0,3 0-1 0,0 3 0 16,0-1 17-16,3 1 0 0,1 3 0 0,-1-1 0 15,3 3 0-15,0 0 0 0,0 3 0 0,0-1 0 16,3 1 0-16,0 2 9 0,0 0-9 0,0 3 12 0,0-2-2 0,0 2 0 15,3 2 0-15,0 3 0 0,0 1 1 0,0 7 0 16,3 0 0-16,-3 0 0 0,3 3-11 0,0 5 8 16,-3 0-8-16,0 8 8 0,3 6-8 0,-3 4 10 15,0 6-10-15,3 5 10 0,-3 3 11 0,0 5 3 16,0-2 0-16,0 5 0 0,0 5 8 0,3-6 3 16,-3 1 0-16,0-3 0 0,0-7-3 0,0-7 0 15,-3-1 0-15,3-6 0 0,0-6-21 0,0-4-11 16,-3-9 10-16,3-5-10 15,-3-5-18-15,-3-8-10 0,0-5-1 0,-3-6-1 16,-3-10-126-16,0-5-24 0,-3-6-6 0,0-5-597 16,4-6-119-16</inkml:trace>
  <inkml:trace contextRef="#ctx0" brushRef="#br0" timeOffset="157883.9661">18620 14131 2862 0,'0'0'63'0,"0"0"13"0,0 0 2 0,0 0 2 0,0 0-64 0,0 0-16 0,12 3 0 0,-3-6 0 16,3 1-29-16,3-4-10 0,3 1-1 0,3 3-1 16,-4-1 1-16,4 0 1 0,0 1 0 0,0 2 0 15,0 0 23-15,0 0 4 0,-4 0 0 0,4 0 1 16,-3 0-33-16,3-3-8 0,-6 0 0 0,3-2-1 15,0 0-129-15,-1-3-26 0,19-19-4 0,-9 1-2 0</inkml:trace>
  <inkml:trace contextRef="#ctx0" brushRef="#br0" timeOffset="158307.2827">19751 13782 2502 0,'9'13'111'0,"-3"-5"22"0,-3-2-106 0,3 2-27 0,0-3 0 0,0 0 0 15,0-2 28-15,0-1 0 0,3 1 0 0,-3 2 0 32,0 3-78-32,0-2-15 0,0 4-3 0,3 3-1 0,-6 3 57 0,3 5 12 0,0 3 0 0,-3 5 0 15,-1 0 39-15,-2-2 2 0,0 2 1 0,0 0 0 16,0-2-10-16,0-6-3 0,0 0 0 0,0-3 0 15,-2-4-1-15,2-1-1 0,0-3 0 0,-3-2 0 16,3-2-27-16,0-6 0 0,0 0 0 0,0 0 0 31,0 0-31-31,0 0-11 0,0 0-2 0,0 0-1 0,0 0 31 0,0 0 14 0,0 0-12 0,0 0 12 16,0 0 8-16,0 0 8 0,0 0 3 0,0 0 0 16,0 0 19-16,3 8 4 0,-1-3 1 0,-2-5 0 15,0 0 8-15,0 0 1 0,9 3 1 0,-9-3 0 16,0 0-29-16,3 0-5 0,6 2-2 0,0-4 0 15,-3-1-6-15,3 0-2 0,-3-2 0 0,3 0 0 0,3-6-9 0,0 1 8 16,0-4-8-16,3-2 8 0,-1-7-8 16,4-4 0-16,3-7-10 0,3-6 10 15,-6-5-43-15,6-3-2 0,-1 4-1 0,-2-4 0 16,3 0-154-16,-3 1-32 0,3 2-5 0</inkml:trace>
  <inkml:trace contextRef="#ctx0" brushRef="#br0" timeOffset="158842.5433">20796 13727 864 0,'0'0'76'0,"0"5"-60"0,3 3-16 0,0-3 0 16,-3-5 332-16,0 0 64 0,3 8 13 0,-3-8 3 16,0 5-289-16,0-5-58 0,0 0-11 0,0 8-2 15,0-8-52-15,0 6 0 0,-3-1 0 0,-3 0 0 0,0 3 0 0,0-3 0 16,-3 3 0-16,0 0 0 15,3 3-28-15,-3 2-2 0,1 6-1 0,-1-1 0 16,-3 3-5-16,3 6 0 0,0 4-1 0,3 1 0 0,0-5 37 0,0-1 0 16,3 1 0-16,0-6 0 0,0-3 12 15,3-4 6-15,-3-1 2 0,3-3 0 0,3-2-4 0,0 0 0 16,-3-8 0-16,0 0 0 0,9 3-16 0,0-3 0 16,3-3-8-16,3 1 8 0,-3-4-12 0,2 1 3 15,4 0 1-15,0-3 0 0,-3 2 8 0,0 1 0 16,0-3 0-16,0 0 0 0,0 0 0 0,-3 0 16 15,-1 0-4-15,-2 1-1 0,0-4 23 0,-3 0 5 16,0 3 1-16,3 1 0 0,-6-1 12 0,0 0 2 16,0 0 1-16,0 0 0 0,-3 2-14 0,0 1-2 15,0-3-1-15,-3 3 0 0,0 0-20 0,0-3-4 16,0-3-1-16,-6 3 0 0,0-2-13 0,-3-4 0 0,0-1 0 16,-2-1 0-1,-1-6-67-15,3 1-13 0,-6 0-2 0,3 3-733 0,0-6-146 0</inkml:trace>
  <inkml:trace contextRef="#ctx0" brushRef="#br0" timeOffset="159551.6648">21234 13676 403 0,'0'0'17'0,"6"8"5"0,0 0-22 0,-3 0 0 16,0 0 0-16,2 0 0 0,4 3 418 0,-6-1 79 16,0 3 16-16,0 1 3 0,6 2-360 0,-6 5-73 15,0 0-15-15,0 5-2 0,0 3-30 0,0 3-7 16,-3 0-1-16,3 0 0 0,-3 2-12 0,0-2-4 15,0-3 0-15,0-3 0 0,0-4-12 0,0-4-15 16,0-2 3-16,-3-3 1 0,3-5 3 0,0 0 0 16,0-8 0-16,0 0 0 0,0 0-4 0,0 0 0 15,0 0 0-15,-6-3 0 0,0 1 12 0,3-4 12 0,0 1-2 16,0 0-1-16,3-3 26 0,0 3 5 16,0-3 0-16,6 0 1 0,-3-3-7 0,3 1-2 0,0-1 0 15,3-2 0-15,3 0 2 0,-3-1 0 0,0 1 0 16,3-3 0-16,3 3-34 0,0-3 0 0,2 3 0 15,1 0 0-15,0 5 0 0,0-3 13 0,0 3-4 0,0 3-1 16,0 0-8-16,-4 2 10 0,1 0-10 0,0 3 10 16,-3 3-10-16,3 0 0 0,-6 2 0 0,3 5 0 15,-3-2 0-15,0 6 0 0,0-1 0 0,-3 3-11 16,0 0 3-16,-1 0 0 0,-2-1 0 0,0-1 0 16,3-1-11-16,-6 0-1 0,0-2-1 0,0-3 0 15,-6 2 13-15,3-2 8 0,3-3-10 0,-3 1 10 16,-2-1 0-16,2 0 0 0,-3-2-8 0,6-3 8 15,0 0 0-15,-3 5 0 0,3-5 0 0,0 0 0 16,0 0 0-16,0 0 8 0,0 0-8 0,0 0 10 0,0 0 3 16,0 0 1-16,0-5 0 0,6 0 0 0,0-1 2 15,2 1 0-15,1-3 0 0,3 0 0 0,0 0-4 0,6 0 0 16,-3 0 0-16,3 0 0 0,0-2 4 0,2 5 1 16,4-3 0-16,-3 2 0 0,-3 4 0 0,0-1 0 15,-3 0 0-15,0 3 0 0,-1 0 0 0,1 0 0 16,-6 6 0-16,3-1 0 0,-6 0-6 0,3 1-2 15,-3 1 0-15,0 4 0 0,-3 0-9 0,3 2-12 16,0-3 2-16,-3 4 1 16,-3-1-22-16,0 0-4 0,0-2-1 0,0-6 0 15,0-5-110-15,0 0-22 0,0 0-5 0,0-8-1019 0</inkml:trace>
  <inkml:trace contextRef="#ctx0" brushRef="#br0" timeOffset="160153.4436">22799 13724 1036 0,'15'8'92'0,"-15"-8"-73"0,0 0-19 0,0 0 0 16,6 5 177-16,-6-5 32 0,0 0 7 0,0 0 0 15,0 0-156-15,6 0-32 0,-6 0-7 0,0 0-1 16,0 0 0-16,0 0 0 0,3 3 0 0,-3-3 0 16,0 0 57-16,9 2 11 0,-9-2 3 0,9 6 0 15,-6-1-23-15,3 0-5 0,-3 1-1 0,0 2 0 16,0 2-28-16,0 3-6 0,0 1 0 0,-3 1-1 16,0 4-15-16,0 5-4 0,-3 0 0 0,3-1 0 15,0 4-8-15,0 2 8 0,0-3-8 0,0 1 8 16,0-1-8-16,0 1 12 0,3-6-12 0,-3 3 12 15,3-3-12-15,-3-5 0 0,0 0 0 0,3-6 0 16,0-2-34-16,-3-8 1 0,0 0 0 16,0 0 0-16,0-10-188 0,-3-11-38 0</inkml:trace>
  <inkml:trace contextRef="#ctx0" brushRef="#br0" timeOffset="160361.7897">23103 13285 2818 0,'12'21'125'0,"-6"-13"26"0,0-3-121 0,0 0-30 15,-6-5 0-15,0 0 0 16,0 0-101-16,-6-10-27 0</inkml:trace>
  <inkml:trace contextRef="#ctx0" brushRef="#br0" timeOffset="160653.8598">23538 12994 2487 0,'14'31'110'0,"-8"-12"23"16,6 2-106-16,-3 0-27 0,0 3 0 0,0 3 0 0,-3 2 92 0,0 0 12 15,-6 3 4-15,0-1 0 0,-6 4-96 0,0 2-12 16,-3 2-17-16,0 6 4 0,-3 3 13 0,-3 2 16 16,1 3-3-16,2-3-1 0,-6 1-12 15,9-1 11-15,-3 3-11 0,0 0 10 0,3 2 1 16,0 1 0-16,-3-6 0 0,3-2 0 0,0-3-11 0,6-8 0 15,-3-8 0-15,-5-3 0 0,11-4-8 0,-6-9-8 16,0-3 0-16,-3-4-1 16,6-9-160-16,-3-8-32 0,-3-4-7 0</inkml:trace>
  <inkml:trace contextRef="#ctx0" brushRef="#br0" timeOffset="160890.8137">23115 13838 2862 0,'9'13'63'0,"0"3"13"0,0-3 2 0,3 0 2 0,-4-2-64 0,1-3-16 0,-3 0 0 0,6-3 0 16,0-2 20-16,3 2 1 0,-6-5 0 0,15 0 0 16,-6 3-40-16,0-3-8 0,8-3-1 0,-2 3-1 15,-3-3 18-15,9 1 11 0,-9-4-12 0,8 4 12 16,1-4-97-16,0 1-13 0,0 0-2 0,-1 0-1 15,4-6-98-15,-6 0-19 0</inkml:trace>
  <inkml:trace contextRef="#ctx0" brushRef="#br0" timeOffset="161089.392">24035 13904 2361 0,'15'32'210'0,"-1"2"-168"16,4 0-34-16,-3-2-8 0,0-5 200 0,-3-9 37 16,-6-5 8-16,0-2 2 15,-6-11-279-15,0 0-55 0,-3-11-11 0,-6-12-804 16,-9-12-161-16</inkml:trace>
  <inkml:trace contextRef="#ctx0" brushRef="#br0" timeOffset="165038.8248">2675 16502 1497 0,'0'0'133'0,"-6"5"-106"15,-3-2-27-15,3 2 0 0,0 1 76 0,6-6 11 16,0 0 1-16,-9 0 1 0,6 0-58 0,3 0-12 16,-3-6-3-16,0 1 0 0,0-8-16 0,0 5-19 0,6-5 4 0,0 2 1 31,3-2-21-31,-3 0-4 0,0 7-1 0,3-2 0 0,0 0 31 0,-3 0 9 0,-3 8 0 16,0 0 0-16,6-5 25 0,0 0 12 0,0 0 3 0,3 2 0 15,0-2 14-15,-3 5 3 0,6 0 1 0,-1-3 0 16,1 0-41-16,-3 3-8 0,3 0-1 0,3 0-8 15,-6 0 8-15,3-2-8 0,-3 4 0 0,3 1 0 16,-3 0 0-16,3 2 0 0,-6-2-10 0,2 2 10 16,-2 5-19-16,-3-2 4 0,0 0 1 0,-3 6 0 15,0-1 14-15,0 5 13 0,-6-4-2 0,0-1-1 16,0 0-2-16,-2 0-8 0,-1 6 12 0,0-3-4 16,-3-3-8-16,0-3-12 0,0 4 2 0,3-1 1 15,0-8 9-15,0 3 0 0,0-3 0 0,0 1 0 16,0-4-10-16,3-4-6 0,-5-4-2 0,5 1 0 15,3-3 30-15,-3 0 7 0,-6-8 1 0,0 3 0 0,0 0-12 16,3 0-8-16,0-3 9 0,0-3-9 0,0 6 35 16,6-5 1-16,-3 4 0 0,3-4 0 0,3 5-36 0,0-1 0 15,9 1 0-15,-6 8 0 0,3-3 24 0,3 5-3 16,3 1 0-16,0-1 0 0,6 6 5 0,3 2 1 16,5 0 0-16,1 3 0 0,0 5-27 0,3-2 0 15,-3 2 0-15,-1 3 0 0,-2-3 0 0,0 3-20 16,-3 0 3-16,-3-3 1 0,-6 6-8 0,-1-1 0 15,1 1-1-15,-6 2 0 0,-3-3 13 0,-3 4 4 16,0-1 0-16,-3-3 0 0,0 4 8 0,-6-4 0 16,3 3 0-16,-5-2 8 0,-4-1-8 0,0 3 8 15,-3-7-8-15,0 2 8 0,-3-3-8 0,3 3 9 16,-2-6-9-16,-4-2 10 0,0-3-10 0,6 3 12 0,-9-8-12 16,6 6 12-16,1-6 7 0,2-6 1 0,3 4 1 0,-6-4 0 15,3-2-11-15,6-2-2 0,-6-3-8 0,9 2 12 16,1 1-2-16,5-4-1 0,0-2 0 0,3 1 0 15,3-4-1-15,5 6 0 0,1-6 0 0,6 6 0 16,0 0 13-16,0 0 3 0,6 5 0 0,0 2 0 16,0-2-24-16,-1 6 0 0,1 4 0 0,3 4 8 15,-3-4-8-15,-3 6 0 0,0 3 0 0,-6-3 0 16,-1 5 0-16,1 0 0 0,-3 0 0 0,-6 1 0 16,0-1 0-16,0 0 12 0,-6-2-4 0,3 2 0 15,-6 0-8-15,0 0 0 0,0-5 8 0,-6 6-8 16,1-4 0-16,-4-2-15 0,0 3 3 0,0-3 0 15,-3-3-4-15,0-2-1 0,-3 2 0 0,6-5 0 16,-2 0 5-16,-1 0 2 0,3-5 0 0,-6 2 0 0,6-2 10 16,0-3 8-16,0-3-8 0,0-2 11 0,4-6 7 15,2 6 2-15,-3-8 0 0,9 2 0 0,-3-2-29 16,9-3-6-16,0 9-1 0,6-9 0 0,0 8 0 0,3-3 0 16,5 9 0-16,4-3 0 0,-3 5 39 0,6 2 7 15,3 6 2-15,2 0 0 0,-5 0-32 0,3 8 0 16,-3-2 0-16,3 2 0 0,-9 2 0 0,-1 1 14 15,1-1-4-15,-3 1-1 0,-3 2 13 0,0 0 2 16,-3-5 1-16,0 5 0 0,0-2-9 0,-6-3-3 16,0 3 0-16,0-3 0 0,-6-1-23 0,0 1-5 15,-3 3-1-15,-3-3 0 16,-3 0-37-16,-3 2-8 0,-6-2-2 0,0-2 0 16,-2 2-1-16,-4-3-1 0,0 0 0 0,3-2 0 0,0-1 80 0,1-2 16 0,-1-2 3 15,6-6 1-15,-3 3 35 0,3-9 7 0,6 1 2 16,3-3 0-16,-3-2-61 0,12-6-18 0,-6-3 8 15,12 1-8-15,-3 0 0 0,6-6-10 0,0 5 1 0,3 1 0 16,6 7 9-16,-3 4 0 0,9 1 0 16,0 4 0-1,2 10-183-15,1 0-31 0</inkml:trace>
  <inkml:trace contextRef="#ctx0" brushRef="#br0" timeOffset="166007.5356">2844 16505 1785 0,'0'0'159'0,"0"0"-127"0,-5 5-32 0,2 0 0 0,-3 3 38 0,0-2 2 0,3 1 0 0,-3 1 0 16,3-2-4-16,-3-1-1 0,3-2 0 0,3-3 0 16,0 0-35-16,0 0 0 0,0 0-12 0,-6 5 3 31,6-5-25-31,0 0-5 0,0 0-1 0,0 0 0 0,0 0 20 0,0 0 3 0,0 0 1 0,0 0 0 15,0-8 16-15,0 8 0 0,6-5 0 0,-6 5 0 16,0 0 0-16,6 5 0 0,0-2 8 0,0 2-8 16,-6-5 0-16,3 18 0 0,-3 4 0 0,0 1-10 0,-3-1 1 15,-3 1 0-15,0-1 0 0,0 1 0 0,-3-1 17 16,0-1 4-16,0-3 1 0,3-5 0 0,-9 1 67 16,6-1 12-16,-3-2 4 0,6-4 0 15,0-1-96-15,6-6-26 0,0 0-2 16,0 0 0-16,-3-11 56 0,3-2 10 0,3 0 2 0,0-8 1 0,6-3-25 15,-3-3-4-15,3-4-2 0,0-4 0 16,3 3-113-16,0-2-22 0</inkml:trace>
  <inkml:trace contextRef="#ctx0" brushRef="#br0" timeOffset="170599.307">4803 16288 1209 0,'0'0'108'0,"0"0"-87"0,-3 8-21 0,3-8 0 16,-6 2 82-16,6-2 12 0,0 0 2 0,0 0 1 15,0 0-68-15,0 0-13 0,-3-2-4 0,3 2 0 16,-6-8-12-16,3 8 0 0,0-6-12 0,3 6 12 16,0-7 0-16,0 7 0 0,3-6 12 0,-3-2-3 15,0 3 33-15,0 5 6 0,0 0 2 0,0 0 0 16,0 0 16-16,0 0 3 0,3 8 1 0,0 3 0 16,0 2-27-16,0 0-6 0,3 6-1 0,-3 2 0 15,-3 2-12-15,3-1-4 0,3 4 0 0,-3 1 0 16,3-1 9-16,0 3 2 0,-3 0 0 0,3-2 0 15,-3 4 1-15,3 1 0 0,-3 0 0 0,3 0 0 16,-6-3-5-16,3-3-1 0,-3 1 0 0,0 4 0 16,3-4-12-16,0-1-2 0,-3 3-1 0,0-2 0 0,0-3-11 15,0 0 0-15,-3 2 0 0,3-5 0 0,-3 3 0 16,3-3 0-16,-3-2 0 0,0-1 12 16,3 1-37-16,-3-6-7 0,0 0-2 0,0-5 0 15,0 0-127-15,0-3-26 0,3-5-5 0,0 0-722 16</inkml:trace>
  <inkml:trace contextRef="#ctx0" brushRef="#br0" timeOffset="171157.8182">4529 16309 1630 0,'0'0'36'0,"0"0"7"0,0 0 1 0,-3 3 3 0,-6-1-38 0,6-2-9 15,3 0 0-15,0 0 0 0,0 0 0 0,0-5 12 16,0-3-12-16,3 5 12 0,-3-7-21 0,3 4-4 16,-3-1-1-16,0 7 0 0,0 0 14 0,0-6 16 15,-3 1-3-15,3 5-1 0,0 0 37 0,0 0 7 16,0 0 2-16,0 0 0 0,0 0 2 0,0 0 0 15,0 0 0-15,0 0 0 0,0 0-24 0,0 0-5 16,0 0-1-16,0 0 0 0,0 0-30 0,9-3 0 16,-3-2 0-16,3 5 0 0,0-3-8 0,3 1 8 15,3-6 0-15,0 5 0 0,0 0 0 0,2 3 12 16,1-2 0-16,3-3 0 0,-3 5 9 0,0 0 2 16,3-6 0-16,-3 4 0 0,-1-6-23 0,4-3 0 0,-3 6 0 15,3-3 0 1,-3 0-32-16,3 0-10 0,-1 0-2 0,-2 0-1 15,3 3-30-15,0-3-5 0,-6 3-2 0,3-3 0 16,0 8-34-16,-1-3-6 0,4 0-2 0,-6 3 0 16,3 6-4-16,-3-1 0 0,-3 0-1 0,0 6-203 0,0-1-40 0</inkml:trace>
  <inkml:trace contextRef="#ctx0" brushRef="#br0" timeOffset="172018.5092">4741 17071 518 0,'0'0'46'0,"0"0"-37"0,0 0-9 0,0 0 0 0,0 0 138 0,0 0 26 15,0 0 4-15,0 0 2 0,0 0-120 0,0 0-24 16,0 0-5-16,0 0-1 0,0 0-20 0,0 0 0 16,0 0 0-16,0 0 8 0,0 0-8 0,0 0 0 15,0 0 8-15,0 0-8 0,-3 0 16 0,3 0 0 16,0 0-1-16,0 0 0 0,0 0 12 0,0 0 2 16,0 0 1-16,0 0 0 0,-3-8 18 0,3 8 3 15,0 0 1-15,0 0 0 0,0 0 7 0,0 0 1 16,0 0 1-16,0 0 0 0,0 0-38 0,0 0-8 0,0 0-2 0,0 0 0 15,0 0-13-15,0 0 0 0,0 0 0 0,9 0 0 16,-4-5 0-16,4 5 0 0,-3-6-8 0,3 6 8 16,-3-2 12-16,0 2 7 0,-6 0 1 0,9-3 0 15,-3 3 23-15,0 0 5 0,3-3 0 16,0 3 1-16,-3 3-2 0,3 0-1 16,0-1 0-16,0-2 0 0,0 6-14 0,2-6-2 0,4 5-1 0,0-2 0 15,0 2-16-15,0 0-3 0,9-2-1 0,0-3 0 16,-4 0-20-16,4-3-4 0,3-2-1 0,0 0 0 31,-3-3-101-31,-1 0-21 0,1-8-4 0</inkml:trace>
  <inkml:trace contextRef="#ctx0" brushRef="#br0" timeOffset="172694.9148">5503 16449 2102 0,'0'0'46'0,"-3"8"10"0,3 3 1 0,-3-6 3 0,0 0-48 0,3-5-12 0,0 0 0 0,0 0 0 16,0 0 20-16,6 6 1 0,2-6 1 0,4-3 0 16,3-2-22-16,0-1 0 0,-3 1 0 0,3-3-12 15,0 3 12-15,0-3 14 0,0 0-3 0,-1-3-1 16,4-2 10-16,-3 5 3 0,0-2 0 0,0-4 0 15,-3 1-7-15,3 0 0 0,0-3-1 0,-3 0 0 16,-3 0-15-16,-4-2 0 0,4 5 0 0,0-6 0 16,-6 3-8-16,3-2 8 0,-6 4-12 0,0-1 12 15,0-1 0-15,-3-3 0 0,0 6 12 0,-3 0-3 0,3-3 8 16,-3 0 2-16,-3 0 0 0,1 0 0 16,2 0-19-16,-3 3 10 0,3 0-10 0,-3 0 8 0,0-1-8 15,0 4 0-15,0-1 0 0,0 1 0 0,3 4 0 16,-3-2 0-16,3 3 0 0,0 0 0 0,0 2 8 15,0-2 4-15,3 5 0 0,3 0 0 0,0 0 4 0,-6 0 2 16,0 0 0-16,6 0 0 0,0 0-8 0,0 0-2 16,0 0 0-16,-2 5 0 0,2 3-8 0,-3-3 0 15,3 3-10-15,0 6 10 0,0-1 0 0,3 3 0 16,-1 0-8-16,1 10 8 0,0-2 0 0,0 2 13 16,0 9-2-16,0-1-1 0,0 3 15 0,0 0 3 15,-3-2 1-15,6 4 0 0,-3-2 7 0,3 3 0 16,0-6 1-16,0 11 0 0,0 0-13 0,-3 3-2 0,6 2-1 15,-6-2 0-15,3 2-13 0,0-2-8 0,3-3 10 16,-3 0-10-16,0-6 0 0,0 6 8 0,-3 0-8 0,3-2 0 16,0-6 0-16,-3 2 0 0,-1-2 0 0,1-7-10 31,0-1-16-31,0-6-3 0,0-4-1 0,0-6 0 16,-3 0-83-16,0 1-17 0,3-9-3 0,-3-5-610 0,0 0-121 0</inkml:trace>
  <inkml:trace contextRef="#ctx0" brushRef="#br0" timeOffset="172944.819">5431 16888 1612 0,'9'8'72'0,"-9"-8"14"16,0 0-69-16,3 6-17 0,3-6 0 0,3 0 0 0,6 5 120 0,3-5 20 16,-1-5 4-16,4 5 0 0,6 0-97 0,3 0-20 15,0-3-4-15,5 0-1 0,-2 3-5 0,3-2-1 16,-3 4 0-16,2-2 0 16,-2 0-133-16,0 0-27 0,0 3-6 0</inkml:trace>
  <inkml:trace contextRef="#ctx0" brushRef="#br0" timeOffset="174078.5079">7166 16465 172 0,'0'0'8'0,"0"0"1"0,0 0-9 0,0 0 0 16,0 0 0-16,0 0 0 0,0 0 492 0,9 0 96 15,-9 0 19-15,12-5 4 0,9-3-487 0,-6 0-98 16,-12-5-26-16,9-1 8 0,6-4-8 0,-3 5 0 16,-6 2 0-16,-1-2-11 0,4 2 11 0,0 1 0 15,3-4 10-15,-3 7-10 0,-6 1 28 0,0-2 0 16,6 3 0-16,-3 0 0 0,-3 2-12 0,3 3-2 15,0 0-1-15,0 0 0 0,2 3 7 0,-2 2 2 16,-6 0 0-16,6 9 0 0,6 4-22 0,-6 3 8 0,0 3-8 16,-3 5 0-16,0-2 0 0,0 4 0 15,0 1 0-15,-6 2-12 0,-3 11 12 0,3-8 0 0,0-7-9 16,0 7 9-16,-6-6-11 0,3-2 3 0,0-2 0 0,3 2 0 16,-3-2-10-16,-3-6-2 0,0 0 0 15,3-3 0-15,3-4 0 0,0-1-1 0,-6 0 0 0,3-2 0 16,0-9 21-16,3-2-9 0,0 0 9 0,-6 8 0 15,0-8 0-15,6 0 0 0,0 0 0 0,-3-8 0 16,0-5 8-16,0 5-8 0,6-5 11 0,3-6-11 16,-3 3 25-16,0-5-1 0,3 0-1 15,3-5 0-15,3-3 1 0,0-3 1 0,-6-5 0 0,6 5 0 16,6-8-11-16,3 6-2 0,-4-3-1 0,-2 3 0 16,3 2 6-16,6-3 2 0,-3 4 0 0,3 7 0 15,-10 3-19-15,4 2 0 0,6 6 0 0,-3 0 0 16,-6 10 0-16,0-2 0 0,0-1 0 0,-1 12 0 0,4-1 0 15,-6 6 0-15,-3 4 0 0,3 7 0 0,3 1 11 0,-3 7-2 16,-6 1 0-16,0 4 0 0,0 2 2 0,0 2 0 16,-3 1 0-16,0 0 0 0,-3 2-11 0,3-5-14 15,3-2 3-15,-3-6 1 16,-3 2-21-16,0-4-4 0,3-1-1 0,5-7 0 16,-5 2-96-16,0-8-20 0,0 1-4 0,0-1-854 15</inkml:trace>
  <inkml:trace contextRef="#ctx0" brushRef="#br0" timeOffset="174552.6088">8387 16465 529 0,'0'0'23'0,"0"0"5"0,0 0-28 0,3-5 0 0,0-3 0 0,-3 8 0 15,0 0 192-15,0 0 32 0,0 0 6 0,0 0 2 16,0 8-42-16,3 2-8 0,-3 4-2 0,0 4 0 16,3 3-65-16,-3 6-14 0,0 10-2 0,-3 2-1 15,3-4-51-15,0 5-11 0,-3-1-1 0,3-2-1 0,0 0-34 0,3-2 0 16,-3-1-12-16,3 3 3 0,-3-5 19 0,3 2 4 15,0-7 1-15,3-1 0 16,-3 1-15-16,3-9 0 0,3 1 0 0,-1-6 0 0,4-5 0 16,0-3 0-16,3-5 0 0,3-5 0 0,3-3 0 0,-3-11-10 15,0 4 10-15,2-15-12 16,1 4-30-16,0-6-6 0,0 3-2 16,-3-3 0-16,-6 1 28 0,0-1 6 0,-1 0 0 0,-2-2 1 0,-3 5 15 15,-3-1 0-15,-3-4 0 0,0 2 0 0,-3 6 24 0,-3-1 5 16,-3 1 1-16,1 5 0 0,-4 0 10 0,0-1 3 15,3 9 0-15,-6 0 0 0,0 0-16 0,0 0-3 16,-3 7-1-16,-3 1 0 0,4 2-23 0,2 1 0 0,3-1 0 16,0 6 0-1,0-1-28-15,0-2-8 0,3 3 0 0,0 2-1 16,3 1-153-16,-3 7-30 0</inkml:trace>
  <inkml:trace contextRef="#ctx0" brushRef="#br0" timeOffset="175815.4413">9342 16536 579 0,'0'0'25'0,"0"0"7"0,0 0-32 0,0 0 0 0,0 0 0 0,0 0-166 16,0 0-39-16</inkml:trace>
  <inkml:trace contextRef="#ctx0" brushRef="#br0" timeOffset="176673.3628">9375 16380 288 0,'0'0'25'0,"0"0"-25"0,0 0 0 0,0 0 0 16,0 0 350-16,0 0 65 0,0 0 13 0,0 0 2 15,0 0-283-15,0 0-57 0,0 0-11 0,0 0-3 16,0 0-55-16,0 0-11 0,0 0-2 0,0 0-8 16,0 0 24-16,0 0-1 0,-3 6-1 0,3-6 0 15,0 0 11-15,0 0 3 0,0 5 0 0,-3 3 0 0,0-3-16 0,3 3-4 16,-3 0 0-16,3 5 0 0,0 3-6 0,0 3-2 16,0 2 0-16,0 5 0 0,3 6 2 15,-3 2 0-15,6 1 0 0,-6 2 0 0,3-3 10 0,0-2 3 16,3 5 0-16,-3-10 0 0,-3-1-6 0,6-5-1 15,0-2 0-15,0-1 0 0,-3-5-8 0,3 1-8 16,-3-6 9-16,6 2-9 0,-6-7-8 0,3 5-8 16,3-8-2-16,-1-3 0 0,1-2-5 0,0 0-1 15,0-6 0-15,0-2 0 0,3-1 11 0,-3-1 1 16,0-4 1-16,3-2 0 0,0-6 19 0,0 6 4 16,0-3 1-16,-1-2 0 0,1-6-1 0,3 3 0 0,-3 0 0 15,3 5 0-15,-3 0 8 0,0 6 0 0,-3 5 1 16,-3 5 0-16,0 2 7 0,0-1 0 0,0 1 1 0,-6 6 0 15,0 0 5-15,3 8 1 0,-3 3 0 0,0-3 0 16,3 10-35-16,0 1 0 0,-3 2 0 0,0 5 0 16,-3-2 0-16,3-3 0 0,0 3 0 0,0-8 0 31,0 3-29-31,3-4 0 0,-1 1 0 0,7-2 0 16,-3-7-5-16,3 4-1 0,3-3 0 0,0-3 0 0,3-2 13 0,0-3 2 0,0 0 1 0,3 0 0 15,-3 0 19-15,-1-5 17 0,4-3-3 0,-3 2-1 16,0-2 20-16,-3 3 4 0,-3-3 1 0,3-5 0 15,-3 2-13-15,3-2-2 0,-3-3-1 0,2 3 0 16,1-5-7-16,0-4-2 0,0 4 0 0,0-6 0 16,-3-2-13-16,0-3-12 0,0-3 3 0,0-3 0 15,-3-2-118-15,-3-8-23 16,-3-2-5-16</inkml:trace>
  <inkml:trace contextRef="#ctx0" brushRef="#br0" timeOffset="177837.2724">10375 15621 2638 0,'6'13'58'0,"-3"-5"12"0,0-3 2 0,0 3 3 0,-3-2-60 0,6 4-15 0,-3 1 0 0,0 2 0 16,3 0 46-16,-3 1 6 0,0 1 2 0,3 1 0 16,0 8-45-16,0-3-9 0,0 6 0 0,0 4 0 15,3 4 0-15,-1 10 0 0,1 5 0 0,0 11 0 16,0 10-11-16,0 1 11 0,0 5-12 0,-3 2 12 15,3 0-10-15,-3 6 10 0,3 0-8 0,0-3 8 16,-3-14 0-16,3 4 0 0,-3-9 0 0,-3-4 11 0,-3-4-11 16,3-5 0-16,-3-5 0 0,0-10 0 0,0-3-17 15,0-6-6-15,-3-2-1 0,0-11 0 16,0-2-33-16,0-6-7 16,3-5-2-16,-9 0 0 0,0-5 36 0,0-3 7 0,0-5 2 0,0-6 0 0,3-2 36 15,0 0 7-15,3-6 2 0,0-5 0 0,3 1 5 0,3-1 2 16,3-2 0-16,0 2 0 0,3-5 1 0,6 2 0 15,-3-2 0-15,3 3 0 0,0 2-16 0,-1 0-4 16,4-2 0-16,0 8 0 0,0 2-3 0,-3 3-1 16,0 5 0-16,0 0 0 0,3 5-8 0,-7 1 8 15,4 4-8-15,-3 4 8 0,3-4-8 0,-3 6 0 16,3 0 0-16,-3 6-11 0,-3-1-7 0,3 3-2 16,0 5 0-16,-4 0 0 15,4 9-28-15,0-4-5 0,0 1-2 0,0 2 0 16,3-3 3-16,0 3 1 0,-3-7 0 0,3 2 0 15,0-3-9-15,-1-5-1 0,4 0-1 0,-6-3 0 16,6-5 5-16,0 0 1 0,3-5 0 0,-3 2 0 0,-1-8 28 0,4 4 5 0,0-7 2 16,0 1 0-16,-3-3 33 0,3-5 8 0,2 3 0 0,-2-6 1 15,3 0 28-15,-6-3 6 0,-3 1 1 0,3 0 0 16,-3-4-6-16,0 1-1 0,-4-2 0 0,1-1 0 16,0 5-13-16,-3 1-4 0,-3-3 0 0,-3 0 0 15,0 8-1-15,0-1-1 0,-3 4 0 0,-3 2 0 16,0 0-20-16,0 5-10 0,-3 1 10 0,0-1-10 15,0 11 0-15,-3-2 8 0,0 4-8 0,0 4 0 16,1-1 0-16,-1 5 8 0,-3 4-8 0,3 4 0 16,-3 1-8-16,3 7-8 0,-3 1-2 0,0 4 0 15,0 1-10-15,3 3-3 16,3 4 0-16,-3 1 0 0,3 2 22 0,3-7 9 0,0 4-8 0,1-7 8 0,2-5-14 16,0-1 2-16,2 0 1 0,1-7 0 0,0-6-8 15,3 0-1-15,3-5-1 0,0-2 0 16,6-1-10-16,0-2-1 0,0-6-1 0,0-5 0 0,0-3 33 15,0 4 9-15,5-7 1 0,-2 1 0 0,3-5 32 0,0-1 6 16,-3 1 2-16,3-4 0 0,-4 4 0 0,1-3 0 16,0 2 0-16,-3 6 0 0,0 0-21 0,0-1-4 15,-3 9-1-15,0 0 0 0,0 5 16 0,-1 0 4 16,1 3 0-16,-3 2 0 0,0 3-29 0,0 0-6 16,3 5-1-16,0 5 0 0,0-2-22 0,3 3-5 15,3-1-1-15,2 4 0 16,-2-4-16-16,0 3-3 0,6-2-1 0,0-6 0 15,3 0 6-15,-1-8 1 0,-2 6 0 0,3-8 0 16,0 5-8-16,0-8-2 0,-4-3 0 0,4-2 0 0,-3 2 16 0,3-8 3 0,-3 4 1 16,2-4 0-16,-5-2 35 0,3-1 6 0,-6-7 2 0,3 0 0 15,0-3 26-15,-1-2 6 0,1 2 0 0,-3-2 1 16,0-3-23-16,-3 2-5 0,0 1-1 0,-3-1 0 16,0 1 15-16,-4 2 2 0,-5 0 1 0,3 3 0 15,-3 8-27-15,-3-1-6 0,-3 1-1 0,0 3 0 16,-3 7-8-16,-2-2 12 0,-1 5-12 0,-6 5 12 15,-3 0 4-15,0 3 2 0,-3 8 0 0,0 3 0 16,-2-1-18-16,2 9 0 0,3 2 0 0,0 5 0 16,3 0 0-16,6 4-11 0,0 4 11 0,3 0-13 15,6 1 1-15,3-1 0 0,3-8 0 0,3 1 0 0,6-4 0 16,0 1 0-16,0-5 0 0,0-4 0 16,3-1-112-16,2-1-21 15,1-5-5-15,6-3-565 0,0-11-113 0</inkml:trace>
  <inkml:trace contextRef="#ctx0" brushRef="#br0" timeOffset="178433.6387">13611 16595 1267 0,'18'34'112'0,"-12"-18"-89"0,-1 0-23 0,1-6 0 16,-3 4 292-16,3-6 55 0,0 0 10 0,3-8 3 16,3-3-401-16,3-5-80 0,0-8-16 0,3-2-3 15,3-4 60-15,-4 9 13 0,4 0 3 0,-3 0 0 0,3 5 64 0,0 0 0 16,-3 0 16-16,0 0-4 0,2 3 79 16,-2-3 15-16,0-6 3 0,0 7 1 0,0-4-34 0,0-2-8 15,0-3 0-15,-4 0-1 0,1 0-41 0,-3-5-8 16,0-3-2-16,0 3 0 15,-3-3-16-15,0-2 0 0,-3 5 0 0,0 2 0 0,0 0-12 16,-3 1-10-16,0 5-2 0,-3 2 0 0,3 1 12 0,-6 2 1 16,-3 0 1-16,3 2 0 0,3 6 26 0,0 0 4 15,-9 0 2-15,0 0 0 0,3 3 10 0,-3 0 1 16,-3-1 1-16,0 6 0 0,0-2-21 0,3 4-4 16,-3 3-1-16,-2 1 0 0,2 1 4 0,-3 4 0 15,0 5 0-15,0 2 0 0,0 3-12 0,0 3 0 16,-3 5 0-16,4-2 0 0,-1 10 0 0,0 0 0 0,-3-1 0 15,3-1 0-15,0 2 0 0,3-6 0 16,0-7 0-16,0 5 0 0,6-8 0 0,1 0-17 16,2-5 4-16,3-5 1 15,0-6-32-15,3 0-5 0,2 1-2 0,1-9 0 16,9 3-165-16,0-8-32 0,6-3-8 0,3-2 0 0</inkml:trace>
  <inkml:trace contextRef="#ctx0" brushRef="#br0" timeOffset="178735.7229">14542 15748 2710 0,'0'3'60'0,"0"-1"12"0,-3-2 2 0,3 6 2 0,3-4-60 0,-3-2-16 16,0 0 0-16,0 0 0 0,0 0 14 0,0 0 0 15,3 6 0-15,-3-1 0 0,-3 0-14 0,3 6 0 16,0 2-9-16,-3 3 9 0,3 5 0 0,0 8 13 16,0 5-1-16,0 6 0 0,-3 8-12 0,0 2 8 15,0 6-8-15,0 2 0 0,3 3 12 0,-5-3-3 16,5-3-1-16,-3 1 0 0,3 0 16 0,0-1 4 16,0-5 0-16,0-2 0 15,-3-6-50-15,0 3-10 0,0-10-1 16,0-4-1-16,-3-4-181 0,0-3-36 0,-3-6-7 0,0-7-2 15</inkml:trace>
  <inkml:trace contextRef="#ctx0" brushRef="#br0" timeOffset="179240.7502">15281 16132 1587 0,'11'-3'70'0,"-11"3"15"0,0 0-68 0,9-3-17 15,-3-5 0-15,-6 8 0 0,6 0 111 0,-6 0 18 16,0 0 4-16,0 0 1 0,0 0-70 0,0 0-15 16,0 0-2-16,0 0-1 0,-3 0-22 0,-6 6-5 15,0 2-1-15,-2 2 0 0,-7 1-18 0,3 7 8 16,0 1-8-16,0 2 0 0,-3-2 0 0,0 4 0 16,0-1 0-16,4 1 0 0,-1-1 0 0,0-4-16 15,3-2 4-15,3 5 0 0,3 0-9 0,3-5-2 16,0 3 0-16,3-3 0 0,0-1 3 0,3-1 1 15,3 1 0-15,0-1 0 0,0-4 19 0,0 4 0 16,0-7 0-16,3 7 9 0,-3-6 33 0,0-3 6 16,3 6 2-16,-3-4 0 0,-1 1 14 0,1-2 4 0,-3 4 0 15,3-2 0-15,-3 0-18 0,0 11-3 0,0-3-1 0,0 5 0 16,-3 0-27-16,-3 0-6 0,0 0-1 0,-3-2 0 16,0-1-12-16,-3-5 0 0,-2 6 0 0,-4-6-10 31,-6 0-47-31,-3-5-10 0,3 6-1 0,-3-9-1 15,4 0-191-15,-4-2-37 0,-24-3-8 0,18-8-2 0</inkml:trace>
  <inkml:trace contextRef="#ctx0" brushRef="#br0" timeOffset="179689.476">15563 16497 576 0,'15'26'25'0,"-9"-15"6"0,0-1-31 0,0-4 0 15,0 4 0-15,0-7 0 0,3 2 440 0,0-5 83 16,0-5 16-16,3 0 3 16,3-3-489-16,-1 0-97 0,1 2-20 0,0-1-4 0,3 1 68 0,0 1 28 15,3 2-2-15,-3-2 0 0,2 2 55 0,-2-2 11 16,6 0 3-16,-3-1 0 0,-3-1-65 0,3 1-13 15,-3-4-2-15,2-1-1 0,-2 1-14 0,0-4 0 16,-3 1 0-16,-3 0 0 0,0 2 9 0,-3-2-9 0,-3 2 8 0,-3 1-8 16,0-1 0-16,-3 1 0 15,0 2 0-15,-6 0 0 0,0-3 0 0,-3-2 0 0,0 5 0 16,-3-3 0-16,-3 4 0 0,0-4 0 0,3 3 0 16,0 0 0-16,3 3 0 0,0 2 0 0,-2 0 0 15,2 1 0-15,-3 2 0 0,0 2 0 0,0 1-12 0,3 0 12 16,-3 2-8-16,0 3 8 0,3 3 0 15,3 2 0-15,0 0 0 0,0 8-9 0,6 11 9 0,-3 2 0 32,3 6-39-32,3 10-1 0,-3 3 0 0,3 5 0 0,6 3 40 0,-3-5 12 0,-3-3 0 0,6-6 0 15,-3-2 12-15,0-5 4 0,0-8 0 0,0 0 0 16,3-6-186 0,3-13-37-16</inkml:trace>
  <inkml:trace contextRef="#ctx0" brushRef="#br0" timeOffset="180076.1427">16873 16113 1497 0,'21'13'66'0,"-12"-7"14"0,-3-1-64 0,-3 3-16 0,6-3 0 0,-3 3 0 16,3-8 239-16,-1 5 44 0,-8-5 9 0,9 3 1 16,0-3-218-16,3 0-44 0,-3 5-9 0,0-5-2 15,3 0 14-15,6 0 2 0,0-2 1 0,3-1 0 16,-1 3-13-16,7-3-4 0,9-2 0 0,0 0 0 15,-4-3-20-15,4-5 0 0,3 5 0 0,-1-3 0 16,1 1 0-16,-3-1-12 0,-6-2 2 0,-1 2 0 16,7 1-10-16,-9-1-1 0,-3-2-1 0,-3 5 0 15,-1-3-21 1,1 1-4-16,-6-1-1 0,-3-2 0 0,-3 0-133 16,3-6-27-16</inkml:trace>
  <inkml:trace contextRef="#ctx0" brushRef="#br0" timeOffset="180451.2436">17721 15206 1382 0,'0'0'123'0,"0"5"-99"0,6-2-24 0,-3-1 0 16,-3-2 203-16,0 5 35 0,6-2 7 0,0 2 2 16,-6-5-152-16,0 0-31 0,-6 8-5 0,6 3-2 15,-3 2-57-15,0 3-19 0,-9 0 0 0,3 8 0 16,-2 0 19-16,-4 10-8 0,-3 3 8 0,-6 8 0 15,3 5 0-15,0 8 0 0,0 6 0 0,1 7 0 16,-7 3 0-16,3 1 0 0,9-1 0 0,-6 2 0 16,-5 4 12-16,2-4 2 0,3-4 1 0,0-6 0 15,0 0-7-15,0-2-8 0,-2 2 11 0,-1-11-11 32,6-7-116-32,-6-6-29 0,-6-2-7 0</inkml:trace>
  <inkml:trace contextRef="#ctx0" brushRef="#br0" timeOffset="180899.1583">17799 16166 518 0,'0'0'46'0,"0"0"-37"16,0 0-9-16,0 0 0 0,0 0 147 0,0 0 27 0,3 8 6 0,0 3 0 15,6-1-32-15,-3 6-6 0,-3 3-2 0,0 2 0 16,-1 0-26-16,4 0-6 0,-6 6 0 0,-3 2-1 16,0 2-41-16,1 1-8 0,2 0-2 0,0 2 0 15,-6 3-36-15,3-2-7 0,6-4-1 0,0 4-1 16,-3-6-11-16,3-5 0 0,-1 0 0 0,4-6 0 15,3-2 0-15,-3-3 0 0,0-2-12 0,3-3 12 16,0-3-21-16,3-5 3 0,-3-5 1 0,0-3 0 16,6 0-4-16,0-8-1 0,0-5 0 0,2 5 0 15,-2-5 22-15,0 0 0 0,0-1 0 0,3 1 0 16,-6 3 25-16,0-1 13 0,0 1 2 0,0 4 1 16,-1-4 29-16,-2 2 6 0,0 3 0 0,-3 0 1 15,3 2-9-15,-3-2-1 0,-3 0-1 0,0 5 0 16,0-3-19-16,0 3-4 0,-6 3-1 0,0-3 0 15,0 5-32-15,-3-2-10 0,3 0 0 0,-3 5 0 0,-3-3 0 16,0-2 0-16,-6-6 0 0,-2 3-12 16,-7-5-151-16,-6-6-29 0</inkml:trace>
  <inkml:trace contextRef="#ctx0" brushRef="#br0" timeOffset="182024.5169">19742 16044 1994 0,'0'0'44'0,"0"0"8"0,0 0 3 0,9-2 1 0,-3-1-44 0,3-2-12 0,-3-3 0 0,0 0 0 16,-3-3 38-16,6 9 6 0,-6-4 0 0,3-2 1 15,-3 0 18-15,0 1 3 0,0-1 1 0,0 2 0 16,-6-2-19-16,3 0-3 0,-3-2-1 0,0 5 0 16,0-3-28-16,-6-6-5 0,0 9-2 0,0-5 0 15,-3 2-9-15,-3 2 0 0,3-2 0 0,-2 6 0 16,-1-1 0-16,-3 3 0 0,0 3 0 0,-3 2 0 16,0 0-11-16,3 1 11 0,-2 4-8 0,-1 3 8 15,-3 1-12-15,3-1 4 0,0 8 0 0,3-2 0 16,1 2-4-16,-1 0-1 0,3 0 0 0,0 6 0 15,3-4-36 1,3 1-7-16,0 0-2 0,6-3 0 0,0-2 5 0,0-3 1 0,0-6 0 16,3 3 0-16,3-7-4 0,0 2 0 15,3-8 0-15,3 5 0 0,-3-10 14 0,6 2 2 0,0-8 1 16,0 3 0-16,3 0 48 0,3-2 10 0,-1-1 1 0,-2-2 1 0,3 0 44 0,0 0 9 16,3-3 2-16,3-3 0 0,-1 3 0 0,-2 0 1 15,3 1 0-15,-3-4 0 0,-3 1-25 0,3 4-4 16,-3 1-2-16,-1 0 0 0,1 0-18 15,-6-1-3-15,3 6-1 0,-6-2 0 0,3 5-6 0,-3-3-2 16,3 8 0-16,-3-6 0 0,0 6 3 0,-1-2 0 16,1 2 0-16,-3 2 0 0,0 1-3 0,3 0 0 15,-3 5 0-15,-3 2 0 0,3-2-16 0,-3 5 0 16,0 3 8-16,0 5-8 0,-6 1 0 0,3 9 0 16,-6 9 0-16,3 0-9 0,-6 5 9 0,3 0-10 15,-3-3 10-15,0 3-10 0,0 0 10 0,-2 5 0 0,-1-5 0 16,-3 0 0-16,3 3 0 0,-6-9 0 0,-3 1 0 15,0-3 0-15,-2-5 0 0,-1-6-8 0,-3-4 8 0,3-4-8 16,-3-2-6-16,1-5-1 0,2-4 0 0,0 4 0 31,0-8-9-31,6 2-1 0,0-2-1 0,4-3 0 0,2 2 13 0,0-2 2 16,6-2 1-16,6 2 0 0,0 0 10 0,0 0 9 0,0 0-1 0,0 0-8 16,0 0 38-16,0 0 1 0,3-8 0 0,3 0 0 15,6-3-7-15,2 1-2 0,7-6 0 0,3 2 0 16,-3 1-20-16,6-8-10 0,2-3 10 0,1-2-10 15,-3 5 0-15,0-6 0 0,3-5-8 0,-7 6 8 16,4-6-112-16,-3 6-16 16,-6-9-4-16</inkml:trace>
  <inkml:trace contextRef="#ctx0" brushRef="#br0" timeOffset="182456.2832">20490 16354 2718 0,'11'5'60'0,"1"3"12"0,0 0 2 0,-3-3 2 0,0-2-60 0,-3 0-16 15,-6-3 0-15,0 0 0 16,0 0-23-16,0 0-7 0,0 0-2 0,0 0 0 0,0 0 24 0,0 0 8 0,0 0 0 0,0-6-9 16,-6 1 9-16,3 2 0 0,-3 3 0 0,0 0 0 15,-6 0 0-15,0 6-10 0,1 2 10 0,-4 0-10 16,-3 5 10-16,0 0 0 0,-3 6 0 0,6-1 0 31,-3 1-26-31,3-1-3 0,4-2-1 0,2 5 0 16,0-2-13-16,3-1-2 0,0 1-1 0,3-3 0 15,3-3 14-15,0 3 4 0,3 0 0 0,0-8 0 16,3-3-5-16,0 3-1 0,6-8 0 0,2-3 0 0,1-5-38 16,3-2-7-16,6-4-1 0,0-2-1 15,-3-2-5-15,2-1-1 0,1-2 0 0,-3-3 0 0,0 3 87 0,0 0 24 0,-6-3 2 0,3 1 0 16,-4-1 104-16,4 0 21 0,-6 3 4 0,0-3 1 15,0 3-26-15,-3 0-5 0,0 2-1 0,0 1 0 16,-3-1-55-16,-3 3-11 0,3 3-2 0,-3 2-1 16,-3-2-27-16,-3 8-6 0,3 0-1 0,0 5 0 0,-3-6-13 15,-3 4-8-15,-6-4 10 0,0 4-10 16,-3 2-16-16,-3 0-10 0,-9-6-2 0,-2 4 0 16,-7-4-203-16,0 1-41 0</inkml:trace>
  <inkml:trace contextRef="#ctx0" brushRef="#br0" timeOffset="182910.0428">21353 16110 864 0,'9'8'76'0,"0"6"-60"0,3-4-16 0,-1-2 0 0,4 5 338 0,0-5 65 16,-3 0 13-16,0 3 2 0,0-3-318 0,-3 5-64 15,-3 0-13-15,0 6-3 0,-3 2-20 0,-6 8 0 16,-6 5 0-16,-6 11 0 0,-6 6 0 0,-3 7 0 15,-3 11 0-15,-5-6 8 0,-7 3 27 0,-3-2 5 16,-2-3 2-16,-1-3 0 16,-9 3-70-16,-2-6-13 0,-10-2-3 0,-5-5-1067 0</inkml:trace>
  <inkml:trace contextRef="#ctx0" brushRef="#br0" timeOffset="184213.0529">6092 17809 921 0,'0'0'82'0,"0"0"-66"0,0 0-16 0,0 0 0 0,0 0 222 0,6 5 41 15,-6-5 8-15,6 0 1 0,-6 0-206 0,0 0-42 16,9 0-8-16,-3-5-1 0,-3 0-15 0,-3 5-15 15,3-8 3-15,-3 8 1 0,-3-5 11 0,3-3 11 16,-3 8-3-16,-3-6 0 0,3 6 21 0,-3-2 4 16,0-4 1-16,0 6 0 0,-3 0 14 0,0 0 4 15,-3 0 0-15,-3 6 0 0,0-4-17 0,-2 4-3 16,-4 2-1-16,0 2 0 0,-3-2-31 16,0 5 0-16,-3 1 0 0,-2 4 0 0,2-5 0 0,0 8-13 15,3-2 4-15,3 0 1 0,1 7 8 0,-1-5 11 16,6-2-3-16,0 4 0 0,3-1 3 0,-3-1 0 15,3 3 0-15,3-3 0 0,3-3-11 0,0 3-9 0,1 3 9 16,-1-3-13-16,6-2 13 0,0 2 0 0,6 6 0 16,-1-9 0-16,7 9 29 0,0-9-1 15,3 9 0-15,6-1 0 0,3 0-41 0,6 1-9 0,2-1-2 0,4-2 0 32,0-8-24-32,14 8-6 0,-2-6-1 0,-3-10 0 15,-1 0-174-15,1-2-35 0,32-6-8 0,-20-8 0 0</inkml:trace>
  <inkml:trace contextRef="#ctx0" brushRef="#br0" timeOffset="184740.9073">6872 18127 1609 0,'0'0'71'0,"0"0"15"0,0 0-69 0,0 0-17 16,0 0 0-16,0 0 0 0,-6 2 61 0,0-2 9 15,-3 6 2-15,3-6 0 0,0 0-39 0,0 0-7 16,0 0-2-16,0 5 0 0,-3-3 24 0,3 4 4 15,-3 2 0-15,0 2 1 0,0-2-2 0,1 5-1 0,-4-2 0 16,3-3 0-16,0 5-34 0,0 6-8 0,0-3 0 16,3 2-8-1,-3 1-15-15,3-1-9 0,0 3-3 0,6-7 0 16,0 4-8-16,3-10-1 0,0 11-1 0,3-6 0 0,0 5 13 0,3-4 4 0,0-7 0 16,3 1 0-1,0-2-24-15,3-6-5 0,-1-8-1 0,4-3 0 16,0 3 17-16,0-5 3 0,0 0 1 0,3 0 0 0,0-1 14 0,5-4 3 0,-5-3 1 0,0 2 0 15,-3-2 24-15,0 2 5 0,0 6 1 0,-7-5 0 16,-2 4 8-16,-3 1 1 0,0 0 1 0,-3 8 0 16,0-3 20-16,-3 2 4 0,-6 1 1 0,3-3 0 15,-6 8 18-15,-2 0 4 0,-4 0 1 0,0 0 0 16,0 6-31-16,-3-4-6 0,-3-2-2 0,0 5 0 16,-2 1-38-16,2 2 0 0,0-3-14 0,0 3 4 15,0 3-18-15,6-9-4 0,0 9-1 16,6-9 0-16,-2 4-125 0,5-6-25 15,0 0-5-15,3-6 0 0</inkml:trace>
  <inkml:trace contextRef="#ctx0" brushRef="#br0" timeOffset="185069.1643">7533 17597 1335 0,'-3'-29'59'0,"3"16"13"0,0 0-58 0,0-6-14 0,-3-2 0 0,-3 3 0 16,0 2 110-16,3-3 19 0,6 6 4 0,-6 2 1 16,0 4-34-16,0-1-8 0,6 2 0 0,-3 4-1 15,0-1 15-15,0 3 3 0,0 0 1 0,3 5 0 16,6 9-33-16,-3 9-6 0,-3 4-2 0,0 7 0 15,5 3-20-15,-2 3-4 0,-6 5-1 0,-3-3 0 16,3 3-31-16,0 0-13 0,3 5 11 0,-3-2-11 16,-6 5 8-16,6 0-8 0,6 2 0 0,-6-2 0 15,0-5-16 1,0-3-8-16,3 5-3 0,0-15 0 0,3 4-57 16,-3 1-11-16,3 5-2 0</inkml:trace>
  <inkml:trace contextRef="#ctx0" brushRef="#br0" timeOffset="185518.3805">8131 18103 1728 0,'-27'13'76'0,"21"-8"16"16,6-5-73-16,0 0-19 0,-3 6 0 0,-6-4 0 0,6-2 169 0,3 0 31 0,0 0 5 0,0 0 2 16,-9 6-163-16,9-6-32 0,0 0-12 0,0 0 9 15,-6 0-9-15,0 7 0 0,0-7 0 0,3 6 0 16,3 2 0-16,-3 2 12 0,-5-2-12 0,5 5 12 16,3 1-12-16,0 4 0 0,-3-5 0 0,3 9 8 31,3 1-42-31,3-1-9 0,2 9-1 0,1-9-1 15,3 1-9-15,0-2-2 0,0 6 0 0,0-3 0 16,-6-3 19-16,3-3 3 0,6-4 1 0,6-1 0 0,5-5 9 0,-5-3 1 16,0-10 1-16,0 2 0 0,3-10 9 0,-9-3 1 0,2-5 1 0,-2-6 0 15,0 6 11-15,-3-5 0 0,0 2-9 0,-3 3 9 16,0-3 8-16,-3-2 7 0,0-1 1 0,-3 9 0 16,-3 2 45-16,0 3 10 0,-3-1 1 0,0 4 1 15,-3 2 23-15,0 2 4 0,-3 1 0 0,0-3 1 16,0 3-40-16,0 2-8 0,-6-7-1 0,0 7-1 0,4-2-51 15,-1-8 0-15,-6 5 0 0,-3-6 0 16,-6 1-108-16,6-3-20 0,3 3-3 16</inkml:trace>
  <inkml:trace contextRef="#ctx0" brushRef="#br0" timeOffset="185943.6501">8756 17894 2746 0,'0'0'60'0,"0"5"13"0,0-5 3 0,3 8 1 0,0-3-61 15,3 3-16-15,3-2 0 0,3-1 0 16,3-3-39-16,-1 4-10 0,1 7-3 0,0 0 0 0,-3 0 26 0,-3 6 5 0,0-1 1 0,0 4 0 16,-3 4 20-16,0 1 0 0,-3-4-9 0,0 4 9 15,0 2 16-15,0-5 6 0,0 2 2 0,0-5 0 16,0-2-24-16,3-1 0 0,-3-4 0 0,3-6 0 16,-4 2-43-16,1-7-13 0,3 2-2 0,-6-5-1 15,0 0-3-15,3-5-1 0,-3 5 0 0,6-3 0 16,-3-2 89-16,0-3 18 0,0-3 3 0,0 6 1 15,0-3 26-15,0 0 6 0,3-5 0 0,3 2 1 0,0-2-29 16,6 0-7-16,3-8-1 0,0 2 0 0,5-7-23 16,-2-1-5-16,6 1 0 0,-3-6-1 0,3-8-25 0,-4 9-5 15,4-4-1-15,-3 4 0 16,3-4-132-16,3 6-28 16,-4 0-4-16,7 5-859 0</inkml:trace>
  <inkml:trace contextRef="#ctx0" brushRef="#br0" timeOffset="186465.1139">10664 18010 1440 0,'-3'27'64'0,"3"-19"12"0,-3 10-60 0,3-5-16 16,-6-5 0-16,6 6 0 0,-3-4 258 0,0-5 49 15,3-5 9-15,0 0 3 0,-3 8-263 0,3-8-56 16,0 0 0-16,0 0-13 0,-3 8 4 0,3-2 1 16,-3 7 0-16,3-5 0 0,0 2 8 0,0 4 0 0,0-1 0 0,3 5 8 15,3-2-8-15,-3 3 0 0,0 2-8 16,3 3 8-16,-3-3-8 0,3 3 8 0,-3-8-8 0,3 2 8 31,-3-5-149-31,-3-13-25 0</inkml:trace>
  <inkml:trace contextRef="#ctx0" brushRef="#br0" timeOffset="186686.427">10810 17584 3056 0,'-15'40'136'0,"9"-24"27"0,-3 2-131 0,0 3-32 0,0-2 0 0,0-6 0 16,6-2 40-16,-3-3 2 0,3-3 0 0,-3-10 0 15,3-1-245-15,0-9-49 0</inkml:trace>
  <inkml:trace contextRef="#ctx0" brushRef="#br0" timeOffset="186945.7773">11521 17023 2574 0,'0'0'114'0,"0"8"23"0,3 0-109 15,0 5-28-15,-3-2 0 0,3 5 0 0,0 8 97 0,3 2 15 0,-3 1 2 0,0 7 1 16,3 3-76-16,0 3-15 0,0 7-4 0,-3 4 0 15,0 9 8-15,-3 1 2 0,0 0 0 0,0 5 0 16,-3 0-30-16,0 6 8 0,0 5-8 0,0-3 0 16,0 2 9-16,0-4-1 0,-3-1 0 0,3-23 0 15,0 2-8-15,0-2-11 0,0 2 3 16,3-10 0 0,-3-8-146-16,0-6-29 0,-3-7-5 0</inkml:trace>
  <inkml:trace contextRef="#ctx0" brushRef="#br0" timeOffset="187512.1785">11471 17764 1152 0,'0'11'102'0,"3"2"-82"15,0-5-20-15,-1 5 0 0,1-2 368 0,3-3 70 16,3 0 14-16,3-3 2 0,0 3-328 0,3-3-66 16,6 3-12-16,3-3-4 0,-1-5-35 0,4 6-9 15,3-6 0-15,3 0 0 16,0 0-20-16,-1-6-7 0,4 1-1 0,0-3 0 15,2 0-67-15,4-2-13 0,-3-6-4 0,5 0-664 16,4-5-134-16</inkml:trace>
  <inkml:trace contextRef="#ctx0" brushRef="#br0" timeOffset="188338.3148">13751 17330 1976 0,'0'0'88'0,"0"0"17"0,0 0-84 0,6 3-21 16,0-3 0-16,2 5 0 0,-2-5 79 0,0 5 11 16,0-2 2-16,3 2 1 0,-3 3-10 0,3 3-3 0,-3-3 0 0,0 2 0 15,3 1-8-15,-3 5-1 0,-3 0-1 0,3 2 0 16,-3 9-22-16,0-1-4 0,3 1 0 0,-3 4-1 15,0 9-33-15,0 0-10 0,0 5 0 0,0 0 0 16,0 8 0-16,0 10-11 16,0-2 0-16,0 3 0 0,2-4 11 0,-5-1-8 0,0 4 8 15,0-10-8-15,0 0 8 0,0-16 11 16,0-3-3-16,0 6 0 0,0 0-8 0,-3-9 10 0,1-4-10 0,-1-1 10 16,0-7-10-16,-3-1-9 0,3-4 9 0,0-6-13 31,0-8-11-31,-3 5-1 0,6-5-1 0,-3-11 0 0,-3 3 6 0,3-5 0 0,-3 0 1 15,6-6 0-15,-3-2 19 0,3-3 0 0,3 3 0 0,-3-5 0 16,6 2 0-16,0 3-10 0,-3-6 10 0,6 1-8 16,3-1 8-16,-1 4-10 0,1 1 10 0,6 4-10 15,-3 5 10-15,3-1 0 0,0 1 0 0,3 0 0 16,0 0-14-16,5 5-1 0,1-3 0 0,3 3 0 16,0-5-9-16,-1 8-3 15,1 0 0-15,-3-3 0 0,0 2-16 0,0 6-3 0,-4 0-1 16,-2 0 0-16,0 6 19 0,0 2 4 0,-3-3 1 0,-6 0 0 0,3 3 42 15,-10 5 8-15,4-2 1 0,-6 2 1 0,-3 0-9 0,-3 1-1 16,0-1-1-16,-3 5 0 0,-5-2-2 0,-1 3 0 16,-6-1 0-16,-3 3 0 0,-3-2-16 0,0-1 0 15,-2 4 0-15,-1-9 0 16,3 8 0-16,-6-3 0 0,0 1 0 0,1 0 0 0,-4-6-11 0,0-5 11 16,0 0-12-16,1-8 12 15,-4-14-114-15,0 1-16 0,1-8-3 0</inkml:trace>
  <inkml:trace contextRef="#ctx0" brushRef="#br0" timeOffset="188780.8921">14786 17227 1378 0,'0'0'61'0,"0"0"13"0,0 0-59 0,0 0-15 16,-3-5 0-16,0 5 0 0,3 0 96 0,0 0 16 16,0 0 3-16,0 0 1 0,0 0-32 0,-2 5-7 15,4 3-1-15,1 5 0 0,-3-2 25 0,3 5 5 16,0 2 1-16,3 6 0 0,0 2-21 0,0 9-4 16,3 5-1-16,0 10 0 0,0 3-46 0,0 8-10 15,0 2-1-15,-3 3-1 0,3 11 19 0,0-3 4 16,-3 3 1-16,0 2 0 0,0-2-23 0,-3-6-5 15,3-5-1-15,-3-21 0 0,-3 0-18 16,0-2 0-16,0 2 0 0,-3-14 0 16,3 1-147-16,-6-11-23 0,3-7-5 0</inkml:trace>
  <inkml:trace contextRef="#ctx0" brushRef="#br0" timeOffset="189224.3541">15596 17939 979 0,'9'34'87'0,"-9"-21"-70"0,0 1-17 0,3-4 0 0,-3 3 332 0,3-7 64 16,-3 2 12-16,3-8 2 0,-3 0-335 0,0 0-67 16,0 0-8-16,0 0-13 15,0 0-18-15,0 0-3 0,0 0-1 0,0 0 0 0,0 0 73 0,0 0 14 16,0 0 4-16,0 0 0 0,0 0 9 0,0 0 3 16,3 5 0-16,-3-5 0 0,0 0-45 0,0 0-9 15,0 0-2-15,0 0 0 0,0 0-12 0,-9-5 0 0,0 5-9 0,0-6 9 16,-3 4-12-16,0-4 12 15,-3 1-13-15,1 2 5 16,-1-2-32-16,0 5-7 0,0 0-1 0,3 0 0 16,-3 8-8-16,3-3-1 0,3 9-1 0,-3-1 0 15,0 5 22-15,-2 4 4 0,5 1 0 0,-3-1 1 16,6-1 19-16,-3-3 3 0,0 6 1 0,3-3 0 0,0-8 8 0,0 1 0 0,3-1 0 16,0-5 0-1,3-8-84-15,0 0-22 0,3-3-4 0,3-7-1 16,3-4 7-16,3-7 2 0,6 0 0 0</inkml:trace>
  <inkml:trace contextRef="#ctx0" brushRef="#br0" timeOffset="189430.8103">15605 17854 403 0,'9'-5'36'0,"3"5"-36"0,-3-3 0 0,0-2 0 16,3 5 340-16,-6 0 62 0,0 0 12 0,2 0 2 15,-8 0-184-15,3 5-36 0,3-2-8 0,-6-3-2 0,3 5-91 16,3 3-19-16,-3-3-3 0,-3 1-1 0,3 2-33 0,-3-1-7 16,0-1-2-16,0 4 0 0,0-2-22 0,0 6-8 15,3 7 0-15,-3-3 0 0,0 6 0 0,0-3 0 16,0 0 0-16,0 6 0 0,3-1 0 0,-3 3-15 15,3-2 5-15,0-1 1 0,0-5-10 0,-3 6-1 16,3-9-1-16,3-4 0 16,-3-1-54-16,0 0-10 0,0-8-3 0,-3-5 0 15,9-5-172-15,0-3-36 0</inkml:trace>
  <inkml:trace contextRef="#ctx0" brushRef="#br0" timeOffset="189729.301">16191 17783 2066 0,'3'13'92'0,"-3"-5"18"0,0-3-88 0,0-5-22 0,0 0 0 0,0 0 0 16,0 0 68-16,0 0 10 0,0 0 2 0,0 0 0 31,0 0-80-31,0 0-26 0,0-3 0 0,0 3 0 0,3-5 26 0,-3 5 17 0,0 0-2 0,0 0-1 16,0 0 40-16,0 0 8 0,0 0 2 0,0 0 0 15,0 0-12-15,0 0-3 0,-6 3 0 0,0 2 0 16,-3 6-33-16,1-3-6 0,2 10-2 0,0-2 0 16,-3 10-8-16,3 4 8 0,0-1-8 0,0 2 8 15,3 1-8-15,-3 3 0 0,3-4 0 0,0 1 0 16,3 2 0-16,0-7 10 0,0 2-10 0,0-2 10 16,3-6-2-16,0-8-8 0,0 0 12 0,3 0-4 15,0-2-76-15,3-8-16 16,6-6-4-16</inkml:trace>
  <inkml:trace contextRef="#ctx0" brushRef="#br0" timeOffset="190957.1307">16688 17756 633 0,'15'35'28'0,"-9"-22"6"16,-6 3-34-16,6 0 0 0,3 2 0 0,-3-5 0 0,0-5 479 0,3 3 89 0,0-6 17 0,6-2 4 31,0 2-505-31,-3-5-102 0,-3 0-20 0,5-5-4 0,4 5 33 0,-3 0 9 0,-3-3 0 0,0-2 0 16,-3 0 34-16,0-1 11 0,6-2 3 0,-9 3 0 15,0-3-20-15,0 0-3 0,3-2-1 0,-1 2 0 16,-2-6-5-16,0 4-2 0,0-1 0 0,6-5 0 16,0 3-5-16,-6-3 0 0,-6-2-1 0,3-1 0 15,3-7-11-15,-3 5 0 0,-3-6 0 0,-3 1 0 16,3-3 0-16,-3-1-14 0,-3-1 5 0,0 4 1 16,0 1-9-16,3-1-2 0,-3 4 0 0,0-4 0 15,-3 9-1-15,3-4 0 0,0 1 0 0,3 3 0 16,-2-1 20-16,-1 6-10 0,0 0 10 0,3-6-8 0,0 6 8 15,0 0 0-15,-3 5 0 0,3-3 8 0,3 1-8 0,0-1 9 16,-3 6-9-16,0-3 10 0,-3 3-10 0,3-3 0 16,0 2 0-16,-3 1 0 0,-3-3 0 0,3 8 0 15,6-5 0-15,3-3-11 0,-3 8 11 0,0 0-10 16,-6-3 10-16,6 3-10 0,0 0 10 0,0 0 0 16,-6 3 10-16,6-3-10 0,0 0 9 0,3 8-9 15,-6-3 8-15,0 8-8 0,0-2 14 0,0-3-2 16,0 5-1-16,-3 6 0 0,-3-4-11 0,3 4 10 15,3-1-10-15,-3 4 10 0,-5-4-10 0,5 3 0 16,3-2 9-16,0 5-9 0,0-3 22 0,-3 0 0 16,3-2 0-16,3 4 0 0,3-1-14 0,-3-1-8 0,-3-3 8 15,0 6-8-15,6 2 8 0,-3 1-8 0,-3-1 8 0,0 1-8 16,-3 7 0-16,3-2 0 0,6 8 0 0,-9-3 0 16,-3 2 8-16,6 1 1 0,3 5 0 0,0-5 0 15,-3-1 3-15,-3 1 1 0,6-8 0 0,0 2 0 16,0-2-13-16,0-6 0 0,0-2 0 0,3-3 0 15,0 3 0-15,0-8 8 0,-3 3-8 0,0-6 0 16,6 0 0-16,-3 0 0 0,0 1 0 0,-3-4 0 16,0-2 0-16,0 0 0 0,6 5 0 0,-3-2 0 15,-6-3 0-15,3 5 0 0,3-5 0 0,0 3 0 16,-6-4 0-16,3 4 0 16,0 2 0-16,0 1 0 0,3-1 0 0,-6 0 0 0,0-5 0 0,0 0 0 15,3 2 0-15,0-2 0 0,-3 3 11 0,0-8-11 16,-6 2 0-16,9-5 0 0,0 0 0 0,0 0-12 0,-6 0 3 15,0 0 1-15,6 0 0 0,0 0 0 0,-3-8 8 16,0 3-8-16,0-6 8 0,3 3-8 0,0-5 8 16,0 0-8-16,-3-6 8 0,0 3-8 0,6 3 0 0,-3-5 0 15,-3-1 0-15,0-2 0 0,3-3 8 0,0-2-12 16,6 4 12-16,-3-4-12 0,-3 0-9 0,9-1-3 16,3-2 0-16,0 2 0 0,-6 1 6 0,3 5 1 15,6 2 0-15,0 1 0 0,-4 5 6 0,1-1 2 16,-3 6 0-16,3 0 0 0,6 3 9 0,-6 5 0 15,-3 0 10-15,0 0-10 0,3 0 13 0,-3 5-3 16,0 3-1-16,-1-8 0 0,-5 6 1 0,6-4 0 0,0 4 0 0,-3-1 0 16,-6-5-10-16,0 0 0 0,6 3-12 0,-3 2 12 15,-3-5 0-15,0 0 0 0,0 0 0 0,9 5 0 16,-3-2-14-16,-6-3 2 16,0 0 0-16,0 0 0 0,3 10 0 0,-6-2 0 0,-3-2 0 15,0 2 0-15,-3 2 3 0,3-2 1 0,-3 5 0 0,0-5 0 16,-5 3 8-16,2-3 0 0,6 0 0 0,-3-3 8 15,-3 3 0-15,3-8 0 0,3 5 0 0,6-5 0 16,-3 0-8-16,-3 0 0 0,-3-5 0 16,3 5 0-16,6 0 0 0,-3-3 0 0,-3-2-8 0,6 0 8 15,0 5-8-15,0-8 8 0,-3 2-8 0,-3 4 8 16,0-3-9-16,3 5 9 0,3 0-10 0,-6-6 10 16,-2 6-13-16,-1-2 3 0,9 2 1 0,0 0 0 15,-6 2 9-15,0-2 16 0,6 0-4 0,0 0-1 16,0 0-11-16,0 6 0 0,-6-1 0 0,6-5 0 15,3 8 0-15,0-3 0 0,-3-5 0 0,6 8 0 16,3 0 8-16,2 3-8 0,7 2 12 0,3-5-4 0,-3 5-8 16,6 0 0-16,3 6-10 0,-1-1 10 0,1-2 0 0,-3 3 0 15,0-1 8-15,3 1-8 0,-7-3 0 0,1-3 0 16,-3-8-12-16,0 3 3 16,0-8-239-16,-6 0-48 0,-6-29-10 0,-12 2-2 0</inkml:trace>
  <inkml:trace contextRef="#ctx0" brushRef="#br0" timeOffset="191805.9594">15441 18211 230 0,'0'14'20'0,"0"-14"-20"0,0 0 0 0,0 0 0 16,0 0 213-16,0 0 39 0,0 0 7 0,0 0 1 16,0-6-213-16,3 1-47 0,3 2 0 0,0-2 0 15,3 0-15-15,-3 5 5 0,-6 0 1 0,9-3 0 16,-3 3 71-16,-6 0 14 0,0 0 4 0,0 0 0 16,0 0 20-16,6 3 5 0,3 2 1 0,-9-5 0 15,0 0-46-15,6 0-10 0,0 5-2 0,-6-5 0 16,6 3-22-16,-6-3-5 0,6 5-1 0,3-5 0 15,-3 0-11-15,-1 0-9 0,-5 0 12 0,9 6-12 16,-3-6 0-16,3 0-14 0,-3-6 1 0,0 6 0 0,0 0 13 0,3-5 8 16,0 2 0-16,0-2-8 15,0 5-10-15,0-5-9 0,3 2-1 0,-3-2-1 0,-3-1 21 16,0 6 0-16,-1-7 0 0,1 1 0 0,-3 1 12 0,-3 5 8 16,0 0 0-16,0 0 1 0,0-3-9 15,0 3-3-15,0 0 0 0,-6 0 0 0,6 0 15 0,-8-5 2 16,-1 5 1-16,0 5 0 0,-3-5-15 0,3 3-2 15,0 2-1-15,-3-5 0 0,0 8 6 0,3-3 1 16,0 1 0-16,3-1 0 0,0-2-28 0,0 2-4 16,3 0-2-16,3-5 0 0,0 0-1 0,0 0 0 15,0 0 0-15,0 0 0 16,0 0-93-16,0 0-20 0,0 0-3 0</inkml:trace>
  <inkml:trace contextRef="#ctx0" brushRef="#br0" timeOffset="192908.4342">18117 18010 1209 0,'9'13'53'0,"-6"-5"12"16,3-2-52-16,-3-1-13 0,-3-5 0 0,0 0 0 0,0 0 40 0,6-5 6 0,0 5 1 0,-6 0 0 31,6-6-121-31,-6 6-24 0,0 0-5 0,0 0-1 15,0 0 56-15,0 0 12 0,0 6 1 0,0 2 1 0,-6-3 112 0,3 0 22 0,0 3 5 0,0-3 1 16,0 3-34-16,0-8-6 0,-3 6-2 0,6-6 0 16,0 0-8-16,0 0-1 0,-6 2-1 0,6-2 0 15,0 0-20-15,0 0-4 0,-3-2-1 0,0-4 0 16,0-2-39-16,3 3-8 0,3-3-2 0,-3 3 0 16,3 0 31-16,3 2 5 0,0-2 2 0,0 5 0 15,0 0-18-15,-6 0 0 0,9 0 8 0,-3 8-8 16,3-3 24-16,0 3 0 0,-3-3 1 0,0 3 0 15,0 3 12-15,0-3 3 0,-6 2 0 0,6-2 0 16,-6 0-27-16,2 3-5 0,-4 2 0 0,-1-5-8 16,0 0 51-16,0 2 3 0,0-2 1 0,0-2 0 15,0-4-16-15,-3 3-3 0,6-5-1 0,0 0 0 0,0 0-6 0,-3 6-1 16,3-6 0-16,0 0 0 0,0 0-28 16,-6 0 0-16,3 0 0 0,3 0 0 0,-6-6-9 0,6 6-8 15,-3-5-2-15,0 3 0 0,0-4 10 16,0 1 9-16,3 2-13 0,0-2 5 0,0 0-7 0,0-3-1 15,6 2 0-15,-3 4 0 0,0-3-4 0,0-1 0 16,-3 4-1-16,3-9 0 16,-3 8-53-16,0-7-10 0,0 2-3 15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09:09.3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3848 900 57 0,'0'0'0'0,"0"0"0"0,0 0 0 0,0 0 0 0,9-6 0 0,-4 4 0 16,1-4 148-16,-6 6 24 0,3 0 4 0,-3 0 2 16,6-5-80-16,-6 5-16 0,0 0-3 0,0 0-1 15,3-3-27-15,-3 3-6 0,0 0-1 0,0-5 0 16,-3-3 8-16,0 3 0 0,3 5 1 0,-6 0 0 16,3-5-15-16,-3-3-3 0,1 8-1 0,-1-6 0 15,-3 6 3-15,0-5 1 0,0 2 0 0,0 3 0 16,-3 0-6-16,0-5 0 0,-3 5-1 0,3 0 0 15,-3 5-9-15,-2-5-2 0,-1 0 0 0,0 8 0 16,-3-8-8-16,0 6-3 0,-3 2 0 0,3-3 0 16,-2 0 5-16,-1 8 1 0,-3-5 0 0,3 6 0 15,3-1 1-15,1 5 0 0,-4-4 0 0,3 4 0 16,-3 3-4-16,3-2-1 0,-3 2 0 0,4 3 0 16,-1-3 1-16,0 5 1 0,0 1 0 0,3-3 0 15,-3-3 10-15,4 5 1 0,5-5 1 0,-3 3 0 16,3-8 7-16,3 8 2 0,3-6 0 0,-3 4 0 0,6-4-2 15,0 1 0-15,0 2 0 0,3 0 0 0,0 3 9 0,3-6 2 16,0 4 0-16,0-1 0 0,-3 2-34 0,6-4-9 16,0-3 0-16,0 2 0 0,3 1 12 0,0-6-3 15,3 0 0-15,0 1 0 0,-1-6-9 0,1-1 12 16,3 4-12-16,0-3 12 0,3 0-12 16,0-3 0-16,0 1 0 0,3-1 0 0,-1 3-12 0,4-8-8 15,-3 5-2-15,9-2 0 16,0 2-119-16,-1-5-24 0,1 5-5 0</inkml:trace>
  <inkml:trace contextRef="#ctx0" brushRef="#br0" timeOffset="626.8335">4511 1185 806 0,'-12'0'72'0,"6"3"-58"0,1-3-14 0,-1 5 0 0,0-5 97 0,0 0 17 16,0 6 3-16,0-6 1 0,0 2-59 0,3 4-12 16,3-6-3-16,-6 0 0 0,0 5-16 0,0-3-4 15,0 4-1-15,6-6 0 0,-6 0 1 0,6 0 0 16,-3 0 0-16,-6 5 0 0,3-2 1 0,0 2 1 16,0 0 0-16,3-2 0 0,-6 2-11 0,3 0-3 15,0 1 0-15,1 2 0 0,-4 5 4 0,3-5 1 16,-3 2 0-16,0 4 0 0,0 2 16 0,0-1 3 15,-3 1 1-15,3 8 0 0,0-3-2 0,0-2-1 16,0 7 0-16,3-7 0 0,0 7-10 0,3-5-1 16,0-2-1-16,0-1 0 0,3 4-13 0,-2-4-9 15,2-5 12-15,2 1-12 0,-2-1 10 0,3 0-10 16,0-5 8-16,0 0-8 0,3 3 0 0,-3-6 8 0,6-5-8 16,0 2 0-16,0 4 13 0,3-12-2 0,0 4-1 15,3-3 0-15,0-3 0 0,0 2 0 0,2-7 0 0,1 0 0 16,0-6-2-16,-3 1 0 0,0-3 0 0,0-1 0 15,0-1 5-15,-3 1 1 0,2-4 0 0,-5 2 0 16,0-2-14-16,0 5 0 0,-3-3 0 0,-3 3 0 16,-3 2 12-16,0 6 4 0,0 0 0 0,-6-1 0 15,3 6 8-15,-3-2 1 0,-6 2 1 0,3 3 0 16,1 2-16-16,-4-2-10 0,0 5 12 0,-3 0-12 16,0 0 0-16,0 5-19 0,0 3 3 0,0-3 0 15,3 3-24-15,-2-3-5 0,2 3-1 0,0 6 0 16,3-6-114-16,0 2-24 15,0-2-4-15</inkml:trace>
  <inkml:trace contextRef="#ctx0" brushRef="#br0" timeOffset="1290.3181">4863 1296 1011 0,'0'0'44'0,"0"0"11"0,0 0-44 0,3-5-11 0,-3 5 0 0,6 0 0 15,-4-5 0-15,4 2 0 0,-3-2 0 0,0 5 8 16,3-5-8-16,-3 2 10 0,-3 3-10 0,6-5 10 16,-3-3 23-16,0 2 5 0,3 1 1 0,0 3 0 15,-3-4 13-15,3 1 2 0,-3-3 1 0,0 8 0 16,6-5 8-16,-6-1 1 0,-3 6 1 0,0 0 0 16,0 0 5-16,0 0 1 0,0 0 0 0,0 0 0 15,0 0-17-15,0 0-3 0,0 0-1 0,0 0 0 16,0 0 6-16,3 11 0 0,0 2 1 0,0 0 0 15,0 1-32-15,-3 4-6 0,0-2-2 0,3 3 0 16,0-1-1-16,-3 1-1 0,-3 2 0 0,3-3 0 16,0 4-15-16,0-4 11 0,-3-2-11 0,0 2 10 0,3 1-1 15,-3-1 0-15,-3-2 0 0,3 0 0 0,-3-3-9 0,0-2 0 16,3 0-10-16,0-3 10 0,0-3 0 16,0 0 0-16,0 3 0 0,3-8 0 0,0 0 0 0,0 0 13 15,0 0-4-15,-3-8-1 0,-3 3 10 0,6-3 2 16,0-8 0-16,3 3 0 0,3-3-11 0,0-3-1 15,-3-2-8-15,6-5 12 0,0 7-2 0,3-7-1 16,0 2 0-16,0 3 0 0,-3 2-9 0,3 3 0 16,-4 6 0-16,4-3 0 0,-3 5 0 0,0-6 8 0,-3 9-8 15,3 0 0-15,-3 2 0 0,3 3 0 16,-9 0 0-16,9 3 0 0,0 2 0 0,0 0 0 0,0-2 8 0,0 2-8 16,-3 3 0-16,2 3 0 0,1-3 9 15,0 2-9-15,-3 4 8 0,0-1-8 0,3 0 10 0,-3 0-10 16,0 3 0-16,3 3 0 0,-3-9-11 0,0 6 11 15,-3 3-16-15,3-1 5 0,0-5 1 0,0 6 0 32,0 2-92-32,0-8-18 0,0 6-4 0</inkml:trace>
  <inkml:trace contextRef="#ctx0" brushRef="#br0" timeOffset="2168.036">6068 1069 576 0,'3'-11'25'0,"-3"9"6"0,0-4-31 0,3 4 0 16,-3-4 0-16,0 6 0 0,0-5 237 0,0 5 42 16,-3-5 8-16,3 2 1 0,-3 3-162 0,3-5-33 15,0 5-6-15,-3-5-2 0,-3 2-37 0,0 3-8 16,0 0-2-16,-3 0 0 0,0 0-23 0,-3 8-5 15,1-8-1-15,-4 5 0 0,0 3-9 0,-3-3 0 16,0 9 0-16,0-6-11 0,0 5 11 0,-5 5-12 16,2-4 12-16,0 4-12 0,0-5 12 0,3 1 0 15,-3-1 0-15,4 0 0 0,2-5 0 0,3 3 0 16,0-3 0-16,3-1-8 0,0 4 16 0,3-8 4 16,3 7 1-16,3-10 0 0,-6 3-1 0,6-3-1 15,0 0 0-15,3 10 0 0,0-4 3 0,6 2 1 16,-3-3 0-16,6 3 0 0,0 5 1 0,0-8 0 0,3 3 0 15,-4 6 0-15,4-9-6 0,0 8-1 0,-3-5 0 0,0 0 0 16,0 3-9-16,-3 2 10 0,-3-8-10 0,0 8 10 16,0-5-10-16,0-2 12 0,-3 2-12 0,0 5 12 15,-3-8-12-15,0 3 12 0,-3 3-12 0,-3-3 12 16,0-1 3-16,0 4 1 0,-3-3 0 0,-3-3 0 16,0 8-3-16,-3-5 0 0,-6-2 0 0,3 7 0 15,1-8-13-15,-1 6 0 0,0-1 0 0,0-2 0 16,-3 3-15-16,3-3-5 0,0-3-2 0,1 3 0 15,2 0-26 1,3-3-4-16,-3 1-2 0,6-1 0 0,3 3-93 16,3-8-18-16,3 0-4 0</inkml:trace>
  <inkml:trace contextRef="#ctx0" brushRef="#br0" timeOffset="2695.0247">6401 1304 806 0,'0'0'72'0,"0"0"-58"0,0 0-14 0,0 0 0 0,0 0 78 0,0 0 13 0,0 0 2 0,0 0 1 0,0 0-12 0,0 0-2 16,3 0-1-16,3-8 0 0,-6 8-17 0,0 0-3 15,0 0-1-15,3-5 0 0,3 5 4 0,-6 0 1 16,0 0 0-16,0 0 0 0,0 0-5 0,0 0-1 16,0 0 0-16,-3 5 0 0,0 3-15 0,-6 6-3 15,1 4-1-15,-4 1 0 0,-3 7-10 0,0 1-3 16,0-1 0-16,0 1 0 0,3 4-11 0,3-4-2 15,-3-1-1-15,3 1 0 0,0-1-11 0,4-7 0 16,-1 2 9-16,3-3-9 0,0 1 0 0,0-6-8 16,6-5 0-16,-3 5 0 15,0-7-30-15,6-1-6 0,0 3 0 0,-4-8-616 16,-2 0-124-16</inkml:trace>
  <inkml:trace contextRef="#ctx0" brushRef="#br0" timeOffset="2839.4652">6657 926 2289 0,'0'0'101'0,"-3"5"22"0,0 3-99 0,-2 0-24 0,2 3 0 0,-3 2 0 31,0 0-175-31,3 0-40 0</inkml:trace>
  <inkml:trace contextRef="#ctx0" brushRef="#br0" timeOffset="4065.6463">7274 1201 1580 0,'12'0'70'0,"-12"0"14"0,0 0-67 16,0 0-17-16,5 6 0 0,-5-6 0 0,0 0 8 0,0 0-8 16,0 0 12-16,0 0-12 0,12-6 24 0,-12 6-1 0,-3-2-1 0,0-9 0 15,3 3 14-15,-3 0 4 0,0 3 0 0,-5-6 0 16,-4 3-26-16,3 0-5 15,3-2-1-15,-6 2 0 0,-6 3 10 0,6-3 2 0,6 2 0 16,0 4 0-16,-6-4-3 0,0 6 0 0,0-5 0 0,4 2 0 16,8 3-9-16,-9 0-8 0,-9 8 12 0,6-8-12 15,0 6 9-15,0 2-9 0,0 0 0 16,-6 5 9-16,3 3 13 0,0 5 2 0,1-3 1 0,-1 4 0 16,-3 4-1-16,3-2 0 0,3 2 0 0,3 1 0 15,-3-1-14-15,6 3-10 0,0 0 12 0,0-2-12 16,6-1 8-16,-3 1-8 0,3-9 0 0,3 3 0 15,0-2 0-15,0-3 0 0,0-3 0 0,3 3 0 16,0-8 0-16,3 5 0 0,-3-8 0 0,0 3 0 16,3-2 9-16,0-6-9 0,3 0 0 0,-3 0 9 15,0-6-9-15,3 1 0 0,-1-3 0 0,7 0 8 16,-3-5-8-16,0-6 0 0,3 6 0 0,0-5 0 0,3-4 11 16,-3-4-3-16,-7-3-8 0,4 0 12 0,6-3-3 0,-6-8-1 15,0 1 0-15,-6-1 0 0,0-5 0 16,3-5-8-16,6 2 12 0,-7-2-4 0,-5 2-8 0,6 3 0 15,6-5 0-15,-3 8-11 0,-3 5 0 0,0-3 0 16,0 8 0-16,0 0 0 0,0 6 11 0,-1 5 0 16,-5-6 0-16,0 14 0 15,0 0 10-15,0-6 4 0,0 6 1 0,3 0 0 0,-6 0-6 0,3 5-1 16,0 2 0-16,0-1 0 0,-9 1-8 0,3 6 0 16,0 0 0-16,0 0 0 0,0 0 0 0,-3 6-17 15,3 1 2-15,0 7 1 0,0-1 2 0,-3 0 0 16,-3 6 0-16,0-3 0 0,6-1 12 0,-6 12-11 0,-6-1 11 15,3 1-10-15,6-1 10 0,-6 6 0 16,1-6 0-16,-1 9 0 0,-3 2 0 0,3-3 0 0,6 6 0 0,-6 0 0 16,-6-3 0-16,6 2 12 0,3-4 0 0,3 2-1 15,-3-3-11-15,3 3 0 0,0-10 0 0,9 4 0 16,0-4 0-16,3 2 8 0,-3-5-8 0,3 2 12 16,6-7-4-16,0 2-8 0,-3-2 12 0,0-1-4 15,5-10-8-15,1 0 0 0,6-3 9 0,-6-5-9 16,0 0 0-16,3 0 0 0,5-8 0 0,1 3 8 15,-6-8-8-15,3 0 12 0,3-1-4 0,2-4 0 16,1-1-8-16,-6-2 11 0,-3 0-11 0,3 2 12 16,-1-4 12-16,1 1 4 0,-9 1 0 0,-3 3 0 15,6-6-18-15,-6 8-10 0,-3-2 12 0,-6-4-12 16,3 9 17-16,-6 0-3 0,3 0-1 0,-3 2 0 16,-6-2-5-16,3 5-8 0,0-3 11 0,0 9-11 0,0-9 0 15,0 8 0-15,-6-2 0 0,6-3 0 0,3 8 0 0,0 0 0 16,-6 0 0-16,0 0-9 0,-3 0 1 0,3 3 0 15,-6 2 0-15,3 0 0 0,-3 3 8 0,3 0-8 16,0 3 8-16,-2 2-8 0,-4 3 8 0,3 3 0 16,3-1 0-16,0 3 0 0,0 3 0 0,0 2 0 15,0 1 0-15,6-1 0 0,6 1-8 0,-3-1 0 16,-6 1 0-16,9-3 0 0,3-3 18 0,3-3 4 16,-3-2 1-16,3 0 0 0,0-3-5 0,3 0-1 15,0-5 0-15,-3-2 0 0,0-1-1 0,5-5 0 16,4 0 0-16,0-5 0 0,-3-6 20 0,3-5 3 0,3 3 1 15,3-5 0-15,2-1-32 0,-2 0 0 0,0-2 0 0,3 0 0 16,8-3 0-16,-5 3 19 0,-6-3-3 16,6 3 0-16,0 0-1 0,-1-3-1 0,4 6 0 15,-3 2 0-15,0 3-6 0,-4-6-8 0,1 6 11 16,0 0-11-16,0 5 13 0,-3 2-4 0,-7 6-1 0,1 0 0 16,0 0-8-16,-3 8 8 0,0 3-8 0,-3 2 8 15,-3 8 1-15,-3-2 0 0,-3 7 0 0,3-5 0 16,-3 6 0-16,-3-1 0 0,3 1 0 0,3 2 0 15,-3 0-9-15,-1-3 0 0,1-2-12 0,6 3 12 16,3-1-33 0,3 1 1-16,-3-4 0 0,6-1 0 0,3-4-76 0,0 3-16 15,5-7-2-15,1-4-629 0,3-2-125 0</inkml:trace>
  <inkml:trace contextRef="#ctx0" brushRef="#br0" timeOffset="4968.2765">10432 770 1324 0,'0'0'118'0,"0"0"-94"0,0 0-24 0,0 0 0 16,0 0 58-16,0 0 7 0,0 0 2 0,0 0 0 15,0 0-25-15,0 0-5 0,6 0-1 0,-6 0 0 16,6 0 6-16,0 0 1 0,-6 0 0 0,6 0 0 16,2 0-3-16,1 0 0 0,0 5 0 0,0-5 0 15,3-5-8-15,0 5-1 0,0 0-1 0,3 0 0 16,0 0-6-16,3 0-2 0,-1 0 0 0,1 5 0 16,3-5-4-16,0 0-1 0,3 0 0 0,0-5 0 15,-1 5-1-15,4-3 0 0,0 3 0 0,-3-5 0 16,0 5 4-16,2-5 1 0,1-3 0 0,-3 2 0 0,0 1-3 15,0 3-1-15,-1-4 0 0,-5 1 0 0,3 2-9 16,-6 3-8-16,3-5 9 0,-6 5-9 0,3-5 0 0,-3 5 0 16,0-3 0-16,-1-2 0 0,1 5 13 15,0 0-3-15,-3-5-1 0,0 2 0 16,0 3-53-16,0-5-10 0,-3 5-2 0,-6 0-1 16,6-8-43-16,0 8-9 0,-3-6-2 0</inkml:trace>
  <inkml:trace contextRef="#ctx0" brushRef="#br0" timeOffset="5395.5536">10917 318 1566 0,'0'0'34'0,"0"0"7"0,0-6 2 0,3 6 1 0,0-8-35 0,-3 3-9 0,6-3 0 0,-3 3 0 0,3-1 23 16,0 4 2-16,0-3 1 0,0-1 0 0,0-2 10 0,-3 3 1 15,2 0 1-15,1 2 0 16,0 3 5-16,-6 0 1 0,0 0 0 0,0 0 0 15,0 0-5-15,3 13-1 0,-3 1 0 0,0 4 0 0,-6 3 6 16,0 6 2-16,1-1 0 0,-7-2 0 0,-3 10-9 0,0-2-1 16,0 0-1-16,-3 8 0 0,0 5-11 15,0-6-3-15,-2 9 0 0,2-8 0 0,0 10 5 0,-3 8 1 16,0-5 0-16,3 0 0 0,3-3 2 0,1 3 1 16,5-8 0-16,-3 3 0 0,3-11-14 0,0 2-2 15,3 1-1-15,0-11 0 0,-3 3-13 0,3 0 0 16,-3-9 8-16,3 1-8 15,0 0-32-15,0-5-8 0,-3 2-3 16,3-8-737-16,3-2-147 0</inkml:trace>
  <inkml:trace contextRef="#ctx0" brushRef="#br0" timeOffset="6268.0827">11474 291 403 0,'0'0'36'0,"3"-5"-36"0,-3-1 0 0,0 6 0 0,5-2 248 0,-5 2 42 16,3-5 9-16,-3 5 1 0,0 0-181 0,0 0-37 16,0 0-7-16,0 0-2 0,0 0-17 0,0 0-3 15,0 0-1-15,0 0 0 0,0 0-25 0,0 0-6 16,3 7-1-16,0 4 0 0,0-3-6 0,-3 5-2 16,-3 6 0-16,3 2 0 0,-3 5 12 0,-3 1 1 15,1 5 1-15,-1-1 0 0,-3 9 10 0,0 0 3 16,0 5 0-16,-3 0 0 0,-3 2-5 0,0 4-1 15,3-4 0-15,-6 19 0 0,3-7 0 0,1-4 0 16,8 1 0-16,-3-6 0 0,3-5-17 0,-3-5-3 0,3-1-1 16,0-7 0-16,-3 0-12 0,3-6 9 0,0 1-9 15,0-1 8-15,3-10-8 0,0 0 0 0,-6-3 9 0,3 0-9 16,0-10 0-16,3 2 8 0,3 1-8 16,0-6 0-16,-6 0 20 0,6 0 0 0,0 0 0 0,-3-11 0 15,-3 3-20-15,6-5 0 0,-3 0 0 0,3-9 0 16,3 4-10-16,3-1 10 0,3-2-12 0,3-3 12 15,0 3 0-15,0 3 0 0,-3-1 0 16,0 6 0-16,-3 5 0 0,3-5 8 0,-3 2-8 0,0 9 9 16,-6 2-9-16,6 0 0 0,3 0 0 0,-3 2 8 15,-1 1 3-15,4 5 0 0,0 0 0 0,3 2 0 16,0-2-26-16,0 6-5 0,0-1 0 0,3-5-1 16,-3 2 1-16,3-4 0 0,0 1 0 0,-1 1 0 15,1-2 0-15,0-1 0 0,0-5 0 0,3 0 0 16,0 0 20-16,-3 0-9 0,3-5 9 0,-4 5 0 0,1-8 0 15,0 2 0-15,3 1 0 0,3 3 9 0,-3-4 6 16,3-4 1-16,-1 2 0 0,1-5 0 0,0 5-3 0,0-6 0 16,0 1 0-16,-3 0 0 0,-1 0-13 15,1 2 0-15,-3-7 0 0,0 2 0 0,-3-8 24 16,0 3 8-16,0 2 1 0,-6-2 1 0,0 2-34 0,0 6 0 16,-3-5 0-16,0 5 0 0,-3-1 0 0,0-4 0 15,0 10 0-15,-3-5 0 16,0 5-17-1,-3-3-11-15,0 3-1 0,-3 0-1 0,0 8 16 0,0-5 3 0,-3 5 1 0,-3 0 0 0,3 5 1 0,-6 3 0 16,1-3 0-16,-1 3 0 0,0 6 9 0,0 4 0 16,3-2 0-16,0 3-8 0,0-1 8 0,0 8 11 15,4 1-3-15,-1-1 0 0,3 1 1 0,0-1 0 16,3 1 0-16,3 2 0 0,0-3 11 0,3-4 1 0,3 4 1 16,3-5 0-16,3 3-9 0,0-3-1 0,3 3-1 0,-1-8 0 15,7 0-11-15,0 5 0 0,6-8 0 0,-3 0-11 31,6-7-22-31,-4 2-5 0,7-3-1 0,-3-3 0 16,3-4-178-16,0 2-36 0</inkml:trace>
  <inkml:trace contextRef="#ctx0" brushRef="#br0" timeOffset="9352.364">14102 709 1267 0,'0'0'112'0,"0"0"-89"0,0 0-23 0,6-5 0 16,-6 5 52-16,9 0 5 0,3-5 2 0,0 2 0 15,-1-8-33-15,1 3-6 0,3 0-2 0,-3 3 0 16,0-8-10-16,-3 8-8 16,3-9 12-16,-3 1-12 0,3-8 0 0,0 2 0 0,-3 1 0 0,2-3 0 15,1 2 0-15,3-2 10 0,0-3-10 0,-3 3 12 16,0-5 1-16,3-1 1 0,-3 3 0 0,0-2 0 0,0 5-14 16,-4 2 9-16,1-2-9 0,0 3 8 15,-3 4-8-15,-3 1 8 0,0 0-8 0,-3 8 8 0,0-3 4 16,0-3 1-16,-3 8 0 0,0-2 0 0,3 5 4 15,0 0 1-15,-6-5 0 0,0 2 0 0,0 3-18 16,-3 0 8-16,1 3-8 0,-1 2 0 0,0 0 12 0,0-2-12 16,0 2 12-16,0 3-12 0,0-2 13 0,3 1-4 15,-3 4-1-15,3-3 0 0,-3 5 1 0,3 0 0 16,-3-2 0-16,3 5 0 0,-3 8 11 0,3-8 1 16,-5 2 1-16,2 6 0 0,0-8 18 0,-3 8 3 15,3-3 1-15,3 3 0 0,-3 2-4 0,0 1 0 16,0 7 0-16,3-2 0 0,-3 2-1 0,3 8-1 0,0-2 0 15,0 13 0-15,0 0-6 0,3-3-2 0,-2 3 0 0,2 0 0 16,3-5-10-16,0-6-3 0,0 0 0 16,3-5 0-16,0-2-7 0,-3-3-2 0,0-6 0 0,0-2 0 15,0-3-8-15,0-3-9 0,-3 4 9 0,-3-4-13 16,0-5-5-16,0 1-1 0,-3-1 0 0,-3-5 0 31,-3 2-105-31,-3-2-22 0,-3-2-4 0</inkml:trace>
  <inkml:trace contextRef="#ctx0" brushRef="#br0" timeOffset="9608.7757">13962 1087 2188 0,'9'0'195'16,"3"3"-156"-16,3 2-31 0,3 1-8 0,2-6-10 0,1 8-3 15,6 0-1-15,-3-3 0 0,-3 0 14 0,2-5 0 16,-2 3 9-16,0 2-9 0,-3-10 0 0,0 5 0 16,3-3 0-16,-3 3 0 15,-1-5-45-15,4 0-12 0,-3 2-3 0,3-8-541 16,3 9-109-16</inkml:trace>
  <inkml:trace contextRef="#ctx0" brushRef="#br0" timeOffset="9742.0667">14706 979 403 0,'0'0'36'0,"0"0"-36"0,0 0 0 0,0 0 0 16,0 0 133-16,0 0 20 0,0 0 4 0,0 0 1 31,0 0-174-31,0 0-34 0,-3 18-7 0,3-18-2 0</inkml:trace>
  <inkml:trace contextRef="#ctx0" brushRef="#br0" timeOffset="10417.7592">14620 966 748 0,'0'0'33'0,"0"0"7"0,0 0-32 0,0 0-8 15,0 0 0-15,0 0 0 0,6-3 163 0,-6 3 30 16,0 0 7-16,6 0 0 0,-6 0-140 0,6-5-29 16,-6 5-6-16,0 0-1 0,0 0-24 0,0 0 8 15,6 0-8-15,-6 0 0 0,8 0 0 0,-8 0 0 16,0 0 0-16,0 0 0 15,3-5-30-15,-3 5-11 0,0 0-3 0,0 0 0 16,9 0 26-16,-9 0 5 0,6-6 1 0,-6 6 0 0,6-2 12 0,-6 2 0 16,6-6 0-16,-3 1 0 0,3 2 18 0,-3-2 6 0,3-3 2 15,-3 3 0-15,0-3 3 0,3 3 1 0,-3-1 0 0,0 4 0 16,0-9-6-16,0 3-2 0,-3 8 0 0,0-5 0 16,0 5 9-16,0 0 1 0,0-3 1 0,0 3 0 15,-3-5 3-15,3 5 1 0,-3-5 0 0,3 5 0 16,-6-8-15-16,6 8-3 0,-3 0-1 0,3 0 0 15,-6 0-18-15,-3 0 0 0,6 2 0 0,-3 4 0 16,0-1 16-16,0 0 0 0,0-2 0 0,0 7 0 16,0 4-16-16,1-1 0 0,-4 0 8 0,0 3-8 15,0 3 9-15,0 4-1 0,0-2-8 0,0-2 12 16,3 2-12-16,-3-2 9 0,0 2-9 0,3-3 8 16,0 4-8-16,0-4 10 0,6 3-10 0,0-2 10 0,0-1-2 15,6-4 0-15,-3-1 0 0,0 0 0 0,3 0-8 16,0-2 0-16,0-3 0 0,3-3 0 0,3-2 11 0,0 2 0 15,-3-5 0-15,6-5 0 0,-4 2 5 0,1-2 0 16,0-3 1-16,3 2 0 0,-3-7 3 0,0 3 1 16,0-4 0-16,0-1 0 0,-3 1-2 0,0-9-1 15,-3 1 0-15,3-1 0 0,-3-4-1 0,2 6 0 16,-8-6 0-16,3 1 0 0,0 2-9 0,-3 3-8 16,-3 3 12-16,0-4-12 0,0 9 13 0,-2 0-4 15,2 0-1-15,-3 2 0 0,0 3-8 0,0 0 8 16,0 8-8-16,-3-5 8 0,0 5-8 0,0 0-9 15,-3 5 9-15,0 3-13 16,-6 5-20-16,0-5-4 0,-2 6-1 0,-1 4 0 16,0-5-172-16,-3 6-34 0,-27 13-8 0,10-11 0 0</inkml:trace>
  <inkml:trace contextRef="#ctx0" brushRef="#br0" timeOffset="10789.0418">15289 624 115 0,'3'-26'0'0,"0"13"10"0,0 2-10 0,0 3 0 0,0-5 0 0,3 0 0 0,0 0 384 0,0 7 74 16,0-7 15-16,0 5 3 0,0 3-356 0,0-3-71 15,-3 3-14-15,0 5-3 0,-3 0 25 0,0 0 6 16,0 0 1-16,0 0 0 0,-6 7-24 0,0 7-4 16,0 4 0-16,0 1-1 0,-6 13-4 0,3-6-1 15,0 8 0-15,-2-2 0 0,2-5-2 0,0 4 0 16,0 4 0-16,0 10 0 0,0-11-16 0,0 3-4 16,3-5-8-16,0 2 12 0,0-2-12 0,0 0 0 15,3-6 8-15,0 1-8 0,-3-1 0 16,3-7 0-16,0 2 0 0,3-3 0 0,-3-4-11 0,0 4-8 15,0-5-1-15,0 1-1 16,0-1-148-16,-3-5-30 0,3-3-5 16</inkml:trace>
  <inkml:trace contextRef="#ctx0" brushRef="#br0" timeOffset="11078.4777">15596 423 1659 0,'0'0'73'0,"-3"0"16"0,3 0-71 0,0 0-18 0,0 0 0 0,0 0 0 16,0 0 42-16,0 0 5 0,0 0 1 0,0 0 0 16,0 0-4-16,0 0-1 0,0 0 0 0,0 0 0 15,0 0 7-15,0 8 2 0,0 6 0 0,-3 4 0 0,0 6 9 16,0 2 3-16,0 3 0 0,0 8 0 15,-3-2-13-15,0 2-3 0,-3 3 0 0,0-1 0 0,1-2-24 0,-4 11-6 16,0 2-1-16,3-7 0 16,0 2 3-16,-3-6 1 0,6 1 0 0,-3-3 0 15,3-3-48-15,3-2-9 0,-3 0-3 16,3-6 0-16,3-7-91 0,-3 2-18 0,-3-3-4 0,6-4-1 16</inkml:trace>
  <inkml:trace contextRef="#ctx0" brushRef="#br0" timeOffset="11520.363">16150 828 1785 0,'0'0'159'0,"0"0"-127"0,0-8-32 0,0 8 0 15,3 0 88-15,-3 0 12 0,0 0 3 0,0 0 0 16,-3-5-44-16,3 5-9 0,0 0-2 0,0 0 0 15,-6 0-19-15,-3 5-4 0,3 3-1 0,-3 5 0 16,-3 1-3-16,0 4-1 0,-3 1 0 0,3 2 0 16,-3 5-20-16,7 1 0 0,-4 4 0 0,3-4 0 15,3-3 0-15,-3 2 0 0,6 1 0 0,-3-6 0 16,3-3-9-16,3 1-7 0,0-3 0 0,0-3-1 16,0-2 6-16,3 2 2 0,-3-5 0 0,3-3 0 15,-3-5-3-15,0 0-1 0,9 0 0 0,0 0 0 16,0 0 13-16,3-5 0 0,-1-1 0 0,1-1 0 15,3-1 10-15,-3-6-2 0,0 1 0 0,3-5 0 16,-3-1 8-16,3-2 0 0,0-6 1 0,-1 1 0 0,1 2 7 16,0-8 0-16,0 3 1 0,3 0 0 0,-3 0-9 15,0 3-3-15,0-1 0 0,-6 9 0 0,-3-6-13 0,-1 8 0 16,-2-3 8-16,0 6-8 0,-3 5 0 0,-3-2 0 16,-2 4 0-16,-4 4 0 0,-3 2-24 0,-6 0 3 15,0 8 0-15,-3-3 0 16,0-5-15-16,0 8-4 15,1 3 0-15,2 2 0 0,-3-5-26 0,3 5-6 0,-3 0 0 0</inkml:trace>
  <inkml:trace contextRef="#ctx0" brushRef="#br0" timeOffset="12053.7673">16718 646 2066 0,'0'0'45'0,"0"0"10"0,6-6 1 0,-6 6 3 0,0 0-47 0,0 0-12 0,6 6 0 0,-6 2 0 16,-3 2 18-16,-3 3 2 0,0 1 0 0,0 4 0 15,3-2 11-15,-6 2 2 0,0 6 1 0,4-3 0 16,2 6-23-16,-3-6-11 0,0 8 10 0,0-8-10 0,3 1 11 0,0 1-11 15,0-1 12-15,0-4-12 0,0 1 0 16,3-4-9-16,3-1-1 0,-3-4 0 0,-3 3 10 0,3-13 0 16,0 0 0-16,0 0 0 0,0 0 0 0,9 0 17 15,-3 3-2-15,3-6-1 0,0-2 19 0,2-3 4 16,-2-5 1-16,3 2 0 0,3-2-5 0,0-3-1 16,-6 3 0-16,0-5 0 15,6-1-14-15,3-2-3 0,2-3-1 0,-2 3 0 0,0 2-6 0,-3-2-8 16,6 8 11-16,-6 0-11 0,-3 7 10 0,-3-1-10 15,0 7 8-15,-1 2-8 0,1 3 12 0,-6 9-4 16,-3-1 0-16,0 5 0 0,3 4-8 0,-3 1 0 16,-3-1 0-16,0 4 0 0,3-5-10 0,0 3 10 0,0-3-13 15,0 3 5-15,0-11-4 0,3 3 0 0,3-5 0 16,-3 2 0-16,0-8 12 0,0 3 0 16,3-8 0-16,3 0 0 0,0 0 21 0,3 0 10 0,-3-8 1 0,3 3 1 15,3-8-17-15,0-1-3 0,-3-4-1 16,-1-1 0-16,7 4 13 0,-3-4 3 0,-3 1 0 15,0-9 0-15,-3 6-15 0,6-3-2 0,3-2-1 0,-6-1 0 32,-6 1-30-32,-1-1-5 0,4 1-2 0,-6 2 0 15,3 3-96-15,-3 2-19 0,-3 3-4 0</inkml:trace>
  <inkml:trace contextRef="#ctx0" brushRef="#br0" timeOffset="12386.2483">17442 749 1738 0,'0'0'38'0,"0"0"8"0,8 0 2 0,-2 2 1 0,-6-2-39 16,0 0-10-16,6 6 0 0,3-6 0 0,-3 5 55 0,-6-5 9 0,0 0 1 0,6 5 1 15,3 3 8-15,-3 0 2 0,-3 5 0 0,0 6 0 16,0-6-44-16,3 6-8 0,-3-1-1 0,0 3-1 16,-3 1-1-16,0-4 0 0,6 1 0 0,-3-1 0 15,-6 9-1-15,3-12 0 0,6 4 0 16,-3-6 0-1,3-2-58-15,-6-1-12 0,0 1-2 0,0-11-996 0</inkml:trace>
  <inkml:trace contextRef="#ctx0" brushRef="#br0" timeOffset="12554.3007">17742 370 2419 0,'-12'-5'215'0,"12"5"-172"0,0 0-35 0,0 0-8 16,0 0-105-16,0 11-23 0,-9-3-5 0</inkml:trace>
  <inkml:trace contextRef="#ctx0" brushRef="#br0" timeOffset="12960.6605">17861 672 1440 0,'0'0'128'0,"0"0"-103"0,0 5-25 0,3 3 0 0,3 3 192 0,0 2 32 0,0 8 8 0,0-2 0 15,3-1-154-15,-3 3-31 0,0 6-7 0,0-9 0 16,-3 4-8-16,3 1 0 0,-3-7-1 0,0 3 0 15,0-6-15-15,0 0-4 0,0-5 0 0,0 3 0 16,-3-6-12-16,3 3 0 0,-3-8 0 0,0 0 0 16,0 0 0-16,0 0 11 0,0 0-11 0,0 0 10 15,0 0-2-15,3-5 0 0,0-3 0 0,0 3 0 16,-1-3 14-16,1-6 2 0,3 1 1 0,0 0 0 16,0 0-2-16,0-11-1 0,3 5 0 0,3-2 0 15,0 0-8-15,0-5-2 0,6 7 0 0,-3-5 0 16,3 3-12-16,-1 8 0 0,-5 0 0 0,3 5 0 15,-3 2 0-15,-3 1 9 0,0 10-9 0,0 1 8 16,0 2-8-16,0 5 12 0,-6 5-12 0,3 3 12 0,-3 3-12 16,3-3 0-16,-6 1 0 0,3 1 0 0,0 4-25 15,0-6 2-15,-1 3 1 0,1-3 0 16,3 0-89-16,0 3-17 0,3-5-4 16,0 2-612-16,0-8-121 0</inkml:trace>
  <inkml:trace contextRef="#ctx0" brushRef="#br0" timeOffset="13625.4977">19287 743 1994 0,'0'-13'88'0,"0"8"19"0,-3-3-86 0,3 0-21 0,0 3 0 0,0 5 0 16,0 0 40-16,-3-5 4 0,-3-3 1 0,-3 0 0 16,0 2-23-16,-3 1-5 0,0-3-1 0,-5 3 0 15,-4 5-16-15,0-8 0 0,-3 8-8 0,-3-5 8 16,3-1-10-16,-2 4 10 0,2 4-10 0,3 4 10 16,-3-1-11-16,0-2 11 0,1 7-12 0,-1 9 12 15,3-6-11-15,-3 8 11 0,3-2-10 0,0-4 10 16,4 9 0-16,-1-5 0 0,3-3-8 0,0 2 8 15,3-5 0-15,3 6 0 0,3-6 0 0,0 0-9 16,3-7 9-16,3-6 0 0,0 8 0 0,0-8 8 16,0 0 3-16,0 0 1 0,6 0 0 0,6 0 0 15,0-8 7-15,3 2 1 0,0-2 1 0,3-5 0 0,0 3-11 16,2-4-2-16,1 1-8 0,0 0 12 0,0-6 9 16,3 4 2-16,2 1 0 0,1-4 0 0,-3 5 7 15,0-1 2-15,-3 1 0 0,0 8 0 0,-7 0-5 0,1 2-1 16,-3 6 0-16,-3 2 0 0,3 0-6 0,-3 3-2 15,-3-3 0-15,0 9 0 0,0-1-18 0,-3 0 0 16,0 0 0-16,0 6-9 0,0 2 0 0,-3-3 0 16,0 4 0-16,0 1 0 0,0-1 9 0,0 9 0 15,0 1-9-15,0 8 9 0,0-6 0 0,0 3 0 16,3 3 0-16,-6 0 0 0,0-6 0 0,-3 3 0 16,-3-5 0-16,-3 2 0 0,-3-2 0 0,0-3 0 0,-3 0 0 15,-2-2 0-15,-1-6 0 0,0-3 0 16,-6 1 10-16,0-3-10 0,-2 2 32 0,2-5 0 0,0-7 0 15,0 2 0-15,3-3-19 0,1 0-4 0,2-2-1 16,0-3 0-16,6-3 20 0,-3 1 3 0,6-1 1 0,0-5 0 16,3 3 3-16,0-1 1 0,3-2 0 0,1 3 0 15,2-8-11-15,0 0-1 0,6 0-1 0,0 2 0 16,2-5-11-16,7 3-1 0,0 0-1 0,3-6 0 16,3-2-10-16,6 2-12 0,0 1 2 0,2-1 1 31,4-2-29-31,3 3-6 0,6-4 0 0,2 4-1 0,4-8-198 15,0-1-39-15</inkml:trace>
  <inkml:trace contextRef="#ctx0" brushRef="#br0" timeOffset="19559.1253">20356 463 518 0,'0'0'46'0,"0"0"-37"0,-6 0-9 0,3 0 0 0,-3 0 108 0,6 0 20 15,0 0 4-15,-3-3 1 0,-3-2-41 0,6 5-8 16,0 0-1-16,0 0-1 0,0 0-37 0,0 0-7 15,0 0-2-15,0 0 0 0,3-5 13 0,-3 5 3 16,0 0 0-16,0 0 0 0,0 0-5 0,0 0-1 16,3-8 0-16,-3 8 0 0,0 0-29 0,0 0-5 15,3-5-2-15,-3 5 0 0,0 0-10 0,0 0 8 16,6-6-8-16,-6 6 8 0,0 0-8 0,3-2 10 16,3-4-10-16,0-2 10 0,-1 3 33 0,-5 5 6 0,6-5 2 15,0 2 0-15,0-2-19 0,-6 5-3 0,0 0-1 16,0 0 0-16,0 0 4 0,0 0 1 0,0 0 0 0,0 0 0 15,0 0-8-15,0 0-1 0,6 0-1 16,-6 0 0-16,0 0-13 0,6-8-2 0,0 8-8 16,-6 0 12-16,0 0-12 0,0 0 0 0,0 0 0 0,6 0 0 15,3 0 0-15,-3 0 0 0,-6 0 0 0,0 0-10 16,6 3 10-16,0 2 0 0,-6-5 8 0,-3 5-8 16,3 3 0-16,-3 5 0 0,3-7 0 0,0 7 8 15,-6-5 4-15,0 5 2 0,3 6 0 0,-3-6 0 16,-3 8 6-16,3 3 2 0,0 2 0 0,0-5 0 15,3 6-22-15,-3-1 0 0,3 3 0 0,0 11 0 16,3 0 0-16,0-6-10 0,0 3 10 0,-2-2 0 16,-1-4 0-16,0 1 9 0,3 3 1 0,-3-4 0 15,-6 1 1-15,3-6 0 0,0 1 0 0,0-1 0 16,-3 1-1-16,3-3 0 0,-3-3 0 0,3 5 0 0,-3-7-2 16,3 2-8-16,0-3 12 0,3 1-4 0,3 2-8 15,-3-8 0-15,0 1 9 0,3 4-9 0,-3-10 0 16,3 3 9-16,0-1-9 0,0 1 0 0,0-6 12 15,0-2-12-15,0-3 12 0,0 0-12 0,0 0 0 0,0 0 0 16,0 0 0-16,0 0 0 16,-9-3-28-16,3-2-5 0,0-6-2 0,-2 1 0 15,-1-1-200-15,3-2-40 0</inkml:trace>
  <inkml:trace contextRef="#ctx0" brushRef="#br0" timeOffset="20142.4397">20385 640 172 0,'0'0'8'0,"9"-2"1"0,3 2-9 0,-3 0 0 0,-3-6 0 0,3 1 0 15,-3 2 225-15,0 3 43 0,0-5 9 0,-3 0 2 16,0 2-167-16,0-2-34 0,3-3-6 0,0-3-2 0,-3 9-26 0,3-9-4 16,3 9-2-16,-3-9 0 0,2 3-16 0,1 3-3 15,-3-3-1-15,3 2 0 0,0-1 0 0,0 1 0 16,0-2 0-16,0 3 0 0,0-3-8 0,3 3-2 15,-3-1 0-15,0 4 0 0,-3-3 10 0,3-1 2 16,-3-2 0-16,-1 8 0 0,1-5-20 0,3-3 0 16,-3 8 0-16,0-5 0 0,0 5 0 0,0-5 0 15,-3 2-12-15,-3 3 12 0,6 0 0 0,3 0 13 16,0 0-1-16,0 0 0 0,0 0 0 0,0 0-1 16,-3 0 0-16,6 0 0 0,-3 0 1 0,2 0 1 15,-2 0 0-15,0 0 0 0,-3 0 3 0,3 3 0 0,3 2 0 16,-3-5 0-16,-9 0 0 0,6 5 0 0,0 3 0 15,-3-3 0-15,-3-5-3 0,6 14 0 0,-6-7 0 16,-3 4 0-16,3 2 0 0,-3 1 0 0,-6 1 0 16,3 4 0-16,0-1 15 0,-3 1 4 0,3-6 0 0,-3 8 0 15,-3-7-15-15,-3 4-2 0,1 1-1 0,-1-6 0 16,-3-5-2-16,0 5-1 0,0 0 0 0,-3-7 0 16,0 1-11-16,1-1 10 0,-1 2-10 0,0-3 10 15,0 0-10-15,0-5 0 0,-3 3 0 0,1-3 0 31,-4 0-60-31,-3 0-4 0,-3-3 0 0,1 3-1 0,-4-5-151 16,6 5-31-16,-3-11-5 0</inkml:trace>
  <inkml:trace contextRef="#ctx0" brushRef="#br0" timeOffset="21152.3551">20999 783 345 0,'0'0'31'0,"0"0"-31"0,0 0 0 0,0 0 0 15,5-2 162-15,1 2 26 0,-6 0 6 0,6-6 1 16,0 1-123-16,0 2-24 0,0-2-4 0,0 5-2 16,0-5-3-16,-6 5-1 0,0 0 0 0,3 0 0 15,0-8 21-15,-3 8 4 0,0 0 1 0,3-6 0 16,0 1 0-16,-3 5 0 0,6-2 0 0,-6 2 0 16,0 0-45-16,0 0-9 0,0 0-2 0,3 0 0 15,-3 0 5-15,6 7 1 0,-6-7 0 0,6 6 0 16,-6-6-3-16,3 8-1 0,0-3 0 0,0 0 0 15,-3-5-2-15,3 14-8 0,-3-7 12 0,3 7-4 16,-3-1 10-16,0 0 2 0,0 6 0 0,-3-1 0 16,0 3 4-16,0-2 2 0,0 7 0 0,0-4 0 15,3 9-7-15,-3-4-2 0,0-1 0 0,0-2 0 16,3 2-9-16,0-4-8 0,-3-4 9 0,3-2-9 16,0-5 10-16,0 2-10 0,-3-5 10 0,3 2-10 15,-3-2 18-15,3-8-2 0,0 6-1 0,0-6 0 0,0 0 2 16,-3 8 1-16,3-8 0 0,0 0 0 0,0 0-3 0,0 0-1 15,0 0 0-15,-6 0 0 0,0 0 4 16,3 0 1-16,-3-8 0 0,3 2 0 0,-3 1-7 0,3-3 0 16,0 0-1-16,3-2 0 0,0-6 8 0,3 5 1 15,0-2 1-15,3-8 0 0,-3-3-10 0,6-3-3 16,0 6 0-16,0-5 0 0,3-1-8 0,0 4 0 16,0-9 9-16,3 5-9 0,-1 6 0 0,4-5 0 15,-3-1 0-15,0 9 0 0,3-9 0 0,0 9 0 16,3-3 0-16,0 2 0 0,-4 1-11 0,4 2 11 15,3 2-13-15,-9 4 5 16,6-3-36-16,-3-1-8 0,-1-7 0 0</inkml:trace>
  <inkml:trace contextRef="#ctx0" brushRef="#br0" timeOffset="21707.7738">21677 794 1458 0,'0'0'64'0,"0"0"14"0,0 0-62 16,0 0-16-16,0 0 0 0,0 0 0 0,0 0 46 0,0 0 6 15,0 0 2-15,3-6 0 0,-3 6-28 0,6-5-6 16,-6 5 0-16,3-2-1 0,-3 2-3 0,0 0-1 16,0 0 0-16,0 0 0 0,0 0-1 0,0 0 0 15,0 0 0-15,0 0 0 0,0 0-14 0,0 0 0 16,-6 2 8-16,0 9-8 0,-6-3 0 0,0 5 0 15,0-5 0-15,-2 2 0 0,2 4 0 0,0-1 0 16,0 0 0-16,0 0 0 0,3 1 9 0,0-6-9 16,0 5 8-16,3-3-8 0,0 4 11 0,0-6-3 0,6 2-8 15,0 3 12-15,0-5 8 0,6 5 0 0,-3 1 1 16,0-1 0-16,3-8-9 0,3 3-3 0,0-3 0 0,0-2 0 16,0 0-9-16,0-1 0 0,3-4 0 0,-3-4 0 15,0 1 0-15,2-3 0 0,-2 3 0 0,3-3 0 16,-3-5 0-16,0 0 16 0,6 7-2 0,-6-7-1 15,0 0 15-15,0 0 2 0,0-1 1 0,0 1 0 16,3 0 2-16,-3-6 1 0,-3 6 0 0,-4-5 0 16,4 4-26-16,0 1-8 0,-3 0 0 0,-3 0 0 15,-3 5 0-15,0-3 0 0,3 9-15 0,-6-9 5 16,-5 3-45-16,-1 3-9 16,0-1-1-16</inkml:trace>
  <inkml:trace contextRef="#ctx0" brushRef="#br0" timeOffset="22257.0353">22493 624 345 0,'0'0'31'16,"0"0"-31"-16,-3-5 0 0,0-3 0 0,0 3 181 0,3-3 31 0,-3-3 5 0,-3 9 2 15,6-4-172-15,0-1-35 0,-3 1-12 0,0 1 9 16,3-3-9-16,-3 3 0 0,0-3 0 0,3 2 0 16,0 6 25-16,0 0 3 0,-3 0 1 0,3 0 0 15,0 0 5-15,0 0 1 0,-6-5 0 0,-3 3 0 16,3 2 13-16,-3 2 4 0,0 3 0 0,-3-5 0 16,1 6-32-16,-1-4-7 0,0 4-1 0,0 4 0 15,3-2 6-15,-3 5 1 0,-6 1 0 0,9-1 0 16,-3 0 19-16,3 0 4 0,-3 1 1 0,3 9 0 0,-2-1-1 15,-1-4 0-15,3 3 0 0,0-2 0 0,0-1-5 16,0 3-1-16,3-2 0 0,0 2 0 0,-3 0-5 16,0 3-2-16,0-5 0 0,3 2 0 0,-6-3-13 15,3 4-4-15,-2-4 0 0,5 1 0 0,-3 2-12 0,3-3 8 16,3-5-8-16,0 3 0 0,3 0 0 0,3-3 0 16,3-5-11-16,0 6 11 15,6-9-40-15,2 3 0 0,7-8 0 0,0 5 0 16,0-2-144-16,0-6-28 0,26-2-7 0,-8-8-1 0</inkml:trace>
  <inkml:trace contextRef="#ctx0" brushRef="#br0" timeOffset="22683.7082">22591 900 1728 0,'0'0'76'0,"0"0"16"0,0 0-73 0,0 0-19 0,0 0 0 0,0 0 0 16,0 0 40-16,0 0 4 0,0 0 0 0,0 0 1 15,0 0-26-15,6 5-6 0,3-5-1 0,3 3 0 16,3-3-4-16,0 0-8 0,5-3 11 0,1 3-11 16,0 0 10-16,3-5-10 0,-3 5 8 0,0-6-8 15,-4 4 18-15,1-4-2 0,0 1 0 0,-6 2 0 16,3-2-16-16,-3-3 0 0,-3 3 0 0,3 0 0 15,-3-3 0-15,-6-3 10 0,8 3-10 0,-5 0 8 16,0-5 12-16,0 8 1 0,-6-3 1 0,6-3 0 0,-3 9-14 16,-3-9-8-16,0 3 8 0,-3 3-8 0,-3-3 12 0,6 2-1 15,-6 1-1-15,0 3 0 0,-3-4-10 0,1 1 8 16,2 2-8-16,-3 3 8 0,0-5-8 0,0 5 0 16,-3 5-12-16,3 3 12 0,-3-8 0 15,3 8 0-15,0 3 0 0,0 2 0 0,0 6 12 0,6-6 4 16,-6 8 1-16,6-3 0 0,-2 4 7 0,5 1 2 15,0-1 0-15,-6 4 0 0,3-7-26 0,0 7 0 16,-3-7 8-16,0 2-8 0,0-3-12 0,3-5-5 16,0 1-1-16,0-1 0 15,0 0-106-15,0-5-22 0,6 3-4 0</inkml:trace>
  <inkml:trace contextRef="#ctx0" brushRef="#br0" timeOffset="23330.6894">23347 788 1782 0,'0'0'79'0,"0"0"16"0,0-5-76 0,-3 3-19 0,0-4 0 0,3 6 0 0,0 0 31 0,0 0 2 15,-6-8 1-15,3 8 0 0,-3-5-16 0,0 0-3 16,0 5-1-16,-3-6 0 0,0 4-14 0,-2 2 9 16,-1 0-9-16,0 0 8 0,0 0-8 0,-3 0-9 15,0 2 9-15,0 4-13 0,3-1 13 0,-3 0-9 16,0 3 9-16,-2 0-8 0,-1 3 8 0,0 2 0 16,0 0 0-16,0 0-8 0,-3 3 8 0,1 0 0 15,8 5 0-15,-6-2-8 0,6-3 8 0,-3 2 0 16,3 1 0-16,0 2 0 0,6-3 0 0,-3 1 0 15,3 2 0-15,0-8 0 0,6 1 11 0,-3-4-3 16,3-2 0-16,0 5 0 0,3-7 0 0,0 2-8 16,-3-8 12-16,0 0-4 0,3 0 8 0,9 0 2 15,-3-6 0-15,3 4 0 0,0-4 5 0,3-2 1 0,-3 3 0 16,12-8 0-16,-4 5 4 0,1-5 2 0,3-3 0 16,3 0 0-16,-3 3-6 0,2-6 0 0,1-2-1 0,0 3 0 15,-6-6-14-15,3 8-9 0,-6-11 12 0,2 9-12 16,1-6 15-16,-3 3-4 0,0-6-1 15,-3-4 0-15,0 4 1 0,-3 1 0 16,-3-1 0-16,2-4 0 0,-2-1 7 0,3 3 2 0,0-3 0 0,0 6 0 16,-3-6-20-16,12-8 0 0,0 0 0 0,-3 3 0 31,-1-2-26-31,-2 7-2 0,-6 3-1 0,9-3 0 0,-6 8 17 0,6 3 3 0,-9 3 1 0,-6 4 0 16,6 6 8-16,-3 3 0 0,-6 5 0 0,0 0 8 15,0 0-8-15,0 11 0 0,-3-3 0 0,-9 10-8 16,3-2 8-16,-12 8-12 0,0 2 12 0,3 6-12 15,-6-3 12-15,-2 8-10 0,2-5 10 0,3 2-10 16,0 6 10-16,3 0 0 0,-3-1 0 0,4 4-8 0,-4-4 8 16,9-4 0-16,-3 2-9 0,0 5 9 0,3 1-11 0,3-9 3 15,0-2 0-15,0-1 0 16,-2-9-39-16,11 4-7 0,-9 1-2 0</inkml:trace>
  <inkml:trace contextRef="#ctx0" brushRef="#br0" timeOffset="23735.974">23609 762 1670 0,'0'0'148'16,"0"0"-118"-16,0 0-30 0,0 0 0 0,0 0 52 0,0 0 4 0,0 0 0 0,0 0 1 16,0 0-28-16,0 0-5 0,0 0-2 0,0 0 0 15,0 0-9-15,9 8-1 0,-9 3-1 0,0 2 0 16,-3 0-11-16,-3 3 8 0,3 2-8 0,-3 1 8 16,0 2-8-16,-3 3 8 0,0-8-8 0,0 8 8 15,0-6-8-15,3 3 0 0,0-2 0 0,-2-6 0 16,8 0 0-16,0 0 0 0,0-7 0 0,5 2 0 15,-2-3 12-15,-3-5-4 0,6 3 0 0,0 2 0 16,3-5 7-16,0-5 1 0,0 2 0 0,6 0 0 16,-6 1 32-16,9-6 8 0,-6 2 0 0,0-7 1 0,-3 3-14 15,5-4-3-15,-2-1-1 0,-3 1 0 0,3 1-16 16,0-5-3-16,-3-1-1 0,3-2 0 0,-3 2-19 0,3-2 0 16,0 3 0-16,-3-6-9 15,5 3-22-15,-8 0-4 0,9 2-1 16</inkml:trace>
  <inkml:trace contextRef="#ctx0" brushRef="#br0" timeOffset="24768.7103">24035 638 1983 0,'9'-6'44'0,"-3"6"8"0,-1 0 3 0,4 0 1 0,-9 0-45 0,0 0-11 0,9 6 0 0,-3-6 0 16,0 8 8-16,-6-3-8 0,6 3 12 0,-3-3-4 15,3 8-8-15,-3 1 0 0,-3-1 0 0,3 5 0 16,-3-2 0-16,6 8 0 0,-6-5 0 0,-6 2 0 16,6 0 0-16,0 3 0 0,0-3 0 0,0 3 8 15,-6-3-8-15,3-3 0 0,0-2-10 0,0 0 10 16,-3-3 0-16,-3 1 0 0,3-1 13 0,0-5-4 0,-3-3 9 16,4 3 2-16,-1-8 0 0,-3 5 0 0,6-5-4 0,0-5-1 15,0 0 0-15,3 2 0 0,0-2 25 0,0-3 6 16,3-5 1-16,3 2 0 0,0-5-11 0,0 6-3 15,-1-4 0-15,-2-4 0 0,6 2-17 0,6-3-4 16,-3 1-1-16,3-1 0 0,0 3-11 0,0-2 0 16,-3-3 0-16,-3 8 8 0,6-1-8 0,-4 4 0 15,-2 2 0-15,0 2 0 16,-3 6-24-16,3 0-8 0,-3 0 0 0,-6 0-1 16,3 6 19-16,0 2 4 0,6 2 1 0,-9 4 0 0,6-1-9 0,-3 0-2 0,3 0 0 15,-3 0 0 1,0 1-27-16,-3-6-5 0,9 2-2 0,-9-2 0 15,9-3 8-15,-6-2 2 0,-3-3 0 0,9 5 0 0,-3 1 28 0,0-6 7 0,2 2 1 16,1-2 0-16,3-2 8 0,-3 2 0 0,6-6 0 0,-3 6 0 16,0-8 9-16,0-2-9 0,3 2 12 0,0-3-12 15,-3 3 12-15,5-5-4 0,-5 0 0 0,6 0-8 16,-6-1 20-16,3 1-4 0,-9 0 0 0,12-6 0 16,-6 1-8-16,-3 2-8 0,-1-2 9 0,1-1-9 15,-6 6 8-15,6 0-8 16,-6-1 0-16,-3 1 0 0,0 0 9 0,0 0-9 0,0 5 8 0,0-3-8 15,0 3 8-15,-3 3-8 0,3 5 0 0,0 0 8 16,0 0-8-16,-9 0 0 0,0 0 0 0,4 5 0 16,2 1 0-16,0 7 0 0,-6 0-11 0,0 0 11 0,6 0 0 15,-6 1 8-15,0-1 0 0,-3 8 0 0,-6 3-8 16,6-3-12-16,0-2 4 0,3 2 0 0,-8-3 8 0,11 3 0 16,-3-2 0-16,3-1 0 0,0-2 0 15,3 0 0-15,0-3 0 0,0 1 0 0,-3-6 0 0,6 5 9 16,0-13-9-16,0 0 0 0,9 5 12 0,0-5-4 15,3 3 0-15,0-3-8 0,8-3 10 0,-2-2-10 16,9-3 8-16,-3 3-8 0,-3-3 9 0,-1-6-9 16,1 4 10-16,9 2-10 0,-9-5 31 0,0-1 0 15,6 1 0-15,-4 0 0 0,-5 0 2 0,3-6 1 16,0 6 0-16,0 0 0 0,0-6-3 0,2 6-1 16,1 0 0-16,-3 0 0 0,0 5-14 0,6 2-4 15,-7 1 0-15,1 2 0 0,0 3-12 0,0 0 0 0,-3 8 0 16,-3 0 0-16,6 3 0 0,-7 2 0 0,1 0 0 15,-6 1 0-15,3 1 0 0,3 1-8 16,-9 5 8-16,3-7 0 0,0 4 0 0,3-2 0 0,-12 3 0 16,9-1 0-16,-9-5 0 0,6 6-8 0,-6-6 8 0,0-5 0 15,-6 5 8-15,6 1 4 0,-3-4 2 0,-3-2 0 16,-6 0-14-16,-9-3 0 0,3 1 0 0,-9-6 0 16,-2 0 0-16,-7-6-12 0,-6-2 3 0,-2 3 0 31,-1-8-15-31,3 2-4 0,-8 3 0 0,8-5 0 0,-6-5 0 15,7 2 0-15,-10 2 0 0,6 1 0 0,-2-5-135 16,8-1-27-16</inkml:trace>
  <inkml:trace contextRef="#ctx0" brushRef="#br0" timeOffset="27680.2686">3493 3358 403 0,'0'0'17'0,"0"0"5"0,0 0-22 0,0 0 0 15,0 0 0-15,0 0 0 0,0 0 178 0,0-8 31 16,3 2 7-16,-3 6 0 0,0-5-107 0,3 0-21 16,3-1-5-16,-6 6-1 0,0 0-37 0,0-5-7 0,3 3-2 15,-3 2 0-15,0 0-11 0,0 0-2 0,0 0-1 0,0 0 0 16,3-11-9-16,-3 11-1 0,0 0-1 0,0 0 0 16,3-3 5-16,-3 3 0 0,3-8 1 0,-3 8 0 15,0 0-5-15,0-5-2 0,0-3 0 0,0 8 0 16,0 0 1-16,0 0 0 0,0 0 0 0,0 0 0 15,0 0 11-15,0 0 2 0,0 0 1 0,0 0 0 16,0 0-1-16,0 0 0 0,0 0 0 0,0 0 0 16,0 0-12-16,0 0-4 0,0 0 0 0,0 0 0 15,3 11 5-15,-3 2 1 0,0 0 0 0,0 0 0 16,-3 3 6-16,3 3 0 0,0-1 1 0,-3 1 0 16,3-1-9-16,-3 4-1 0,3-1-1 0,0 3 0 15,3-1-10-15,-6 1 0 0,0 5 9 0,0 3-9 16,0-3 9-16,0 3-9 0,-3 0 12 0,3 2-12 0,0 3 16 15,0 0-3-15,-3-5-1 0,4 0 0 16,2 2-3-16,-3-5-1 0,-3 0 0 0,3 3 0 0,0 0 1 16,-3-3 0-16,0 3 0 0,0-1 0 0,0-2-1 0,0 0 0 15,-3 1 0-15,3-1 0 0,-3-3 2 0,0 1 0 16,3-4 0-16,-3-1 0 0,3-4 0 0,0 1 0 16,-3-3 0-16,3-1 0 0,0 1 2 0,1 0 0 15,-1-5 0-15,0 2 0 0,0-5-4 0,3 0 0 16,0-3 0-16,0 3 0 0,0-3-8 0,0 1 0 15,-3-1 9-15,6-2-9 0,0-3 0 0,0 0 0 16,-6 5 0-16,6-5 0 16,0 0-32-16,-3 0-5 0,-3 0-1 0,0 0 0 15,3 0-106-15,-3-5-22 0,3-1-4 0,-3-2-730 0</inkml:trace>
  <inkml:trace contextRef="#ctx0" brushRef="#br0" timeOffset="28450.4952">3514 3530 1324 0,'0'0'118'0,"-3"-6"-94"0,-3-2-24 0,0 0 0 0,3 3 47 0,0-3 5 15,0-2 0-15,3 2 1 0,-3-3-21 0,3 3-5 16,3 0-1-16,0 0 0 0,0 0 6 0,-3 0 0 16,3 0 1-16,-3 0 0 0,6 3 15 0,-6 5 4 15,3-5 0-15,0 2 0 0,3-5-21 0,0 6-4 16,0-1-1-16,3-2 0 0,-3 2-26 0,3 0 0 15,3 1 8-15,0-3-8 0,0 2 0 0,2-2 8 16,4-3-8-16,0 0 8 0,0 0-8 0,3 0 0 16,3 3 0-16,3-6 8 0,-7 3-8 0,4 0 0 15,3-5 9-15,-3 5-9 0,3 0 13 0,-4 3-1 16,1 2-1-16,-3-2 0 0,-6 5-11 0,3-3 8 0,0 3-8 16,2 0 8-16,-5 3-8 0,3 2 0 0,0 0 0 15,0 3 0-15,0 0 11 0,-3 3-3 0,3-1-8 16,-1 4 12-16,-2 1-12 0,3 1 11 0,0-2-11 0,0 1 10 15,-3-1-2-15,0 4 0 0,-1-5 0 0,1-2 0 16,-3 2 0-16,0-2-8 0,0-1 12 0,-3 1-4 16,0 2 8-16,0 3 0 0,-3-3 1 0,0-2 0 15,-3 2 2-15,0 3 0 0,0 0 0 0,-3 5 0 16,0 0 5-16,-3-5 0 0,-3 5 1 0,0 3 0 16,0 0-7-16,-3 0-2 0,0 0 0 0,-3 2 0 15,0-2-4-15,0 0-2 0,0-1 0 0,0-1 0 16,1-1-10-16,-1 0 10 0,3-3-10 0,-3 1 10 15,-3-1-10-15,3 1 0 0,0-3 0 0,-3 2 0 0,0-2 9 16,0 0-9-16,-2 3 10 0,-1-3-10 0,0-3 8 16,0 0-8-16,0 3 0 0,-3-3 9 0,3 0-9 0,-2 1 0 15,-1 1 9-15,0-1-9 0,6-1 8 0,-3 0-8 16,0-2 10-16,4-1-10 0,-1 1 12 0,0-1-3 16,3-2-1-16,0 0 0 0,0-2-8 0,0 2 0 15,-6-3 0-15,6 3 8 0,-6-3-8 0,4 0 0 16,-4 1 0-16,0 2 0 0,3 0 0 0,-6-1 0 15,0 1 0-15,3 3 0 0,1-3-9 0,-4 0-1 16,-3 0 0-16,3 2 0 0,-3 1-12 0,3-3-2 16,4-3-1-16,2 3 0 15,-3-3-3-15,9-5 0 0,0 0 0 0,3 0 0 16,6 0-92-16,0 0-18 0,3-8-4 0,3-2-781 0</inkml:trace>
  <inkml:trace contextRef="#ctx0" brushRef="#br0" timeOffset="30610.875">4952 3204 1177 0,'0'0'52'0,"0"0"11"0,0 0-51 0,0 0-12 16,0 0 0-16,0 0 0 0,3-5 62 0,-3 5 10 16,0 0 1-16,0 0 1 0,0 0-24 0,0-3-5 15,3-5-1-15,-3 8 0 0,0 0-28 0,0 0-7 0,0-8-1 0,0 3 0 16,0 5-8-16,0 0 0 0,0 0 0 0,0 0 0 15,0 0 0-15,0 0 8 0,0 0 0 0,0 0 0 16,0 0 0-16,0 0 0 0,-3 8 0 0,0 0 0 16,0 2 17-16,0 1 3 0,0 2 1 0,-3 1 0 15,0 1-5-15,0 4-2 0,3 2 0 0,0 0 0 16,-3 3 17-16,3 3 3 0,0-1 1 0,0 0 0 16,-6 4 3-16,3-4 1 0,0 3 0 0,-3 3 0 15,4 0-14-15,-4 2-2 0,0 3-1 0,0 3 0 16,3 2 0-16,0-2 0 0,0-1 0 0,3 1 0 15,-6 0-10-15,3-3-1 0,3-5-1 0,-6 2 0 16,3-2-10-16,-3-1-8 0,3-1 9 0,0-7-9 16,-3 1 11-16,3 0-11 0,-2-8 12 0,2 0-12 15,0-3 12-15,0-2-12 0,0-1 12 0,0-2-12 16,3-3 8-16,-3 1-8 0,3-1 0 0,3-5 0 16,0 0-13-16,-6 3-7 0,0-6 0 0,0 0-1 15,3 1-114-15,-3-6-22 16,3 0-5-16</inkml:trace>
  <inkml:trace contextRef="#ctx0" brushRef="#br0" timeOffset="31112.8713">4809 3376 806 0,'0'0'72'0,"0"0"-58"0,0 0-14 0,-3-3 0 15,3-2 131-15,0 0 23 0,0-3 5 0,6 0 1 16,-3-3-123-16,3 1-24 0,3-1-5 0,-3 3 0 15,3-5-8-15,3 0 0 0,-3 2 0 0,2 1 0 16,1-1 0-16,-3 1 0 0,-3 2 0 0,0 0 0 16,0 2 0-16,0 4 0 0,0-4 0 0,3 6 8 15,-3-5 24-15,3 2 4 0,-3-2 2 0,3 5 0 16,0 0 12-16,0-5 2 0,0 5 1 0,-1-3 0 16,7 3 3-16,-3-2 0 0,3-1 0 0,-3 0 0 15,6 1-2-15,-3-1 0 0,3-2 0 0,0 2 0 0,-4-2-11 0,7 2-3 16,-3-2 0-16,3 0 0 0,-3-1-8 0,0 4-3 15,0-1 0-15,5-5 0 0,1 3-17 0,-3-3-3 16,-3 3-1-16,0-1 0 0,3-2-8 16,-4 3 0-16,1 0 0 0,-3-1 0 0,0 4 0 15,0-1 0-15,0-2 0 0,-6 2 0 16,3 3-20-16,0 0-5 0,-4-2-2 0,1 2 0 16,-9 0-32-16,9 0-6 0,-3-3-2 0,-6 3 0 15,9 0-117-15,-3-3-23 0,0-2-5 0,-6 5-498 0</inkml:trace>
  <inkml:trace contextRef="#ctx0" brushRef="#br0" timeOffset="31572.7725">4717 3786 900 0,'0'0'40'0,"0"0"8"15,0 0-39-15,0 0-9 0,0 0 0 0,0 0 0 0,6 8 9 0,-6-8 0 16,0 0 0-16,0 0 0 0,6 0-24 0,-6 0-5 15,9 0 0-15,-3 0-1 16,-1-3-17-16,1 1-3 0,0-1-1 0,-3 1 0 16,3-4 34-16,0 4 8 0,-6 2 0 0,6-3 0 0,-3-2 64 0,-3 5 16 15,3 0 2-15,3-3 1 0,-3-2 6 0,-3 5 2 16,0 0 0-16,0 0 0 0,0 0-8 0,0 0-2 16,0 0 0-16,6 0 0 0,-6 0-11 0,6 2-2 15,0-2-1-15,3 0 0 0,0 0-15 0,0 0-2 16,0 0-1-16,3 0 0 0,2 0 9 0,1-2 2 15,3 2 0-15,6-3 0 0,0 0-33 0,0 3-7 0,2-2 0 16,-2-1-1-16,0-2 0 0,0 0 0 0,-3 2 0 16,0-2 0-16,-1-1-19 0,-2 4 0 0,-3 2 0 15,0-3 0 1,-3 0-108-16,3 3-26 0,-6 0-5 0,0 0-785 0</inkml:trace>
  <inkml:trace contextRef="#ctx0" brushRef="#br0" timeOffset="32405.3921">6437 3149 986 0,'0'0'44'0,"0"0"8"0,0 0-41 0,0 0-11 0,3-3 0 0,0-2 0 15,3 2 25-15,-6 3 3 0,0-5 1 0,0 5 0 16,3-6-10-16,0 4-3 0,-3 2 0 0,0-8 0 16,0 3 31-16,0-3 5 0,-3 2 2 0,-3-2 0 15,3 3 6-15,-3 0 2 0,0-1 0 0,-3 4 0 16,0-3-30-16,0 2-7 0,-2 0-1 0,-1 1 0 16,-3-1-12-16,0 3-4 0,0 0 0 0,3 3 0 15,-3-1-8-15,0 1 0 0,-3 5 0 0,4 0-11 0,-4 0 11 16,0 2 0-16,3-2 0 0,-3 5-8 0,3 1 8 15,-3 2 8-15,3 2-8 0,1 1 11 0,2 4 16 16,0-4 3-16,3 5 1 0,0 0 0 0,3-3-31 0,0 3 8 16,3-9-8-16,0 4 0 0,3-3 9 0,3 0-1 15,0 2 0-15,0-5 0 0,6 1-8 0,0 2 0 16,0-3-12-16,0 3 12 0,3-3 0 0,3 0 0 16,2 3 0-16,-2-3 12 0,3 0 8 0,0 3 1 15,6-5 1-15,-6 2 0 0,-6 3-6 0,2-3-2 16,4-7 0-16,0 4 0 0,-3-2-2 0,0 3-1 15,-3-3 0-15,0 2 0 0,0-2 9 0,0-3 3 16,-4 3 0-16,4 0 0 0,-3 0 12 0,-3 0 2 16,0 0 1-16,-3 0 0 0,3 5-14 0,-3-2-2 15,-3-1-1-15,0 4 0 0,-3-1 5 0,-3 0 1 0,0-2 0 16,-3 2 0-16,-3-3 1 0,-5 4 0 0,-1-1 0 16,-3 3 0-16,0-3-19 0,0 0-9 0,-6 0 10 0,4 1-10 15,-1-4 0-15,3-2 0 0,0 3-13 0,3-3 4 16,-3 0-3-16,4-3 0 0,-1 0 0 15,0-2 0 1,3 2-115-16,0-2-23 0,3 0-5 0,0-3-770 0</inkml:trace>
  <inkml:trace contextRef="#ctx0" brushRef="#br0" timeOffset="33148.8282">8068 2895 1094 0,'6'-3'97'0,"-6"3"-77"16,3-3-20-16,3-5 0 0,3 3 78 0,-3 0 12 15,-6-3 2-15,0 3 1 0,9-3-77 0,0 2-16 16,-6-2 0-16,3 3 0 0,-9-6 0 0,3 1 9 16,0 5 1-16,-3-3 0 0,-3-3 35 0,0 3 7 15,3 0 2-15,-3 3 0 0,6 0-11 0,-3-3-3 16,-6 5 0-16,3 3 0 0,0 3-15 0,-6 5-3 16,-8-6-1-16,2 6 0 0,0 5-21 0,-3 9 8 15,-6-9-8-15,0 8 0 0,-2 0 13 0,2 8-1 16,-3-2-1-16,-3-1 0 0,-5 3 17 0,8 6 3 15,3-1 1-15,0 0 0 0,-2 4 12 0,2-4 4 16,0 3 0-16,3 3 0 0,9-3-8 0,-6 5-2 16,1-2 0-16,-1 2 0 0,6-2-15 0,0 2-3 15,-6 0-1-15,6-2 0 0,0 0-1 0,3 2 0 16,4-2 0-16,-4 2 0 0,0-10 6 0,9 5 0 0,9-5 1 16,-3 2 0-16,0-2-13 0,3-3-2 0,9-3-1 0,2 1 0 15,4-3-9-15,0 2 0 0,0-5 0 0,6 0 0 31,11-5-25-31,-5-2-4 0,-6-4-1 0,3-2-719 0,5-8-144 16</inkml:trace>
  <inkml:trace contextRef="#ctx0" brushRef="#br0" timeOffset="35315.8369">9295 3006 403 0,'0'0'36'0,"0"0"-36"0,6-6 0 0,-6 6 0 16,0 0 115-16,3 0 16 0,0-10 3 0,0 5 1 15,0-1-51-15,0 1-9 0,-3 0-3 0,0-1 0 16,0-2 4-16,-3 3 0 0,3 0 0 0,-3-3 0 15,-3 0-8-15,3 3-2 0,-3-1 0 0,0 4 0 16,-3-6-16-16,3 2-3 0,-3-1-1 0,3 1 0 16,-3 6-34-16,0-5-12 0,0 0 9 0,0 2-9 15,-3 0 12-15,3 3-4 0,-2-2 0 0,-1 2 0 16,0 0-8-16,0 2 0 0,-3-2 0 0,-3 3 0 16,3-3 0-16,-3 0 0 0,0 5 0 0,1-2-11 15,2 2 3-15,-6 1 0 0,3 1 0 0,0-1 0 16,3 2 8-16,3 0 0 0,0 0 0 0,1 2 0 15,-1-2 0-15,0 3 0 0,3-1 10 0,-3 1-10 16,3-1 9-16,0 4-9 0,0-1 8 0,-3 0-8 16,3 0 14-16,3 6-2 0,-3-3-1 0,0 2 0 0,1 3 10 15,-1 3 3-15,0 3 0 0,3 2 0 0,-3 8 0 16,0-8 0-16,-3 5 0 0,3 1 0 0,-3-6-12 16,3 5-3-16,-3-7 0 0,3 2 0 0,0 0 7 15,3-3 0-15,1 1 1 0,2-1 0 0,0 1 5 0,3-1 1 16,-3-2 0-16,6-3 0 0,0 0-7 0,0 1-2 15,-1-1 0-15,1-3 0 0,3-2-6 0,0 0-8 16,0 0 11-16,0-3-11 0,0 0 15 0,3-2-4 16,0 2-1-16,0-2 0 0,0-3 2 0,3 0 0 15,0 0 0-15,0-3 0 0,0 3-12 0,2-3 12 16,-2 0-12-16,3-2 12 0,0-3-2 0,0 0 0 0,0 0 0 16,-3 0 0-16,6-3 2 0,0-2 1 0,-4 0 0 15,4-3 0-15,-3-3-3 0,0 3-1 0,-3-5 0 0,3 0 0 16,-3 0-9-16,-3 2 10 0,3-10-10 15,-4 8 10-15,-2-3-10 0,3 3 0 0,-3-6 9 16,0 3-9-16,0 0 11 0,-3 0-3 0,3 0 0 0,-3 1 0 16,3-1-8-16,0 3 0 0,-3-1 0 0,0 1 0 15,0 0 0-15,0 0 0 0,-3-1 0 0,3 4 0 16,-3 2-13-16,0 0 5 0,0-3 8 0,0 6-13 16,-3 0 5-16,3 5 8 0,-3-3-13 0,-3-2 5 15,0 2 0-15,0-2 0 0,0 2 0 0,-3 3 0 16,0 0 8-16,0 0-13 0,0-2 5 0,1 2 8 15,-4 0 0-15,3 2 0 0,9-2 0 0,-6 0 0 16,-3 3 0-16,9-3 0 0,0 0 0 0,-9 3 0 16,0-1 0-16,9-2 0 0,0 0 0 0,0 0 0 15,0 0 0-15,0 0 0 0,0 0 0 0,0 0 0 0,0 0-16 0,0 0-3 16,0 0 0-16,0 0 0 0,0 0 29 16,0 0 6-16,0 0 0 0,6 3 1 0,0 2-17 0,3-5 8 15,-9 0-8-15,9 3 0 0,3-1 16 0,0-2-3 16,2 3-1-16,-2-3 0 0,3 5 2 0,0-5 0 15,-3 0 0-15,6 0 0 0,3 0-2 0,-3-5 0 16,-4 2 0-16,1 3 0 0,0-2-12 0,3-1 0 16,-6 3-12-16,0-8 12 15,3 6-144-15,-3-4-23 0,0 1-4 0</inkml:trace>
  <inkml:trace contextRef="#ctx0" brushRef="#br0" timeOffset="35783.7515">9774 2662 1209 0,'0'0'53'0,"0"0"12"0,0 0-52 0,0 0-13 16,0 0 0-16,9 5 0 0,-3 0 208 0,6 1 40 15,0-1 7-15,2 0 1 0,1 6-194 0,3-3-39 16,0 5-8-16,3-5-2 0,0 5 25 0,0 6 5 16,-4-1 1-16,4 9 0 0,0-1 1 0,-6 8 1 15,3 3 0-15,-6 6 0 0,3-1-4 0,-9 6-1 16,0 5 0-16,-6 5 0 0,0 5-2 0,-3-7-1 16,0 5 0-16,0-6 0 0,-3 1-30 0,0 2-8 15,0 0 0-15,-6-2 0 0,0 2 0 0,0-2 0 16,-3 2 0-16,3-3 0 0,-3-2 0 0,-2 3-15 0,-1-3 4 0,-6 0 1 31,0-3-102-31,-3-5-20 0,-3-3-4 0,-2-2-951 0</inkml:trace>
  <inkml:trace contextRef="#ctx0" brushRef="#br0" timeOffset="38352.0781">6294 5233 1771 0,'0'0'78'0,"0"0"17"0,0 0-76 0,0 0-19 16,0 0 0-16,0 0 0 0,-3-2 27 0,6-3 1 16,3-3 1-16,0 0 0 0,3 2-29 0,0-4 0 15,0-3 0-15,0-1 0 0,0-2 0 0,3 1 0 16,-6-7 0-16,3 7 0 0,0-4 0 0,0 3 0 16,-4 0 0-16,1 0 0 0,3 1 0 0,0-1 11 15,-3 0-11-15,-3 0 10 0,3 3 1 0,-3-3 0 16,3 0 0-16,-3 3 0 0,-3-1 13 0,3 1 2 15,-3-3 1-15,0 0 0 0,0 3-19 0,-3 0-8 16,0 0 8-16,0-3-8 0,0 3 9 0,0-1-9 16,-3-1 10-16,0 1-10 0,0 1 8 0,0 0-8 0,0-3 0 15,-3 3 0-15,1 0 0 0,2 2 0 0,0 0 0 0,0 3 0 16,-3-2 8-16,3 5-8 0,0-1 0 0,0 1 9 16,0 5 8-16,0-3 2 0,0 3 0 0,0 3 0 15,6-3 9-15,-6 3 1 0,-3 2 1 0,3 3 0 16,3 0-30-16,0 0 0 0,-3 2 0 0,0 1 0 15,0-1 0-15,0 4-8 0,-2-4 8 0,-1 4 0 16,0-1-18-16,0-3 3 0,3 4 1 0,-3-1 0 16,0 0 6-16,0-2 8 0,3 2-13 0,0-3 5 15,0-2 8-15,0 3 0 0,3 0 0 0,3-4 0 16,-3 1 0-16,3 0 0 0,0 3 8 0,-3 0-8 16,3 2 22-16,0 0 0 0,3 3 0 0,-3 5 0 15,-3 3-12-15,3 5-2 0,0 5-8 0,0 1 12 16,0 4 2-16,0 1 0 0,3 2 0 0,0 3 0 0,0 0 5 15,0-2 1-15,-3 2 0 0,6-6 0 16,-3 1 4-16,3-3 2 0,0-5 0 0,3 2 0 0,-3-7-5 0,0 2-1 16,3-5 0-16,-3 5 0 0,3-3-4 0,-3 1-2 15,3-1 0-15,-1-2 0 0,1 0-4 16,-3 0-1-16,-3-1 0 0,0-1 0 0,-3-1-20 0,0 3-4 16,0-6-1-16,-3 1 0 15,-3 2-181-15,-3-3-37 0,-8-2-7 0</inkml:trace>
  <inkml:trace contextRef="#ctx0" brushRef="#br0" timeOffset="38645.4932">5857 5564 2192 0,'0'0'97'0,"0"0"20"0,0 0-93 0,0 0-24 0,3-2 0 0,3 2 0 16,3 0 0-16,3-3-20 0,-1-2 4 0,10-1 1 16,0-2 45-16,3 0 9 0,3-2 1 0,2-1 1 15,1 1 6-15,3-1 1 0,3 1 0 0,-1 2 0 16,1 0-20-16,-3 2-3 0,0-2-1 0,2 6 0 15,-5-1-79-15,0 0-16 0,0-2-3 0,-7 0-635 16,4 2-127-16</inkml:trace>
  <inkml:trace contextRef="#ctx0" brushRef="#br0" timeOffset="39209.2002">7062 5199 691 0,'-15'5'30'0,"15"-5"7"0,0 0-29 0,-6 3-8 0,-3 0 0 0,1-3 0 16,-1 2 168-16,3 1 33 0,6-3 7 0,-3 0 0 16,-3 3-118-16,6-3-24 0,0 0-5 0,0 0-1 15,-9 0 2-15,9 0 0 0,-6 5 0 0,6-5 0 16,0 0-5-16,0 0-1 0,-6 3 0 0,0 2 0 16,3 0-19-16,-3 0-4 0,3 3-1 0,-6 3 0 15,3 2-12-15,-3 0-2 0,0 3-1 0,-3 3 0 16,3-1-5-16,1 1 0 0,-1-1-1 0,3-2 0 0,-3 3-3 15,3-1 0-15,0 3 0 0,6-2 0 0,0-1 0 16,0 1 0-16,-3 2 0 0,6-2 0 0,0-1 5 16,0 1 1-16,0-1 0 0,3-5 0 0,0-2 5 15,0 0 1-15,3-3 0 0,-3 0 0 0,2-3-8 16,-2-3 0-16,3 1-1 0,-3-3 0 0,3-3-11 16,-3 1 0-16,6-1 0 0,-3-5 0 0,-3-2 0 0,0-4 0 15,3 1 0-15,0-3 0 0,0-8 0 0,-3 1 0 16,0-1 0-16,0-3 0 0,2 1 17 0,-2-3-1 15,-6 0-1-15,3 0 0 0,0-3 3 0,0 3 1 16,-3 0 0-16,0 2 0 0,0 3-9 0,0 6-2 16,3 2 0-16,-3 3 0 0,-3 2 3 0,0 3 0 0,3 8 0 15,0 0 0 1,-6 3-51-16,-3 2-11 0,-2 3-1 0,2 5-1 16,-3 1-183-16,0-1-37 0</inkml:trace>
  <inkml:trace contextRef="#ctx0" brushRef="#br0" timeOffset="39743.9312">7571 4979 691 0,'-3'0'61'15,"-6"-2"-49"-15,3 2-12 0,6 0 0 0,0 0 274 0,0 0 52 16,-9 5 10-16,6 0 3 0,3-5-260 0,0 8-52 16,-2 0-11-16,2-2-1 0,-3 2-15 0,0-1 0 15,3 1 8-15,0 0-8 0,-3 0 0 0,0 3 0 16,9-1 8-16,-6 1-8 0,0 2 0 0,0 0 8 15,3 1-8-15,2 4 0 0,1 1 24 0,3 2-2 16,-6 0 0-16,0 3 0 0,9 2 4 0,-6 1 1 16,-6-1 0-16,0 3 0 0,3-2-14 0,3-1-2 0,-3 1-1 0,-6-3 0 15,-3-3 6-15,3 0 2 16,9-5 0-16,-9-3 0 0,-3-2 10 0,0-1 3 0,6 1 0 16,0-3 0-16,0-8 5 0,0 0 0 15,-3 5 1-15,3-5 0 0,0 0-11 0,0 0-2 0,-6 3-1 0,6-3 0 16,0 0 9-16,0 0 3 0,0 0 0 0,-3-6 0 15,-3-2-9-15,3 0-2 0,3-5 0 0,-3 0 0 16,-3-3 13-16,6 0 3 0,0-5 0 0,3-3 0 16,0-2-40-16,0-3 0 0,9-3 0 0,3-2 0 15,9-1 0-15,-6-2 0 0,-3-3 0 0,6 3 8 16,8 3-8-16,1-3 0 0,-3 5 0 0,3 3 0 31,-1 0-24-31,4 3-7 0,-3 2-1 0,0 3 0 0,-6 5-97 0,5 0-20 16,10 0-4-16,-6 3-952 0</inkml:trace>
  <inkml:trace contextRef="#ctx0" brushRef="#br0" timeOffset="40691.1775">6047 6157 1036 0,'0'0'46'0,"0"5"10"0,0-5-45 0,0 0-11 0,-3 5 0 0,3-5 0 16,3 6 129-16,0-1 24 0,-3-5 5 0,0 0 1 16,3 5-113-16,3-2-22 0,-6-3-5 0,12 3-1 15,-3 2 19-15,0-5 4 0,0 0 1 0,3 0 0 16,0 0 13-16,6 0 2 0,-4 0 1 0,7 0 0 16,-3 0 8-16,3-3 2 0,3 3 0 0,3-2 0 15,2 2-10-15,7-6-2 0,0 4 0 0,2-4 0 16,1 1-9-16,3 0-3 0,2-3 0 0,4 0 0 15,3 0-12-15,-1 3-2 0,1-3-1 0,-1 2 0 16,-2 1-29-16,0 3 8 0,-4-1-8 0,-2 0 0 16,-3 1 0-16,2 2 0 0,7 0-12 0,-3 2 12 15,-7-2 0-15,1 0 0 0,6 6 12 0,-4-4-3 0,4 1-9 16,-3-3 0-16,-7-3 9 0,4 1-9 0,3-1 15 16,-3 0-2-16,-13-5 0 0,4 3 0 0,3 0 3 0,0-1 0 15,-4-2 0-15,1-2 0 0,-9 2 4 0,3 0 0 16,-3-3 1-16,-1 6 0 0,-8-3-21 0,0 0 0 15,3 3 0-15,-3 0 8 16,-3-1-32-16,0 1-7 0,-6 0-1 0,3 2 0 0,3 1 7 16,-9 2 1-16,0 0 0 0,0 0 0 15,3-6-57-15,-3 6-11 0,0 0-3 0,-6-5-661 16,3-3-133-16</inkml:trace>
  <inkml:trace contextRef="#ctx0" brushRef="#br0" timeOffset="43093.2766">9646 5199 1450 0,'0'0'32'0,"0"0"6"0,0 0 2 0,0 0 1 0,0 0-33 0,0 0-8 0,0 0 0 0,0 0 0 15,0 0 34-15,6 5 5 0,-6-5 1 0,0 0 0 16,6 0 12-16,3 0 4 0,0 0 0 0,0 0 0 16,0-2-39-16,2-4-7 0,1 1-2 0,0 2 0 15,6-2-8-15,-3 0 10 0,3-6-10 0,3 3 10 16,3 0 2-16,-4-2 1 0,1 2 0 0,0-3 0 15,-6 1-3-15,3 2-1 0,3-3 0 0,-4 3 0 16,-2-2-9-16,0-1-16 0,0-2 4 0,-3 2 1 16,0-2 11-16,0 3-8 0,0-1 8 0,0-2-8 15,-3 2 8-15,-1 1 0 0,1-4 0 0,0 4 0 16,-3-1 0-16,0 3 8 0,0-5-8 0,0 5 0 16,-3-3 0-16,-3 4 0 0,0 1 0 0,0-2 0 15,0 3 0-15,-3 0 8 0,0 2-8 0,0-2 0 16,0 2 0-16,0 0 0 0,-6 1 0 0,3 2 0 0,0 2 15 15,-3-2-2-15,1 3 0 0,-1 0 0 0,0 2 9 16,-3-2 2-16,0 2 0 0,-3 3 0 0,-3-3-12 16,3 3-3-16,3-3 0 0,0 3 0 0,-2 0-9 0,2 0 0 15,0 0 0-15,0 3 0 0,0-1 0 0,0 4 0 16,0-1 0-16,0 5-11 0,3 1 11 0,-3 2 0 16,3 3 0-16,1 2 0 0,-4 1 20 0,3-1 2 15,0 1 1-15,3 2 0 0,-3 0 1 0,3 3 1 16,0-3 0-16,3 0 0 0,0-3 11 0,0 3 1 15,3 1 1-15,0-1 0 0,3-3-3 0,0-2-1 16,3 0 0-16,3-3 0 0,3 0-14 0,0 0-4 0,3-2 0 16,2-1 0-16,4-2-8 0,0 0-8 0,0-3 9 15,0 0-9-15,3 1 0 0,-4-6-13 0,4-3 1 16,0 0 0 0,-3-2-128-16,0-6-26 0,3-2-5 0,-1-6-772 0</inkml:trace>
  <inkml:trace contextRef="#ctx0" brushRef="#br0" timeOffset="43703.2495">10848 5162 1188 0,'0'0'26'0,"0"0"6"0,0 0 0 16,0 0 1-16,0 0-33 0,6-5 0 0,0 2 0 0,0-2 0 0,-6 5 89 0,6-5 11 15,-3 2 3-15,-3 3 0 0,0-5-25 0,3-1-5 16,-3-2-1-16,0 8 0 0,0 0-11 0,-3-5-2 16,3 0-1-16,0-1 0 0,0 1-37 0,0 0-7 15,-3-3-2-15,0 3 0 0,0-1-3 0,0 1-1 16,0 0 0-16,-3-3 0 0,3 3 4 0,-6-3 1 15,1 0 0-15,-1 0 0 0,0 2 7 0,-3 4 2 16,3-3 0-16,-3 2 0 0,0-2 1 0,0 5 0 0,-3 0 0 16,3 0 0-16,0 2-5 0,-2 1-1 15,-1 0 0-15,3 4 0 0,-6 1-8 0,3 0-1 0,0 6-8 16,0-1 12-16,-3 3-12 0,1 2 0 0,-4 3 0 16,3 3 0-16,3 3 0 0,0 2 0 0,3-3 0 0,0 1 0 15,3-1 0-15,6 1 0 0,0-4 0 0,0-1 0 16,0-4 0-16,3-2 0 0,3-3 0 0,0 0 0 15,3-2-8-15,0-3 8 0,0-3-12 0,0-2 12 16,3-1-12-16,0-4 4 0,-3-3 8 0,6 2-13 16,3-5 13-16,0 0 0 0,3-3 0 0,-1-2 0 15,4-5 0-15,0 2 0 0,3-3 0 0,-3-2 0 16,0-3 0-16,2 3 0 0,1-5 8 0,-3-1-8 16,0 1 0-16,-3-1 8 0,0 1-8 0,-4 5 0 15,1 2 8-15,-3 3-8 0,-3 6 0 0,0 2 0 0,-3 5 40 16,-6 3 4-16,0 0 0 0,0 0 1 15,6 5-20-15,-3 6-4 0,-6 5-1 0,3 2 0 0,0 4 7 16,-3-1 1-16,0 3 0 0,3-3 0 0,0 0-20 0,3 0-8 16,-3-2 8-16,3-1-8 15,0 1-23-15,3-4-9 0,0-1-3 16,0-4 0-16,3-2-101 0,0-2-20 0,-9-6-4 0,12 2-831 16</inkml:trace>
  <inkml:trace contextRef="#ctx0" brushRef="#br0" timeOffset="44098.5222">11765 4855 1152 0,'0'0'51'0,"0"0"10"0,0 0-49 0,0 0-12 0,-3-3 0 0,0-2 0 15,-3 0 116-15,0 2 20 0,0-2 4 0,0 2 0 16,-2-2-112-16,-1 0-28 0,0-1 0 0,-3 4 0 16,3-4 26-16,-3 4-1 0,3-1 0 0,-3 1 0 15,0 2 7-15,0 0 2 0,0 0 0 0,-3 2 0 16,4 3-16-16,-4 3-3 0,0 0-1 0,0 0 0 16,0 6 2-16,3-1 1 0,-3 3 0 0,0 2 0 15,1 1 11-15,2 2 1 0,-3 3 1 0,3 2 0 16,-3 1-5-16,3 2-1 0,-3-3 0 0,0 3 0 15,3-2 0-15,3-1 0 0,0 1 0 0,1-4 0 0,5 4 8 16,-3-6 0-16,3 3 1 0,0-3 0 0,3-2-5 16,0-4-2-16,3-1 0 0,3 2 0 0,-3-3-26 0,3-3-12 15,-1 1 0-15,7-6 1 16,0 1-15-16,6-6-3 0,3-3-1 0,0-2 0 16,0-3-171-16,2-3-35 0,22-18-6 0,-6 2-2 0</inkml:trace>
  <inkml:trace contextRef="#ctx0" brushRef="#br0" timeOffset="44723.3409">11983 4344 1422 0,'0'0'63'0,"0"0"13"0,2-5-61 0,-2 0-15 0,0 5 0 0,0-5 0 15,0 5 71-15,0 0 11 0,0 0 2 0,0 0 1 16,0 0-18-16,3-6-4 0,-3 6-1 0,0 0 0 16,0 0-14-16,0 0-2 0,6 0-1 0,-6 0 0 15,0 0-13-15,3 3-2 0,-3-3-1 0,6 8 0 16,0 2-9-16,-3 1-1 0,0 5-1 0,-3 2 0 15,3 6-4-15,0 5-1 0,-3 3 0 0,-3 5 0 16,0 3 5-16,3 2 1 0,-6 3 0 0,3-3 0 0,-3 3-3 16,0 0 0-16,3-2 0 0,0-1 0 0,0 0 4 15,3 3 1-15,-2-5 0 0,2 0 0 0,0-3-1 16,2-3 0-16,-2-2 0 0,0-6 0 0,0-4-20 16,3-4 0-16,-3 1 0 0,0-6 0 0,-3-3 0 15,3 1 9-15,0-3-9 0,0-3 0 0,0-5 0 16,0 0 0-16,0 0 0 0,0 0 0 0,0 0-9 0,0 0 1 15,0 0 0-15,0 0 0 0,0 0 8 0,0 0 0 16,-5-2-9-16,2-6 9 0,3 0 0 0,0-3 0 16,0 1-9-16,0 2 9 0,3-3 0 0,2-2-8 15,1 2 8-15,0-5 0 0,0 3 0 0,0-3 0 0,3-2 0 16,0-1 0-16,3 1 0 0,-3-1 0 0,0 1 0 16,3 4 0-16,-3 4 0 0,0-1 0 0,-3 3 0 15,0 0 0-15,3 3 0 0,-1 5 0 0,-8 0 0 0,6 0 0 16,6 5 0-16,-3 3 0 0,0 3 8 0,0 2-8 15,-3 3 8-15,0 0 0 0,3 2-8 0,0-2 12 16,0 3-2-16,-3-3-1 0,3 2 0 0,-3-2 0 16,3-3-9-16,0 3 0 0,-1-3 0 0,1 1 0 15,3-4 0-15,0 1 0 0,-3-3 0 0,0 0 0 16,0-3-37 0,0 3-3-16,0-5-1 0,3-1 0 0,0 1-136 0,0-3-27 15,2-3-6-15</inkml:trace>
  <inkml:trace contextRef="#ctx0" brushRef="#br0" timeOffset="46849.7498">13914 4815 1659 0,'0'0'36'0,"0"0"8"0,0 0 2 0,0 0 1 0,0 0-38 16,0 0-9-16,0 0 0 0,0 0 0 0,0-5 69 0,0 5 12 16,0 0 3-16,0-5 0 0,-3 0-12 0,3-3-1 15,0 2-1-15,0-2 0 0,3 0-35 0,3-2-7 16,-3-1-2-16,6-2 0 0,0-3-26 0,0-2 0 15,3-4 0-15,3 4 0 0,0-6-16 0,3 3-3 16,-1-3 0-16,1 0 0 0,6 1-1 0,-3 1-1 16,0 1 0-16,-3 0 0 0,2 5 6 0,-5 0 2 15,0 3 0-15,0 2 0 0,-6 4 13 0,0-1-11 16,0 5 11-16,0 0-10 0,-3 1 10 0,-6 2 8 16,0 0-8-16,9 2 11 0,-3 6 0 0,0 3 0 15,-3-1 0-15,3 9 0 0,-6 2 3 0,0 6 1 16,0 4 0-16,-3 1 0 0,0 0-2 0,3 2 0 0,-3 1 0 15,3-4 0-15,-3-2-13 0,3 1 0 0,0-7-12 16,3-1 12-16,-3 1 0 0,0-4 0 0,3-1 0 0,-3-2 0 16,3 0 16-16,-3-3 0 0,3 3 0 0,-3 0 0 15,3-3 1-15,-1 3 1 0,1-3 0 0,0 1 0 16,0-4-10-16,3 4-8 0,-3-1 9 0,3-3-9 16,0-4 0-16,0-1 0 0,3-2 0 0,3-3 0 15,-3 0 9-15,6-6-9 0,0 1 8 0,0-3-8 16,5-5 16-16,-2 0-1 0,3-1-1 0,0-2 0 15,-3-2 7-15,3-3 2 0,-3 2 0 0,-4-5 0 16,4-2-5-16,0-3-1 0,-3 0 0 0,0-6 0 16,-3-2-17-16,0-2 0 0,0 4 0 0,-3 1 0 15,2-1 16-15,-2 4-3 0,0 4-1 0,0 1 0 16,-3 2-12-16,0 0-8 0,0 6 8 0,-3 4-13 0,0 1 0 16,0 3 0-16,-3 4 0 0,3 1 0 0,-3 5 5 15,0 0 8-15,0 0-13 0,0 0 5 0,0 0 8 16,0 0 0-16,0 0 0 0,0 0-8 0,-6 8 8 0,0 3 0 15,0-4 10-15,3 9-10 0,-3 3 11 0,3 2-11 16,0 8 12-16,0 6-12 0,3 2 13 0,-3 2-4 16,3 6-1-16,0-5 0 0,0 2 20 0,0-2 3 15,0 2 1-15,0-5 0 0,6-2-23 0,-3-4-9 16,3 1 8-16,-3-3-8 16,6 0-67-16,-3-5-18 0,3-5-4 15,6-6-1035-15</inkml:trace>
  <inkml:trace contextRef="#ctx0" brushRef="#br0" timeOffset="47398.1735">15709 4405 1749 0,'0'0'38'0,"0"0"8"0,6-2 2 0,-6 2 2 0,3-3-40 0,3-2-10 15,-3 2 0-15,-3 3 0 0,3-3 0 0,-3 3 8 16,3-5-8-16,-3 5 8 0,0-2 10 0,0-4 2 16,-3-2 0-16,0 3 0 0,0 2 4 0,-3-2 2 15,-3 2 0-15,-3 1 0 0,0 2-26 0,-3 0 0 16,1 5 0-16,-4-2-11 0,3 2 11 0,-3 3 0 15,-3 0 0-15,0 0 8 0,0 5 23 0,-2 3 5 0,-4 0 0 16,0 2 1-16,3 1-11 0,-3 5-2 0,1 2-1 16,-1 3 0-16,3 0 1 0,0 0 0 0,0 6 0 0,7-6 0 15,-1 0-3-15,6-3 0 0,0-2 0 0,6 0 0 16,0 0-10-16,0-3-3 0,6-2 0 0,6-1 0 16,3 1-8-16,3-1 10 0,3 1-10 0,9-1 10 15,-1 1 7-15,7-1 2 0,0-2 0 0,0-5 0 16,5-1-19-16,-2-4-9 0,-3-6 1 0,3 0 0 15,-4-3-142 1,1-2-28-16,3-6-6 0</inkml:trace>
  <inkml:trace contextRef="#ctx0" brushRef="#br0" timeOffset="47774.6199">15328 4659 806 0,'0'0'72'0,"0"0"-58"0,0 0-14 0,6 3 0 0,3-3 196 0,0 3 36 0,3-3 7 0,0 2 1 16,-3-2-166-16,6-2-34 0,2-1-6 0,1 3-2 15,-3-3-24-15,3 1-8 0,0-4 0 0,-3 4-528 16,3-4-109-16</inkml:trace>
  <inkml:trace contextRef="#ctx0" brushRef="#br0" timeOffset="48612.0401">16296 3749 2041 0,'0'8'90'0,"3"0"19"0,2 5-87 0,-2 3-22 0,3 3 0 0,3 4 0 16,3 4 58-16,-3 2 7 0,3 3 2 0,0 2 0 0,-3 3-11 0,3 3-1 15,-3 5-1-15,3-3 0 0,0 6 10 0,-1-1 1 16,1 4 1-16,0 2 0 15,0 0-40-15,0-1-8 0,0 7-2 0,3-4 0 0,-3 1 1 16,0-3 0-16,3-6 0 0,-1 1 0 0,-2-6-17 16,0 1 10-16,0-6-10 0,0 0 8 0,-3-3-8 0,0-2 0 15,-3-3 0-15,3 0-11 0,-3-8 35 0,3 3 6 16,-6-5 2-16,0-4 0 0,-3-1-20 0,6-1-4 16,-3-5-8-16,-3 0 12 0,0 0-1 0,0-8-1 15,0 0 0-15,0 5 0 0,3-2 3 0,-3-3 1 16,0 0 0-16,0 0 0 0,0 0-5 0,0 0-1 15,-3 5 0-15,3-5 0 0,0 0-8 0,0 0 0 0,0 0 0 16,0 0 0-16,0 0 0 0,0 0 0 16,0 0 0-16,0 0 0 0,0 0 0 0,0-8 0 0,3 0 0 15,0 0 0-15,-3 0 0 0,0 3 0 0,3-3 8 0,-3-3-8 16,3 3 0-16,-1-2 0 0,-2-1 0 16,3-2 8-16,0-5 9 0,3-1 2 0,-3-2 0 0,3-3 0 15,-3-5-27-15,6 0-6 0,3-6-1 0,0 1 0 16,-3-6 15-16,3-2 0 0,9 0 0 0,-3-3-9 15,-7 5 9-15,7-2 0 0,0-1 0 0,3-2-8 0,0 3 8 0,0 0 0 16,-3-3 0-16,2 0 0 16,4-3 0-16,-3 3 0 0,0 0 0 0,3 3 0 15,2 0-11-15,1-1 11 0,3 3-13 0,-3 3 5 16,-6 0-12-16,2 3-3 0,4-3 0 0,-3 5 0 16,-9 3-77-16,0 3-15 15,-6 4-3-15,0 9-1 0,-6 3-110 0,-6 4-23 16</inkml:trace>
  <inkml:trace contextRef="#ctx0" brushRef="#br0" timeOffset="50776.9643">9616 6678 1335 0,'-9'0'59'0,"6"0"13"0,-3 0-58 0,-3 3-14 0,3-3 0 0,-3-3 0 0,4 3 20 0,-1-3 2 16,-6 1 0-16,0-1 0 0,6 3-22 0,-3 0 0 15,0-2-10-15,0-1 10 0,-6 0 0 0,0 1 0 16,3 2 0-16,0-3 0 0,-2 0 16 0,-1 3-4 15,3 0 0-15,-3 3 0 0,0 0-12 0,0 2 9 16,-3 0-9-16,0 0 8 0,4 3 0 0,-1 0 0 16,-3 6 0-16,0-4 0 0,3 3 18 0,-3 3 3 15,3-3 1-15,0 3 0 0,4 0 3 0,-1 3 1 16,0-1 0-16,3 3 0 0,0 1-5 0,0 1-1 16,3 4 0-16,3-1 0 0,0 1-11 0,3-1-2 0,3 1-1 15,3 2 0-15,-3-3 8 0,6-2 2 0,-3 0 0 0,3-3 0 16,3-2 0-16,0-1 1 0,-1-2 0 15,1 0 0-15,0-3-13 0,3-5-2 0,0-3-1 0,0 1 0 16,0-6-1-16,0 0 0 0,3-3 0 0,-1-5 0 16,4 0 0-16,0-5-8 0,3-3 12 0,0 0-4 15,-3-2 1-15,2-1 0 0,1-2 0 0,0-3 0 16,0 0 7-16,0-2 0 0,-4-1 1 0,-2 1 0 16,0-1 1-16,0-2 0 0,0-8 0 0,-3 3 0 15,-3-1 6-15,3 1 0 0,-4-3 1 0,1 0 0 16,0 0-13-16,0 0-2 0,3-5-1 0,-6-3 0 15,3 0-9-15,0-3-9 0,-3 3 9 0,0 3-13 0,0-1-3 16,-6 4 0-16,2 4 0 0,-2 1 0 0,3 2 5 16,-3 0 1-16,0 9 0 0,0 1 0 0,-3 4 10 0,0 5 0 15,3 2 0-15,-3 0 0 0,-3 6 0 0,3-3 0 16,0 3 9-16,0 0-9 0,0 5 11 0,0 0-11 16,-3-3 10-16,3 0-10 0,0 3 0 0,0 0 0 15,0 0 0-15,0 0 0 0,-3-2 0 0,3 2-12 16,-3-6 12-16,3 6-10 0,0 0 10 0,0 0 0 15,0 0 0-15,0 0-8 0,0 0 8 0,0 0 0 16,-3 6 0-16,0 4 0 0,0 4 16 0,-2 4-2 16,5 1 0-16,-3 4 0 0,3 7 11 0,0 4 3 15,3 0 0-15,0 3 0 0,2 3 4 0,1 5 2 16,0 0 0-16,0 0 0 0,3-3-23 0,-3 3-11 0,0-5 10 16,0 0-10-16,0-1 14 0,0-7-3 0,0 0-1 15,-3 2 0-15,0-5-10 0,-3 0 0 0,3-7 0 0,3-1 0 31,-3-3-22-31,0-2-10 0,3-3-1 0,-3-2-1 16,-3 0-116-16,6-6-23 0,6 0-5 0,-3-2-762 0</inkml:trace>
  <inkml:trace contextRef="#ctx0" brushRef="#br0" timeOffset="51368.4875">10292 6570 345 0,'0'0'15'0,"-6"2"4"0,3-4-19 0,-3 2 0 16,3 0 0-16,-3 0 0 0,0 0 324 0,6 0 62 15,-3-3 12-15,0 3 2 0,3 0-301 0,-3-3-61 16,-3 1-12-16,6 2-2 0,-3-6-14 0,3 6-2 0,0-5-8 16,0 5 12-16,-3-5-12 0,3 5 0 0,0 0 0 0,0 0 0 15,0 0 0-15,0 0 0 0,-3 10 8 0,-3 1-8 16,3 5 19-16,-3 5 1 0,0 3 0 0,0 5 0 15,1 5 20-15,2 1 4 0,3 2 0 0,0 0 1 16,3-3 9-16,-1-2 2 0,1-6 0 0,3 4 0 16,3-7-16-16,3-2-4 0,0 1 0 15,3-6 0-15,3-3-24 0,-3 0-12 0,-3-5 10 0,3-3-10 16,-1 1 12-16,4-6-4 0,-6 0-8 0,0-6 12 16,6 1-12-16,-3 0 0 0,0-3 0 0,0-3 0 15,0 1 13-15,-4-4 0 0,4 1 0 0,-3-5 0 16,3-1-1-16,-3 1-1 0,0-4 0 0,-3-1 0 15,3-4 17-15,-3 1 4 0,-3 2 1 0,3-3 0 16,-3 1-20-16,-1-1-4 0,-2 4-1 0,-3-4 0 0,0 3-8 16,-3-2 8-16,0-3-8 0,-2 0 8 0,-4 2-8 15,0 3 0-15,-3-2 0 0,0 5-11 0,-3 0 3 0,-3 7 0 16,0 4 0-16,0 2 0 16,1 0-35-16,-4 5-6 0,-3 3-2 15,3 3 0-15,0 2-76 0,0 1-15 0,1-1-3 16</inkml:trace>
  <inkml:trace contextRef="#ctx0" brushRef="#br0" timeOffset="52034.7272">9155 7480 345 0,'0'0'31'0,"0"0"-31"15,0 0 0-15,0 0 0 0,0 0 242 0,0 0 42 16,0 0 9-16,0 0 2 0,0 0-175 0,0 0-36 16,0 0-6-16,0 0-2 0,0 0-17 0,0 0-4 15,0 0-1-15,0 0 0 0,6 2 0 0,-6-2 0 16,9 0 0-16,-3 3 0 0,3-3-2 0,-1 3 0 16,4-3 0-16,3 0 0 0,0 0-19 0,3 2-4 15,0-4-1-15,3 2 0 0,3-3 10 0,-1 0 2 0,4-2 0 0,3 2 0 16,-3 1-10-16,2-3-2 0,4 2 0 15,-3 0 0-15,0-2 4 0,2 2 0 0,-2-2 0 0,6 0 0 16,0-1-12-16,2-4-1 0,1-1-1 0,0-2 0 16,2 0-3-16,4 0-1 0,3-3 0 15,-4 0 0-15,4 0-14 0,-6-3 0 0,-1 6 0 16,-2-3 0-16,0 6 0 0,-7-3-10 0,-2-1 2 0,0 6 0 16,-6 3 8-16,-3 0-8 0,-4-1 8 0,1 4-8 15,-6-1 8-15,0 3 0 0,-3-2 0 0,0 2 0 16,-6 0-12-16,3-3 2 0,0 3 1 0,-6 0 0 15,0 0-29-15,0 0-6 16,0 0 0-16,0 0-1 0,-3-8-110 0,0 3-21 16,-3-1-5-16,0 1-789 0</inkml:trace>
  <inkml:trace contextRef="#ctx0" brushRef="#br0" timeOffset="55052.5222">12343 6302 172 0,'0'0'16'0,"0"0"-16"0,0 0 0 0,0-5 0 0,0 5 118 0,0-5 21 16,0 0 4-16,0-3 1 0,0 0-40 0,-3-3-7 15,0-2-1-15,0 2-1 0,0 3-20 0,0-2-4 16,0-1-1-16,-3 3 0 0,0-2-29 0,0 2-5 16,0 2-2-16,-3-2 0 0,3 1-24 0,-3 1-10 15,-3 1 8-15,3 0-8 0,0 2 18 0,1 0-2 16,-4 1 0-16,0-1 0 0,-3 3 18 0,3 0 3 15,0 0 1-15,3 3 0 0,-6-3-6 0,3 2 0 16,0 4-1-16,0-4 0 0,-2 4 2 0,2 2 1 16,0-1 0-16,0 1 0 0,-3 0 9 0,3 3 1 15,-3 2 1-15,0 0 0 0,0 9 2 0,-2-4 0 16,2 6 0-16,0 2 0 0,-3 3 1 0,6 1 0 0,0-1 0 0,0 2 0 16,3 1-4-16,0 0 0 0,6-3 0 0,0-3 0 15,3 1-20-15,6-3-4 0,3 0 0 0,0-3-1 16,3 0-11-16,0-3-8 0,6 4 9 0,-3-4-9 15,6 1 0-15,2-4 0 0,-2 4 0 0,6-3 0 16,0 0-12-16,0 0-1 0,2-6-1 0,4 1 0 31,3-3-43-31,0-6-9 0,2-2-2 0,1-8-993 0</inkml:trace>
  <inkml:trace contextRef="#ctx0" brushRef="#br0" timeOffset="55653.044">12929 6435 345 0,'0'0'31'0,"0"0"-31"0,0 0 0 0,9-6 0 15,-3-2 80-15,0 3 11 0,-3-3 1 0,3 3 1 16,-3-3-28-16,0 3-5 0,0-3-2 0,-3 8 0 16,0-6 11-16,0 6 3 0,0 0 0 0,0 0 0 15,-3-5 8-15,0 0 1 0,0 2 1 16,3 3 0-16,-6-5-6 0,0 5 0 0,0-3-1 0,3 3 0 15,-6-2-30-15,3 4-5 0,-6 1-2 0,3 0 0 16,0 2-11-16,-3 0-3 0,4 6 0 0,-4-3 0 16,0 5 24-16,0-2 4 0,-3 2 0 0,0 0 1 15,3 3-8-15,-3 0-1 0,3 0-1 0,0 2 0 16,1 1-24-16,-1-3-5 0,3 2-1 0,3-2 0 16,-3 0 2-16,6 0 0 0,-3 0 0 0,6-3 0 15,3-3-5-15,0 1-1 0,0 2 0 0,3-5 0 16,0-3-9-16,0 1-12 0,0-4 2 0,3 4 1 15,2-6-2-15,1-3 0 0,0 0 0 0,0-2 0 16,0 0-1-16,3-3 0 0,0 0 0 0,0 0 0 0,0-3 12 0,2 3 0 16,1-5 0-16,-3 3 0 0,0-4 0 0,0 4 0 15,-3-3-9-15,-3-1 9 0,3 4 0 0,-3-3 0 16,-3-1 0-16,0 1 0 0,0 0 0 0,-4 0 12 16,-2 2-12-16,0 0 12 0,-2 1 0 0,2-1 1 15,-3 3 0-15,0 0 0 0,-3 3-13 0,3 0 8 16,0 0-8-16,-3-3 0 0,0 2-8 0,-3 1-8 15,0 0-2-15,0-1 0 16,-3 1-34-16,0 2-6 0,0 1-2 0,-3-1-907 0</inkml:trace>
  <inkml:trace contextRef="#ctx0" brushRef="#br0" timeOffset="56117.3661">13367 5816 1036 0,'0'-6'92'0,"0"6"-73"16,0 0-19-16,0 0 0 0,0-5 129 0,3 0 23 16,0-1 4-16,0 4 0 0,-3 2-115 0,0 0-23 15,6-6-5-15,-6 6-1 0,0 0 24 0,5-5 5 16,-5 5 1-16,0 0 0 0,0 0 3 0,0 0 1 16,0 0 0-16,0 0 0 0,0 0-11 0,0 0-3 15,0 0 0-15,0 0 0 0,6 3-8 0,-3 2-1 16,0 0-1-16,0 6 0 0,0 0 10 0,-3 7 1 15,0 3 1-15,0 8 0 0,0 0 3 0,-3 6 1 16,0 5 0-16,0-1 0 0,-3 1 5 0,3 2 1 16,-2 1 0-16,2 2 0 0,-3 0-2 0,3 0 0 15,-3 2 0-15,3-5 0 0,0-2-19 0,0-3-4 16,3-2-1-16,-3-6 0 0,0 0-18 0,3-5-16 0,0-1 4 16,0-4 0-1,0-3-42-15,0-3-8 0,0-5-2 0,0 0 0 16,0-3-160-16,0-5-32 0,0 0-6 0,-3-16-2 0</inkml:trace>
  <inkml:trace contextRef="#ctx0" brushRef="#br0" timeOffset="56683.1482">13763 6300 633 0,'0'0'56'0,"0"0"-44"16,0 0-12-16,0 0 0 0,0 0 260 0,0 0 51 15,0 0 9-15,0-6 3 0,0 4-243 0,0-3-48 16,-3-1-9-16,3 4-3 0,-3-4 12 0,3 6 3 15,0 0 0-15,0 0 0 0,0 0-4 0,-3-2-1 16,0-1 0-16,3 3 0 0,0 0-8 0,-6 3-2 16,0-3 0-16,0 2 0 0,0 4 3 0,0-1 0 15,0 0 0-15,0 3 0 0,0-3-23 0,0 6 0 16,0 0 0-16,0-1 0 0,3 3 20 0,-3 6 0 16,0-1 0-16,3 1 0 0,-3 2-8 0,3 3-3 15,0-3 0-15,3 3 0 0,0-3 14 0,0 0 2 16,3-5 1-16,0 0 0 0,3 0-7 0,0 0-2 0,0-6 0 15,3 1 0-15,0-6-17 0,0 3 10 0,0-5-10 16,3-3 8-16,0 0-8 0,0-3 0 0,0-5 0 16,2 3-11-16,-2-3 11 0,3 0 0 0,-3-3 0 0,0-2 0 15,0 0 0-15,0-3 0 0,0 0 8 0,0-5-8 16,-3 3 8-16,2-6-8 0,-2 3 8 0,-3-1-8 16,0 4 9-16,-3-1-9 0,0 3 12 0,-3 1-12 15,3-1 20-15,-3 2-2 0,-6 1-1 0,3 0 0 16,-3 2-17-16,-3 4 0 0,0-4-13 0,1 6 5 15,-4-1 8-15,3 1 9 0,-3 0-1 0,3 5-8 16,-3 0-15 0,0 0-9-16,-3 0-3 0,0 0 0 0,0 2-135 0,1-2-27 15,2 0-6-15</inkml:trace>
  <inkml:trace contextRef="#ctx0" brushRef="#br0" timeOffset="57176.3596">14129 6149 1954 0,'0'0'87'0,"0"0"17"0,0 0-83 0,0 0-21 0,0 5 0 0,0-5 0 16,-3 6 54-16,3-6 6 0,0 7 2 0,0-7 0 16,-3 8-16-16,3-2-3 0,0-6-1 0,3 8 0 15,-3-8 1-15,3 8 0 0,3-3 0 0,-3 3 0 16,3 0-34-16,-1 2-9 0,-2 1 0 0,3 5 0 16,0 0 11-16,0 5-3 0,-3 0 0 0,3 5 0 15,0-2 13-15,-3 0 3 0,3-3 0 0,-6-2 0 16,0 2 6-16,0-5 2 0,3-3 0 0,-3-2 0 15,-3-1-16-15,3-2-4 0,0 0 0 0,0-8 0 16,0 0-3-16,0 0-1 0,0 0 0 0,0 0 0 16,0 0 4-16,0 0 0 0,0 0 0 0,0 0 0 0,0 0 15 15,0 0 3-15,0-5 1 0,-3-1 0 0,0-1-20 0,3-1-11 16,0-6 12-16,0 4-12 0,0-3 21 0,3-6-2 16,0-2-1-16,0 0 0 0,0-6-18 15,3 1 0-15,0-6 0 0,0 3 0 0,3 0 0 0,0 2 0 16,-3 4-8-16,3 1 8 0,3 4-20 0,-1-1 1 15,-2 3 1-15,3 3 0 16,0 0-37-16,0 2-7 0,6 1-2 0,0 2 0 16,3 3-24-16,0-1-6 0,2 1-1 0,1 2-653 15,3 1-132-15</inkml:trace>
  <inkml:trace contextRef="#ctx0" brushRef="#br0" timeOffset="59623.8534">15281 5728 1422 0,'0'0'31'0,"0"0"6"0,0 0 2 0,0 0 1 0,0 0-32 0,0 0-8 0,-3 3 0 0,-3 2 0 15,0-2 0-15,0-1 8 0,0 4-8 16,0-1 8-16,-3 0-8 0,0-2-11 0,0 2 3 0,0-2 0 16,-3 0 8-16,0-1 0 0,3 4 0 0,-3-4 0 15,1 1-17-15,-4 2-2 0,3-2 0 0,0-3 0 16,-3 5 19-16,-3 0 0 0,0 1 0 0,0-4 0 16,3 4 0-16,-2-1-8 0,2 3 8 0,0-6 0 15,6 4 0-15,-3-4 9 0,3 4-1 16,0-1 0-16,0 0 14 0,0 3 2 15,3-3 1-15,-3 3 0 0,1-2 11 0,2-1 1 0,3-2 1 16,0 2 0-16,-3 3-13 0,6-8-2 0,0 0-1 0,0 0 0 16,3 8 1-16,0 0 0 0,0 0 0 0,-3-8 0 15,6 2-3-15,-1 4-1 0,1 2 0 0,3-1 0 16,-3 1 6-16,0-2 2 0,0-1 0 0,-3 0 0 16,3 3 2-16,0 3 1 0,0-3 0 0,0 5 0 15,-3 3-7-15,3 2-2 0,3 4 0 0,-3 4 0 16,0 0 15-16,-3 1 4 0,0 7 0 0,0-2 0 0,0 0 20 15,-3 2 4-15,0 1 0 0,0-6 1 0,3 0-37 16,-3-3-7-16,-3-2-1 0,3-3-1 0,3 3-6 0,-3-5-1 16,3-4 0-16,-3-1 0 0,-6-1-12 0,6 0 0 15,0-2 0-15,0-1 0 0,-3-2 8 0,3 0-8 16,0-3 0-16,0 3 9 0,0 0-9 0,0 0 0 16,-3 0 0-16,3 0 8 0,3 0-8 0,-3 0 0 15,-3-3 0-15,3 3 0 0,0-2 8 0,0 2-8 16,0-1 0-16,0-1 8 0,-3-1-8 0,0 0 8 15,3-5-8-15,0 8 8 0,0-8 0 0,0 0-8 16,0 0 12-16,0 0-4 0,0 0 4 0,0 0 0 0,0 0 0 16,0 0 0-16,6 3-12 0,-6-3 0 0,0 0 0 0,6 0 8 15,3 0-8-15,0 3-9 0,-1-3 9 0,4-3-13 16,0 0 13-16,6 1 10 0,3-1-2 0,0-2 0 16,3-1-8-16,2 1 0 0,7-3 0 0,-3 0 0 31,3-2-137-31,2-1-23 0,-2-5-5 0</inkml:trace>
  <inkml:trace contextRef="#ctx0" brushRef="#br0" timeOffset="60535.2055">15537 5932 633 0,'0'0'28'0,"0"0"6"0,0 0-34 0,5-5 0 0,-2-3 0 0,0 0 0 0,3 3 272 0,-3-1 47 15,6-4 9-15,0 2 3 0,3 0-247 0,-3 0-50 16,3 3-10-16,0-3-1 0,3-3 7 0,-3 3 2 15,0 0 0-15,-1 0 0 0,1 0-13 0,0 0-3 16,0 3 0-16,0 0 0 0,-3-1-16 0,0 4 0 16,0-1 0-16,-3 1 0 0,-6 2-9 0,0 0 9 15,0 0-8-15,6 5 8 0,-3 5 0 0,-3 6 0 16,-3 3 0-16,0 7 0 0,0 6 10 0,-3 5 7 16,-3 3 2-16,0 2 0 0,0-2 4 0,0 2 1 15,3-2 0-15,0-6 0 0,0 1-8 0,0-4-2 16,3-4 0-16,0-3 0 0,0-3 5 0,3-3 1 15,0-5 0-15,0 1 0 0,3-6-7 0,0 0-1 16,0 0 0-16,3-3 0 0,0-5 16 0,3 0 4 16,-3-3 0-16,0-2 0 0,6 0-41 0,-3-3-8 0,6-3-2 15,-3-2 0-15,3-3 19 0,2 3 0 16,1-6 0-16,-3 1 0 0,0-1 0 0,0-2 0 0,3-3 0 16,0 0 0-16,0 3 16 0,-1-3 1 0,1 1 0 15,-3-1 0-15,3 0-7 0,-3 0-2 0,0-2 0 16,-3 5 0-16,0-3-8 0,0 5 8 0,-7 1-8 0,4 2 8 15,-3 0 0-15,-3 3 0 0,3 2 0 0,-6 1 0 16,3-1-8-16,-3 3 8 0,0-3-8 0,0 6 8 16,0 0-8-16,0 5 0 0,0 0 0 0,0 0 0 15,0 0 16-15,-3 5 0 0,-3 6 1 0,0 2 0 16,0 5 5-16,0 1 1 0,1 5 0 0,-1 2 0 16,3 1-9-16,3-1-2 0,-3 1 0 0,3-4 0 15,0 4 6-15,3-3 1 0,-3-3 0 0,3-3 0 16,0 1 11-16,0 2 2 0,2-5 1 0,1-3 0 15,-3 0-52-15,3-2-10 16,3 2-3-16,-3-5 0 0,3-3 0 0,3 1 0 0,-3-4 0 16,3-2-788-16,0-2-157 0</inkml:trace>
  <inkml:trace contextRef="#ctx0" brushRef="#br0" timeOffset="61252.101">16403 5731 1666 0,'0'0'74'0,"0"0"15"0,0 0-71 0,0 0-18 0,3-5 0 0,-3 5 0 16,3-3 48-16,0-2 7 0,3 2 1 0,0-2 0 15,-3-3-6-15,2 0-1 0,-2 3 0 0,3-3 0 16,0 2 30-16,-3-2 5 0,3 3 2 0,0-3 0 15,3 0-30-15,-3 3-5 0,3 0-2 0,0-1 0 16,3 1-33-16,0 0-6 0,0-1-2 0,0 1 0 0,0 3-8 0,-1-4 0 16,4 4 0-16,-3-1 0 0,0 3-12 0,0-3 12 15,3 3-10-15,-3-2 10 0,-3-1 0 0,0 3 0 16,0 0 0-16,3 0 0 0,-4-3 0 0,1 3 0 16,-9 0 0-16,6 0 0 0,0 3 0 15,0-3 12-15,-6 0-3 0,0 0 0 0,0 0 4 16,0 0 1-16,6 5 0 0,-6 3 0 0,-3 3-5 0,3-1-1 15,3 6 0-15,-3 0 0 0,-3 5 10 0,0 3 2 16,6 3 0-16,0 2 0 0,0-3-20 0,0 3 10 16,-3 0-10-16,6 3 8 0,-3-3 12 0,0 0 1 15,-3 0 1-15,6-2 0 0,0-1-6 0,0 1-2 0,-3-3 0 16,-3-3 0-16,0 0 1 0,0-3 0 0,3 4 0 16,-3-4 0-16,-3 3 0 0,3 0 0 0,9-2 0 15,-3 5 0-15,-3-3-15 0,0-2 0 0,-3 2 0 0,6 2 0 16,3 1 0-16,-3 0 0 0,-6-3 0 0,3 0 0 15,5-2 0-15,1-3 11 0,-9-3-11 0,3 3 10 16,-3-5-10-16,3-4 10 0,0 1-10 0,-6 0 10 16,0-2-2-16,3-6-8 0,0 0 12 0,0 0-4 15,-9 2 3-15,6 4 0 0,3-6 0 0,0 0 0 16,0 0-3-16,-3 5-8 0,-5-2 12 0,2-1-4 16,6-2-8-16,-9 3 0 0,-9-3 0 0,0 0 0 15,-3-3-23-15,-3 1-6 16,0-4-2-16,-2 1 0 0,-1 0-137 0,0-1-27 0,0-2-5 15</inkml:trace>
  <inkml:trace contextRef="#ctx0" brushRef="#br0" timeOffset="64658.4635">17894 5712 990 0,'0'0'44'0,"0"0"8"0,0 0-41 0,0 0-11 0,0 0 0 0,0 0 0 16,6-2 53-16,-6 2 9 0,0-6 2 0,0 6 0 16,3-5-53-16,-3 0-11 0,3 0 0 0,-3 5 0 15,0 0 31-15,0 0 9 0,0 0 1 0,0 0 1 16,0-3-14-16,0 3-4 0,3-5 0 0,-3 5 0 16,0 0 16-16,0 0 4 0,0 0 0 0,0 0 0 15,0 0-20-15,0 0-4 0,0 0-1 0,-3 8 0 16,0-1 10-16,-3 4 3 0,3 0 0 0,-6 2 0 15,0-3-32-15,-3 4 0 0,3-1 0 0,-6 0 0 16,1 0 0-16,-1 1 0 0,0 1 0 0,3-1 0 16,-3-4 10-16,0-2-10 0,0 3 10 0,3-3-10 15,9 0 25-15,-6 2-1 0,0-2 0 0,-2 0 0 16,-1-3-24-16,0 1 0 0,3-4 0 0,-3 4 0 16,-3-1-11-16,9-2-7 0,0 2-2 0,0-2 0 15,0-3 5-15,6 0 1 0,0 0 0 0,0 0 0 0,-3 5 14 0,3-5 0 16,-6 2 0-16,6-2 0 0,3 6 12 0,-3-6-2 15,-6 5 0-15,6-5 0 0,0 5-1 0,0-5 0 16,0 8 0-16,-6-2 0 0,3-1 9 0,3-5 2 16,0 0 0-16,0 0 0 0,-3 5 1 0,3-5 1 15,0 0 0-15,3 5 0 0,-3-5-6 0,0 0-2 16,0 0 0-16,3 6 0 0,3-1-4 0,-6-5-1 16,0 0 0-16,0 0 0 0,9 5-9 0,-9-5 8 15,0 0-8-15,0 0 8 0,0 0-8 0,0 0 12 16,0 0-12-16,0 0 12 0,-3 8-2 0,3-8 0 15,6 6 0-15,-6-6 0 0,0 0 13 0,0 0 2 0,3 5 1 16,3 3 0-16,0-3-26 0,0 3 0 0,-3-3 8 16,3 3-8-16,9-2 19 0,-6 1 1 0,-3-1 1 15,6 2 0-15,0-3 9 0,5 3 2 0,-2-3 0 0,0 1 0 16,3 1-16-16,-3-1-4 0,6-1 0 0,-6 0 0 16,0 1-3-16,2-4-1 0,-2 4 0 0,0 2 0 15,-3-1-8-15,0 1-11 0,0-2 3 0,-3 2 0 31,3 0-16-31,-3-1-4 0,0 4 0 0,2-3 0 0,-2 3-76 16,3-3-15-16,-3-3-3 0</inkml:trace>
  <inkml:trace contextRef="#ctx0" brushRef="#br0" timeOffset="65532.6932">17739 6030 1047 0,'-15'0'46'0,"15"0"10"15,0 0-44-15,0 0-12 0,0 0 0 0,0 0 0 16,-6 0-59-16,6 0-13 0,0 0-4 0,0 0 0 16,-9-5-64-16,6-1-12 0,3 6-4 0,-3-5 0 0,3 5 141 0,0-5 28 15,-3-1 6-15,3 6 1 0,3-5 47 0,-3 5 9 16,-3-5 3-16,1 2 0 0,-4 1-51 0,6 2-11 16,0 0-1-16,0 0-1 0,0 0 1 0,0 0 0 15,8 0 0-15,-8 0 0 0,0 0 28 0,0 0 5 16,6 2 2-16,-6-2 0 0,0 0-14 0,0 0-2 15,0 0-1-15,0 0 0 0,6-2 5 0,-6 2 1 16,0 0 0-16,0 0 0 0,9 0 12 0,-9 0 2 16,0 0 1-16,0 0 0 0,0 0-27 0,0 0-4 0,0 0-2 0,0 0 0 15,0 0-6-15,0 0-2 0,0 0 0 16,0 0 0-16,0 0-14 0,0 0 0 0,9-3 0 0,-3 0 0 16,3 3 27-16,-9 0 2 0,0 0 1 0,9 0 0 15,6 3 26-15,-3-3 6 0,-12 0 1 0,9 0 0 16,3 0 1-16,0 0 0 0,-3-3 0 0,2 3 0 15,1 0-19-15,6 0-3 0,0 0-1 0,6 0 0 16,-3 0 3-16,8-2 0 0,1 2 0 0,3-3 0 16,3 0 6-16,2-2 2 0,4 0 0 0,0-1 0 15,-4 4-20-15,4-1-3 0,-6 0-1 0,3-2 0 16,-1 0 0-16,1-3 0 0,3 3 0 0,-1-1 0 16,-2-2-28-16,3 1 0 0,-4-1-13 0,1 0 4 15,-3-3 9-15,-4 3 11 0,-2 0-3 0,-6-2 0 16,0 2-54-16,-3 0-11 15,-3-3-3-15,-1 3 0 0,-2 0-3 0,-3 0-1 16,3 0 0-16,-3 0 0 0,-3 1-121 0,0-1-25 0,3-3-5 16,-6 3-578-16</inkml:trace>
  <inkml:trace contextRef="#ctx0" brushRef="#br0" timeOffset="67206.7248">19302 5535 1324 0,'0'0'59'0,"0"0"12"0,0 0-57 0,0 0-14 15,0 0 0-15,0 0 0 0,0 0 149 0,0 0 27 16,0 0 6-16,0 0 1 0,0 0-123 0,0 0-24 16,0 0-4-16,0 0-2 0,0 0-16 0,0 0-3 15,0 0-1-15,0 0 0 0,0 0-10 0,0 0 0 16,0 0 0-16,0 0 0 0,0 8 0 0,3-3 0 16,-3 3 0-16,3 0 0 0,0 5 9 0,0 6 7 0,-3 2 0 0,3 3 1 15,-3 0 15-15,0 2 4 0,0 1 0 0,0 2 0 16,0-3 10-16,0-2 2 0,0 2 1 0,-3-2 0 15,3-3-33-15,0-2-6 0,0-3-2 16,0-6 0-16,3 4-8 0,-3-4 0 0,3-2 0 0,0-3 0 16,-3-5-14-16,0 0 2 0,0 0 0 0,9-2 0 15,-3-3 12-15,3-3 0 0,-1 0 12 0,4-3-12 16,3-2-12-16,-3 0-8 0,3-3-3 0,0 0 0 16,0-3 23-16,0 3 0 0,-3-2-9 0,2 2 9 15,-2 0 14-15,0 0 6 0,-3 3 2 0,-3 5 0 16,3-2-7-16,0 2-2 0,-3 2 0 0,0 4 0 15,-3-4-1-15,-3 6 0 0,0 0 0 0,0 0 0 0,0 0-2 0,3 8-1 16,0 3 0-16,-3 2 0 16,3 3-9-16,-3 3 0 0,0 2 0 0,3 0 0 15,-3 0 0-15,3-2 0 0,0-4 0 0,3 1 0 0,-3-2-10 16,3-4 10-16,-3 1-13 0,3-3 5 0,0-3 8 0,-1-2-8 16,-5-3 8-16,9 2-8 0,0-2 8 0,-3 0 11 15,3-2-3-15,-3-4 0 0,6 1 24 0,-3-3 5 16,0 0 1-16,0-5 0 0,0 0-11 0,3-3-3 15,0 0 0-15,0 0 0 0,-1-2-6 0,1 2-2 16,0-3 0-16,0 1 0 0,0-1-16 0,0 3-9 16,0-2 1-16,3-1 0 0,0 1-5 0,0-3-1 15,-4 2 0-15,4 0 0 16,3-4-42-16,-3 1-9 0,-6 1-2 0,3 0-717 16,-3 0-144-16</inkml:trace>
  <inkml:trace contextRef="#ctx0" brushRef="#br0" timeOffset="67827.5571">20091 4934 518 0,'6'-7'23'0,"-6"7"5"0,6-6-28 0,-6 6 0 16,6-5 0-16,-6 5 0 0,5-3 303 0,-5 3 55 15,9-2 11-15,-3 4 3 0,0 1-240 0,3 0-47 16,-3-1-9-16,0 4-3 0,0-4-14 0,0 6-3 16,3-3-1-16,-3 3 0 0,-3 0-33 0,3 6-6 15,-3 1-2-15,3 7 0 0,0-1 8 0,-3 5 2 16,3 3 0-16,-3 3 0 0,3 0-3 0,-6 2 0 15,0 6 0-15,0 0 0 0,-3 2-2 0,0 3-1 16,-3 5 0-16,0-2 0 0,0-3 13 0,0 2 2 16,3-2 1-16,-3-2 0 0,0-4-34 0,0 1 0 15,0-3-12-15,3-2 3 0,0-4 9 0,-3 4 11 16,-3-6-3-16,6-3 0 0,-3-2-8 0,3-3 0 16,-3-5 0-16,3-3 0 0,3-7 8 0,-3 2 0 0,3-3 0 15,0-5 0-15,0 0-8 0,0 0 0 0,0 0 0 0,0 0 0 16,0 0 0-16,0-8 8 0,-3-3-8 15,3-5 8-15,0 1-8 0,3-4 0 0,0-2 0 0,0 0 0 16,3 0 0-16,0-3 0 0,-3 3 0 0,6-1-11 16,-3-1-7-16,3 1-2 0,-3 1 0 0,3 3 0 15,0-3 0-15,-3 2 0 0,0 3 0 0,0 0 0 16,0 3 20-16,-3 0 0 0,3 5-8 0,-3 3 8 16,3-1 0-16,-6 6 0 0,0 0 0 0,0 0 0 15,6 3 0-15,-1 5-13 0,4 0 4 0,-3 2 1 16,0 1 8-16,0 2 0 0,3-2 0 0,-3 5 0 15,0-3 0-15,0 3 0 0,3 0 0 0,-3 0 0 16,0-1 0-16,0 1 0 0,3-2 0 0,-6-1-8 16,0-3-4-16,3-2-1 0,-3-2 0 0,-3-6 0 15,0 7-193-15,0-7-38 16,0 0-8-16,0 0-2 0</inkml:trace>
  <inkml:trace contextRef="#ctx0" brushRef="#br0" timeOffset="68144.6903">20632 5575 1267 0,'0'0'112'0,"0"0"-89"0,0 0-23 0,0 0 0 16,0 0 285-16,0 0 53 0,0 0 10 0,0 0 3 16,0 0-266-16,6 5-53 0,0 3-10 0,0-3-2 15,-3 3-20-15,3 0 0 0,-3 3 0 0,3-1 0 16,-3 1 12-16,0 2-12 0,0 3 12 0,0 0-12 16,0 0 0-16,0 0 0 0,0 2 0 0,0-2-12 15,3 0 12-15,-3-3 0 0,3-2 0 0,-3-3 0 16,0 0-19-16,-3-8-1 0,6 2 0 0,-6-2 0 15,0 0-132-15,0 0-26 0,3-10-6 16</inkml:trace>
  <inkml:trace contextRef="#ctx0" brushRef="#br0" timeOffset="68293.7786">20695 5204 2073 0,'0'0'184'0,"0"0"-147"0,0 0-29 0,0 0-8 0,0 0 93 0,0 0 18 16,0 0 3-16,0 0-1151 0</inkml:trace>
  <inkml:trace contextRef="#ctx0" brushRef="#br0" timeOffset="68609.0658">20850 5162 2091 0,'15'0'92'0,"-6"0"20"0,-4-3-89 0,4 1-23 0,0-1 0 0,6 0 0 16,0 1 48-16,6-3 4 0,0-1 2 0,0 1 0 15,-1-3-37-15,1-3-7 0,0 3-2 0,0-5 0 16,0 0 32-16,3-3 7 0,-4 0 1 0,4 3 0 15,0 5-32-15,0-2-5 0,3 2-2 0,5 0 0 16,-2 2-9-16,0-2 0 0,3 3 9 0,-1-3-9 16,-2 3 0-16,0 2 0 0,-3-2 0 0,0 2 8 15,-4-2-8-15,1 2 0 0,-3 1 0 0,0-4-8 16,-3 1-2-16,0 2 0 0,-7-2 0 0,4 0 0 16,-3-3-26-16,-3 3-6 15,0-6-1-15,-6 3 0 0,0-2-121 0,-6-1-25 0,-12-15-5 16,-6 4-1-16</inkml:trace>
  <inkml:trace contextRef="#ctx0" brushRef="#br0" timeOffset="68955.6714">21421 4636 1782 0,'0'0'39'0,"0"0"8"0,0 0 1 0,0 0 3 0,0 0-41 0,0 0-10 0,0 0 0 0,0 0 0 15,0 0 36-15,3 7 6 0,-3-1 1 0,0 4 0 16,0 1 17-16,0 2 4 0,0 3 1 0,-3 0 0 16,0 8 3-16,-3 5 0 0,-6 5 0 0,0 3 0 15,1 6-14-15,-4 2-2 0,-3 5-1 0,0 3 0 16,-3 2 1-16,3-2 0 0,0 0 0 0,1 3 0 15,2-1-35-15,-3 3-6 0,3 3-2 0,3-2 0 16,0-9-9-16,0-5 8 0,0-3-8 0,3-7 8 16,-3-6-8-16,4-3 0 0,-1-5 0 0,0 0 0 15,3-5-17-15,-3 0-6 0,3-5-1 0,-3-6-800 16,-3 3-161-16</inkml:trace>
  <inkml:trace contextRef="#ctx0" brushRef="#br0" timeOffset="69427.0161">21451 5577 2174 0,'0'0'96'0,"0"0"20"0,0 0-92 0,0 0-24 15,9 6 0-15,-3-4 0 0,0 4 16 0,0-1-2 0,-6-5 0 0,6 3 0 16,0-1-6-16,0 4 0 0,0-1-8 0,-6-5 12 15,6 2 25-15,-1-2 5 0,4 3 1 0,-3-3 0 16,3-3 0-16,0 1 0 0,6-3 0 16,0-1 0-16,0 1-35 0,0-6-8 0,3 1 0 0,2-3 0 15,-2 2 0-15,3-2 0 0,-6 0 0 0,3-1 0 16,0 1 0-16,-3 0 0 0,0-3-10 0,-4 3 10 16,4-1 0-16,-3 1 0 0,-6 3 8 0,3-4-8 15,0 4 24-15,-3-3-3 0,0 2 0 0,-6 0 0 16,0-2-2-16,-3 3-1 0,0-4 0 0,0 4 0 15,0-3-18-15,-3-3 0 0,0 3 0 0,-3-3 0 16,0 2 0-16,0 1 10 0,0 0-10 0,0 2 8 16,4 6-8-16,-1 0 0 0,-3 2 0 0,-3 3 0 15,3 3 0-15,-6 2 0 0,0 6 0 0,-3 5 0 0,0 2 12 16,0 6 0-16,1 2 0 0,-1 6 0 0,0 2 3 0,0 4 1 16,0 1 0-16,3 4 0 0,0-4 0 0,3-2 0 15,7 0 0-15,-1-5 0 0,6 0 3 0,3-3 1 16,0-3 0-16,2-4 0 0,4 1-20 0,0-1 0 15,3-9 0-15,0 0 0 16,3 0-21-16,0-2-5 0,3-1-1 0,3-4 0 16,-1-1-87-16,4-5-18 0,3 0-3 0,3-3-627 15,-3-2-126-15</inkml:trace>
  <inkml:trace contextRef="#ctx0" brushRef="#br0" timeOffset="72213.1395">6479 8268 748 0,'0'0'67'0,"0"0"-54"0,0 0-13 0,0 0 0 0,0 0 152 0,0 0 28 16,0 0 6-16,0 0 1 0,0 0-131 0,0 0-25 15,0 0-6-15,3-2-1 0,-3 2-14 16,3-6-10-16,0 1 12 0,3 0-12 0,-6 5 23 0,3-6-3 16,-3 6 0-16,0 0 0 0,6-2 5 0,-6 2 1 15,0 0 0-15,6 0 0 0,3 0-6 0,-1 0 0 16,-2-3-1-16,0 6 0 0,3-1-2 0,3 1 0 16,-3 0 0-16,3-3 0 0,0 0 6 0,3-3 1 15,3 0 0-15,0 1 0 0,2-4 12 0,1-1 2 16,6-4 1-16,0-2 0 0,3 2 1 0,-1-2 1 15,1-3 0-15,0 3 0 0,0 0-25 0,-1-1-4 16,1 1-2-16,-3 3 0 0,0-1-10 0,-3 0 0 16,5-2-12-16,-2 5 12 0,3 0-12 0,-6 3 12 15,-3 0-12-15,-1-1 12 0,10 1-24 0,-6 0 4 16,-9 0 0-16,6-1 0 16,0 6-164-16,-1-5-33 0</inkml:trace>
  <inkml:trace contextRef="#ctx0" brushRef="#br0" timeOffset="72828.6549">7041 7681 172 0,'0'0'16'0,"-3"-5"-16"0,-3 5 0 0,4-6 0 16,-7 1 54-16,6-3 8 15,0 0 2-15,0-2 0 0,-3-1-20 0,3 0-4 0,3 1-1 0,0-3 0 16,3-1-5-16,-3 1-1 0,-3 0 0 16,3 0 0-16,3 5 27 0,0 0 4 0,-6 0 2 0,3 3 0 15,0 5 33-15,0-6 6 0,0 6 2 0,0 0 0 16,0 0-6-16,0 0-1 0,0 0 0 0,0 0 0 15,0 0-34-15,0 0-7 0,0 0-2 0,0 0 0 16,0 0-25-16,0 0-4 0,0 0-2 0,0 0 0 16,0 0 2-16,0 0 0 0,6 8 0 0,-3 0 0 15,0 0-2-15,0 0 0 0,-3 5 0 0,0 0 0 16,0 6 0-16,0-1 0 0,0 4 0 0,-6 4 0 16,0 6-8-16,0 5-2 0,0 3 0 0,0 2 0 15,0 3-4-15,0 3-2 0,0-1 0 0,3 3 0 16,-3-2-10-16,3 2 8 0,-3 1-8 0,6-4 8 15,0-4-8-15,3-1 0 0,-3-2 0 0,3-3 0 16,3-3 0-16,-3 3 0 0,0 0 0 0,-3-3 8 16,3 4-27-16,-3 1-5 0,3 4-2 0,0-6 0 15,-3 0-33-15,3-3-6 0,0 0-2 0,6-4 0 16,-3-1-29-16,6-3-7 0,0-5-1 0,5-2-686 16</inkml:trace>
  <inkml:trace contextRef="#ctx0" brushRef="#br0" timeOffset="73392.9607">7601 8398 1375 0,'0'0'60'0,"0"0"14"0,0 0-59 0,0 0-15 16,-6-3 0-16,6 3 0 0,6-2 56 0,-6 2 9 15,0 0 2-15,0-6 0 0,-3 1-34 0,3 2-6 16,3-2-2-16,-6 2 0 0,-6 1 7 0,9 2 0 16,0 0 1-16,0 0 0 0,0 0-15 0,0 0-3 15,0 0-1-15,0 0 0 0,6 5 6 0,-6 0 0 16,-3 3 1-16,6 3 0 0,6 2 11 0,-6 0 3 16,-3 1 0-16,3 1 0 0,3 4 11 0,0-3 2 15,0 2 1-15,-3 1 0 0,-3-3-34 0,6 0-7 16,0 0-8-16,3-6 11 0,-3-2-11 0,5 0 0 0,1-3-10 15,3-2-662-15,-3 0-133 0</inkml:trace>
  <inkml:trace contextRef="#ctx0" brushRef="#br0" timeOffset="73602.9934">7690 8133 1497 0,'-32'6'133'0,"26"-6"-106"0,6 0-27 0,0 0 0 0,-9 0 123 0,3-3 19 15,-3 0 4-15,9 3 1 0,0 0-95 0,0 0-20 16,-6-5-3-16,6 0-1 16,6-1-139-16,-3 1-28 0,-3 5-5 0,0 0-2 0</inkml:trace>
  <inkml:trace contextRef="#ctx0" brushRef="#br0" timeOffset="74383.701">8089 8099 1324 0,'0'0'118'0,"0"0"-94"0,0 0-24 0,0 0 0 16,6 10 114-16,0 1 18 0,0 0 4 0,-3-1 1 15,-3 3-109-15,6 1-28 0,6-1 0 0,-3 0 0 16,-3-2 0-16,3 2 0 0,-3-2 0 0,3 2 0 15,-1 3 0-15,1-3 0 0,-9-3 0 0,6 1 0 16,3 2 0-16,-6 1 0 0,-6-4-14 0,3 3 5 16,0-5 9-16,0 0 0 0,0 3 0 0,-3-3 0 15,-3 0-13-15,3-3-4 0,3-5-1 0,-3 8 0 16,-6-3 18-16,7 3 0 0,2-8 0 0,0 0 9 0,0 0 13 16,-3 5 2-16,0 1 1 0,3-6 0 0,0 0 0 15,0 0 0-15,0 0 0 0,0 0 0 0,8 2 7 0,-8-2 2 16,0 0 0-16,0 0 0 0,6-8 5 0,0 3 1 15,0-3 0-15,-3 0 0 0,-3 0-16 0,3-2-2 16,3-1-1-16,-3 1 0 0,0 2-13 0,0-3-8 16,3-2 10-16,0 2-10 0,3-2 8 0,-3 0-8 15,0-3 0-15,0 3 0 0,3-3 0 0,0 0 0 16,0 3 0-16,0 2 0 0,0 1 0 0,-1 4-13 16,-8 6 4-16,3-2 1 0,6-4 8 0,-9 6 0 15,6 0-9-15,3 6 9 0,-3-1 0 0,3 3 0 16,0 5-9-16,-3 0 9 0,3 6 0 0,0-1 0 15,0 1 0-15,0-1 0 0,3 1 0 0,0-3 8 0,-1 0-8 16,4-1 12-16,-3 1-12 0,0-2 8 0,3-1-8 16,-6-5 0-16,0 2 11 0,-3-2-11 0,3 0 12 0,-6-5-12 15,3 0 0-15,-6-3 0 0,0 0 0 0,0 0 0 16,0 0 0-16,0 0 0 0,0 0 0 0,0 0 0 16,0 0 0-16,0 0 0 0,-3-6 0 0,0-4 0 15,0 2 0-15,-3-6 0 0,3 1 0 0,0-3 0 16,3-2 0-16,-3-1 0 0,3-2 0 0,3 0 10 15,0 0-10-15,0 0 8 0,3-1-8 0,3 1 8 16,-3 5-8-16,3 1 0 0,-3-1 0 0,2 2 8 16,-5 4-8-16,3-1 0 0,6 3 0 0,-3 3 8 15,0 5-8-15,3 3 0 0,0 2 0 0,-3 6 0 16,0 2 0-16,0 8 0 0,-3-2 0 0,3 2 0 0,0 0 9 16,-3 0-9-16,-1 0 10 0,4-2-10 15,-3-1 8-15,3 1-8 0,-3-3 0 0,3-3 9 0,0 0-22 0,3-2-5 16,0-3-1-16,-3 0-668 15,3-3-133-15</inkml:trace>
  <inkml:trace contextRef="#ctx0" brushRef="#br0" timeOffset="75156.6066">9113 8292 864 0,'0'0'76'0,"0"0"-60"16,0 0-16-16,0 0 0 0,0 0 165 0,0 0 31 16,0 0 5-16,0 0 2 0,0 0-153 0,6 0-30 15,0-3-7-15,-6 3-1 0,0 0 17 0,6 0 3 16,0-2 1-16,-6 2 0 0,6-3 0 0,3 3 0 16,-3-3 0-16,0 1 0 0,3-1-13 0,0 1-2 15,0-1-1-15,-1-2 0 0,4-1-9 0,-3 1-8 16,3-6 9-16,0 3-9 0,-3 3 18 0,3-3-2 15,0-2-1-15,-3 2 0 0,0-3-4 0,0 3-1 16,0-2 0-16,-4 2 0 0,1 0-10 0,-3 0 0 0,0 0 0 16,0 3 0-16,-3-3 0 0,0 2 8 0,0 1 2 0,-3-3 0 15,3 0 21-15,-3 0 4 0,0 3 1 0,-3 0 0 16,4-3-8-16,-4 2 0 0,3 1-1 0,-3 0 0 16,0 0-19-16,3-1-8 0,3 6 0 0,-3-2 8 15,-3-1-8-15,6 3 0 0,-6-3 0 0,6 3 0 16,-6 3 0-16,0 0-9 0,0-1 9 0,-3 1 0 15,3 5-9-15,0-3 9 0,-3 0 0 0,3 1-9 16,-3 2 9-16,0 0-10 0,0 0 10 0,4-1-10 16,-4 1 10-16,3 3 0 0,0 0 0 0,-3-3 0 15,6-1 0-15,-3-1 0 0,3 2 0 0,0 0 0 16,3 2 0-16,-3 1 0 0,0 2 10 0,3 3-10 16,3 0 11-16,-3 0-11 0,0 2 12 0,3 1-12 0,0-1 17 15,3 1-3-15,0-3-1 0,0 5 0 0,0-3-13 16,3 1 8-16,0-1-8 0,-1-2 0 0,4 0 0 15,0 0-20-15,3 0 4 0,0-6 0 16,3-2-159-16,0-2-31 0,3-4-6 16</inkml:trace>
  <inkml:trace contextRef="#ctx0" brushRef="#br0" timeOffset="76618.7047">10717 7840 1818 0,'0'0'80'0,"0"0"17"0,0 0-77 0,0 0-20 15,0 0 0-15,0 0 0 0,0 0 21 0,0 0 1 16,6 2 0-16,-6-2 0 0,0 0-14 0,0 0-8 16,6 6 8-16,-6-6-8 0,0 0 28 0,0 0 0 15,0 0 1-15,0 0 0 0,0 0-13 0,-6 5-4 16,3 3 0-16,-2-3 0 0,-4 0-12 0,0 3 0 15,-6 3 0-15,3-1 0 0,0 4 0 0,-6-1 0 16,0 5 0-16,-3 1 0 0,1-1 10 0,2 4-1 16,-3-4 0-16,0 3 0 0,-3-2 11 0,3-1 1 0,1 1 1 15,-4 2 0-15,0-2 1 0,6-4 0 0,0 4 0 16,0-3 0-16,3 0 2 0,1-3 1 0,-1 5 0 0,3-4 0 16,0-1-7-16,3-2-2 0,0-1 0 0,3 1 0 15,0 2-17-15,0-2 8 0,3-1-8 0,3 1 0 16,0-3 0-16,0 0 0 0,0-3 0 0,3 3 0 15,0-3 0-15,0 3 0 0,6-3 0 0,-3 3 0 16,6-2 13-16,-3-1-4 0,3 3-1 0,3-6 0 16,-3 4 8-16,5-1 2 0,4-2 0 0,6 2 0 15,0-2-2-15,0 2-1 0,2-2 0 0,-2 2 0 16,0 0-7-16,0-2 0 0,0 5-8 0,-1-6 12 16,-2-2-12-16,0 3-8 0,0-3 8 0,0 0-13 15,-4 0-43-15,-2 0-9 16,0-3-2-16,0 1-653 0,-3-4-132 0</inkml:trace>
  <inkml:trace contextRef="#ctx0" brushRef="#br0" timeOffset="77286.944">10292 8247 288 0,'0'0'25'0,"0"0"-25"0,-6 8 0 0,3 0 0 16,0-3 272-16,3-5 48 0,-3 8 11 0,3-8 1 15,0 5-256-15,0-5-51 0,0 0-10 0,0 0-3 16,6 6-12-16,-3-1 9 0,6-2-9 0,-3-1 8 15,-6-2 28-15,6 0 6 0,6-2 1 0,-3 2 0 16,-1-3 8-16,1 3 1 0,0 0 1 0,0-3 0 0,3 1-2 0,3-1-1 16,3 0 0-16,-3 1 0 0,3-1-18 0,0 3-3 15,2-2-1-15,1-1 0 0,0 0-5 0,0 1-2 16,3-1 0-16,-1 3 0 0,1-3 4 0,0 1 1 16,3-1 0-16,0 0 0 0,2 3 0 0,1 0 0 15,0 0 0-15,3-2 0 0,-1-1-2 0,4 0 0 16,-3 1 0-16,0-1 0 0,2 3-6 0,-2-3-2 15,0 1 0-15,0-1 0 0,-1 1 0 0,4-4 0 16,0 4 0-16,-3-1 0 0,-1-2-4 0,7 2 0 16,0-2-1-16,-1-1 0 0,-2 4 1 0,3-3 0 15,-3 2 0-15,2-5 0 0,-2 0-12 0,0 0-11 0,2-5 3 16,-2 5 0-16,-6-3 8 0,3 3 9 0,-7 3-1 16,1 0-8-16,-3-3 0 0,-3 3 0 0,-3-1 0 0,-3 4 0 15,-1-1 14-15,-2 0-4 0,0 3-1 0,-6 0 0 16,3-2-9-16,0 2-11 0,-3 0 3 0,-6 0 0 31,0 0-15-31,0 0-2 0,0 0-1 0,0 0 0 16,0 0-90-16,0 0-17 0,0 0-4 0,0 0-891 0</inkml:trace>
  <inkml:trace contextRef="#ctx0" brushRef="#br0" timeOffset="78116.3958">13003 7623 633 0,'0'0'56'0,"0"0"-44"0,0 0-12 0,0 0 0 15,0 0 230-15,0 0 44 0,0 0 9 0,0 0 1 16,0 0-168-16,0 0-35 0,0 0-6 0,0 0-2 16,0 0-17-16,0-6-3 0,-2 1-1 0,2 0 0 15,-3-1-37-15,-3 1-15 0,3 3 11 0,3 2-11 16,-6-6 0-16,3 4 0 0,-3-4 0 0,0 4 0 16,0 2 20-16,0 0-3 0,3 2 0 0,-3 1 0 15,-3 0 2-15,0 2 0 0,0 3 0 0,-3 0 0 16,-3 0-19-16,0 0 0 0,1 5-13 0,-4 0 5 15,3 0 8-15,-3 1 0 0,-3 1 8 0,3 1-8 16,6-2 11-16,-3 1-3 0,1 1 0 0,-1 0 0 16,3 3-8-16,3-3 8 0,0-1-8 0,0 1 8 0,0 0 11 15,3 0 1-15,3-3 1 0,0 3 0 0,0 0-7 16,0-3-2-16,6 1 0 0,-3 1 0 0,0-1 6 16,0 1 1-16,3 1 0 0,0 0 0 0,0-3-19 15,3 3 8-15,0 0-8 0,-3-3 0 0,6-2 16 0,0 0-3 16,0-1-1-16,3 1 0 0,0-1 4 0,3 4 0 15,-4-6 0-15,4 2 0 0,0-2-7 0,0 0-1 16,0-3 0-16,3 1 0 0,-3-1 15 0,6 0 2 16,-4-2 1-16,4-3 0 0,3-3-26 0,-3 1 0 15,3 2 0-15,0-3 0 0,2 0 9 0,1-2-9 0,-3 0 10 16,0-1-10-16,-6 1 13 0,-1 0-3 0,4-3-1 16,-3 3 0-16,-3-6-1 0,0 0 0 0,0 3 0 0,-3-2 0 15,0-1-8-15,-1 1 0 0,-2-4 0 0,0 4 0 16,0-1 0-16,0 1 0 0,-3-1 0 0,0 1 0 15,-3-1 0-15,3-2 0 0,-6-1 0 0,3 1 0 16,-3 0 0-16,0 0 0 0,-3 0 0 0,0-3 0 16,0-3 0-16,-3 1 0 0,0-4 0 0,0 1 0 15,0 3 0-15,-3 2 0 0,-3-3 0 0,4 4 0 16,-1-4-10-16,0 6 10 0,-3 0-13 0,0 2 5 16,0 3 8-16,3 0-10 0,-6 0 10 0,0 3-10 15,-6-3-23-15,-2 0-5 16,-1 5-1-16,-6-2-749 0,0-3-151 0</inkml:trace>
  <inkml:trace contextRef="#ctx0" brushRef="#br0" timeOffset="96841.5361">7181 9554 460 0,'0'0'41'0,"0"0"-33"16,-3 0-8-16,3 0 0 0,0 0 149 0,0 0 28 15,0 0 6-15,0 0 1 0,0 0-146 0,0 0-29 16,0 0-9-16,0 0 0 0,-3 5 0 0,3-5 0 0,0 0 0 0,0 0 0 15,-3 3 14-15,3-3-2 0,0 0-1 0,0 0 0 16,0 0-11-16,0 0 0 0,3-8 0 0,6 3 8 16,0 0-8-16,0-1 0 0,-9 6 0 0,0 0 0 15,9-5 14-15,-3 0 1 0,-6 5 0 0,0-6 0 16,3 1 11-16,3-6 2 0,0 4 1 0,-6-1 0 16,-3 0-17-16,3 0-4 0,6-3-8 0,-6 1 12 15,0-1 1-15,-3 3 0 0,6-3 0 0,3-2 0 16,-3 3 9-16,0-6 2 0,-6 3 0 0,3-1 0 15,3-2-24-15,-3 1 0 0,-9 1 0 0,6-2 0 16,0 1 0-16,3 1-15 0,-9 4 3 0,0 2 0 16,0 0 12-16,0 0 0 0,3 0 0 0,0 5 0 15,-6-2 23-15,0 2 7 0,4 1 2 0,2 2 0 16,-3 0 4-16,-3 0 0 0,0 0 1 0,6 0 0 0,6 0-3 16,-3 2-1-16,-6-2 0 0,0 3 0 15,6 0-19-15,-3-3-4 0,-3 0-1 0,3 2 0 0,0-2-1 0,0 6-8 16,6-6 12-16,-6 0-4 0,-3 2 0 0,6 1 0 15,3-3 0-15,0 0 0 0,-5 3 5 0,2 2 1 16,-3 0 0-16,3 3 0 0,3-3 8 0,-3 3 2 16,0 3 0-16,0-3 0 0,3 0-6 0,-3 5-1 15,0 3 0-15,0 5 0 0,0 0-4 0,3 6-1 16,-3-1 0-16,3 3 0 0,-3 0-1 0,3 3-1 16,6 0 0-16,-3-3 0 0,-3 3 15 0,6-1 3 15,3 1 1-15,0 0 0 0,2 0-17 0,1 2-4 16,-3 1-8-16,6 2 12 0,6 0 1 0,-6 0 0 15,-3 0 0-15,0 0 0 0,3-3-1 0,0 3-1 0,-7-2 0 16,-2-1 0-16,-3-2-11 0,3 2 12 0,-3 1-12 0,-3-1 12 16,-3 0-12-16,6 3 12 0,3-2-12 0,-3-1 12 15,-3-2-12-15,0 0-9 0,3-6 9 0,3 1-13 32,0-4-19-32,-6-4-4 0,-6-3-1 0,3-3-657 0,6-2-131 0</inkml:trace>
  <inkml:trace contextRef="#ctx0" brushRef="#br0" timeOffset="97154.8799">6779 10197 2170 0,'0'0'48'0,"0"0"9"0,0 0 3 0,0 0 1 0,0 0-49 0,0 0-12 16,0 0 0-16,0 0 0 0,0 0 25 0,12 3 3 15,3-3 0-15,-3-3 0 0,3 0 7 0,3-2 1 16,0 0 1-16,3-3 0 0,-1 3-13 0,4-3-2 15,3-6-1-15,3 1 0 0,0 3-33 0,2-4-8 0,1 4 0 16,3-3-703-16,5-3-140 0</inkml:trace>
  <inkml:trace contextRef="#ctx0" brushRef="#br0" timeOffset="97865.7285">7792 9932 1152 0,'0'0'102'0,"0"0"-82"15,-6 3-20-15,6-3 0 0,0 0 139 0,0 0 23 16,-3-5 5-16,0 2 1 0,3 3-108 0,0-8-22 15,3 3-4-15,-3-3-1 0,-3 0-21 0,3 0-12 16,3 3 12-16,-3-3-12 0,-9 3 10 0,6 2-10 0,3 3 8 16,0-8-8-16,0 8 25 0,0 0 0 0,-3-5 0 0,3 5 0 15,0 0 8-15,-3-3 2 0,-6-2 0 0,3 5 0 16,6 0 1-16,-6 5 0 0,-6-2 0 0,0 2 0 16,3 3-23-16,-3 0-4 0,3 0-1 0,0 2 0 15,-3 1-8-15,4 2 8 0,8 0-8 0,-3 1 8 16,-3 4-8-16,3 1 12 0,6-1-12 0,0 3 12 15,0 3-12-15,0 0 0 0,-6 0 0 0,6 0-11 16,11-1 11-16,-5-1 0 0,-3-1 0 0,0 0 0 16,6-5 0-16,-3 0 0 0,3 0 0 0,-3-3 0 15,-3 0 0-15,6-5 0 0,6 3 0 0,-6-6 0 16,-4 0 0-16,7-5 0 0,0 0 0 0,3-2 8 16,0-4-8-16,-3 1 0 0,-3-6-11 0,6 1 11 15,-1-3-18-15,-2-1 2 0,-6-2 1 0,3-2 0 16,3-1 3-16,0 1 1 0,-6-1 0 0,0 1 0 0,-6-1 11 15,3 1 0-15,3-1 0 0,-6 1 8 0,-6-1 7 16,-3 1 1-16,3-3 1 0,0 2 0 0,0 1 6 0,-3 2 1 16,-3 0 0-16,3-3 0 0,3 1-2 0,-6 2 0 15,-3 0 0-15,3 3 0 0,0 2-10 0,0 1-1 16,0 2-1-16,-2 2 0 0,5 1-10 0,-3 2 0 16,3-2 0-16,-3 5 0 15,-3-3-50-15,0 1-2 0,6-1-1 0,-3 1 0 16,0 2-168-16,0-3-34 0</inkml:trace>
  <inkml:trace contextRef="#ctx0" brushRef="#br0" timeOffset="98389.6686">8283 9758 1414 0,'-15'13'31'0,"15"-13"6"0,0 0 2 0,0 0 1 0,-6 5-32 0,3 1-8 0,0-4 0 0,3-2 0 0,0 0 36 0,0 0 4 15,0 0 2-15,0 0 0 0,0 0-2 0,6 3-1 16,-6-3 0-16,6 5 0 0,0-2 23 0,3 2 5 16,0 0 1-16,0 3 0 0,-4 3-28 0,4 0-6 15,3 2-1-15,-3 5 0 0,0 3 0 0,3 3 0 16,0 0 0-16,0-3 0 0,-3 0-8 0,0-2-1 16,0 2-1-16,0-5 0 0,-3 0-12 0,0 0-3 15,-1-3 0-15,1-2 0 0,-3-1-8 0,0-2 0 16,0 0 9-16,0 0-9 0,-3-8 11 0,0 0-3 15,0 0 0-15,0 0 0 0,0 0 25 0,0 0 5 16,0 0 1-16,0 0 0 0,0 0 3 0,-6 0 1 16,0 0 0-16,0-3 0 0,1-5-9 0,-1 0-2 0,0 1 0 15,-3-7 0-15,3 1-11 0,3-5-2 0,-3-1-1 0,3-5 0 16,3-5-10-16,0-3-8 0,3-2 9 0,0 0-9 16,3 2 0-16,3 0 0 0,0 0 0 0,2 6 0 15,1-1-13-15,3 6-3 0,0 3 0 0,0-1 0 31,3-2-85-31,0 5-18 0,-6 3-3 0,6 0-624 0,-1 5-125 0</inkml:trace>
  <inkml:trace contextRef="#ctx0" brushRef="#br0" timeOffset="100691.463">6622 10750 576 0,'0'0'51'0,"0"0"-41"0,0 0-10 0,0 0 0 15,0 0 124-15,0 0 22 0,0 0 5 0,0 0 1 16,0 0-64-16,0 0-13 0,0 0-3 0,0 0 0 15,0 0-18-15,0 0-4 0,0 0-1 0,0 0 0 16,6 3-3-16,3-1-1 0,-9-2 0 0,6 0 0 16,2 0 2-16,1 0 0 0,0 0 0 0,3-2 0 15,-3 2-8-15,3 0-2 0,0-3 0 0,0 0 0 16,0 1-16-16,3-1-3 0,-3-2-1 0,2 2 0 16,-2 1-9-16,3-1-8 0,0 3 9 0,0-3-9 15,0 3 0-15,0 0 0 0,0 0 0 0,3 0 0 16,-4 3 10-16,4-3-10 0,0 0 10 0,3 3-10 15,0-1 17-15,0-2-2 0,-1 0-1 0,7 0 0 16,6 0-2-16,-6-2 0 0,-3-1 0 0,5-2 0 16,7-1-2-16,-3 4-1 0,-6-4 0 0,-1-2 0 0,1 3-9 15,3-3 0-15,3-2-12 0,-6 2 12 0,-7 0 0 16,7 0 0-16,6 2 0 0,-3-1 0 0,-10 1 0 16,4-2 0-16,3 0 0 0,0 3 0 0,0 0 8 0,-1 0 2 15,-5-1 1-15,6 4 0 0,3-4 17 0,-3 1 3 16,-7 5 1-16,4-3 0 0,-3 1-11 0,3-1-1 15,-3 0-1-15,0 1 0 0,-4 2-7 0,7-3-2 16,0 0 0-16,-3-2 0 0,-3 3-10 0,0-4 0 16,5 1 9-16,1 0-9 0,-3-1 0 0,0 1 8 15,-3 0-8-15,3-3 0 0,2 3 0 0,-2-3 0 16,-6 2 0-16,3 1 8 0,-3 0-8 0,0-1 11 0,-3 1-11 16,0 3 12-16,-3-1-12 0,-1 0 0 0,1 1 9 15,-3 2-9-15,3-3 8 0,-3 3-8 0,0 0 10 16,-6 0-10-16,0 0 10 0,0 0-10 0,0 0 10 0,9 3-10 15,-9-3 8-15,0 0-8 0,0 0 0 0,0 0 9 16,6 0-9-16,-6 0 0 0,0 0 9 0,0 0-9 16,0 0 0-16,0 0 0 0,0 0 0 0,0 0 0 31,0 0-18-31,0 0-8 0,0 0-2 0,0 0-1100 0</inkml:trace>
  <inkml:trace contextRef="#ctx0" brushRef="#br0" timeOffset="101831.4084">9750 9663 1501 0,'0'0'66'0,"-3"5"14"0,-3 0-64 0,6-5-16 0,-3 5 0 0,3-5 0 15,-3 6 92-15,3-6 14 0,0 0 3 0,-3 5 1 16,3-5-59-16,0 0-12 0,0 0-3 0,0 0 0 16,3 5-20-16,-3-5-4 0,0 0 0 0,6 6-1 15,3-6-11-15,0 0 0 0,0-3 9 0,0 0-9 16,3 3 28-16,-3-2 0 0,3-4 1 0,-3 1 0 16,2 0 9-16,-2 0 2 0,6-1 0 0,-3 1 0 15,0-6-20-15,0 1-3 0,0-3-1 0,0 2 0 16,3-2-16-16,-3 2 0 0,-3 1-11 0,2-4 11 15,-2 4-8-15,3-1 8 0,-3-2 0 0,0 2 0 16,0 1-11-16,0-1 11 0,0 1-10 0,-3-4 10 16,0 1 0-16,0 3 0 0,0-1 0 0,0 3 0 15,-3-3 0-15,0 4-9 0,0-1 9 0,-3-3 0 16,0 6 0-16,-3-3-10 0,3 2 10 0,0 6 0 0,-3-5 0 16,0 0 0-16,-3 2 0 0,-3-2 0 0,0 2 9 15,3 3-1-15,-3-2 0 0,0-1 0 0,0 0-8 0,0 3 10 16,-3 3-10-16,3 0 10 0,0-3-10 0,9 0 0 15,0 0 0-15,-11 2 0 0,-1 4 0 0,3-4 0 16,-3 4-10-16,6 1 10 0,-6-1-8 0,3-1 8 16,0 3 0-16,0 0-9 0,0 0 9 0,0 2 0 15,0-2 0-15,0 6 0 0,0-1 13 0,4 0-1 16,-7 0-1-16,3 3 0 0,3 3 10 0,-3 2 3 16,3 0 0-16,3 0 0 0,-3-2 3 0,0-1 1 15,3 3 0-15,3 3 0 0,-3-5-7 0,3-1-1 0,3 3 0 16,0 1 0-16,0-4-12 0,3 1-8 0,-3-3 10 15,6 2-10-15,-3-2 0 0,3 2 8 0,6 1-8 16,-4-3 0-16,4 2 0 0,3 1 0 0,3-1 0 0,0 1 0 16,-3-1 14-16,3-2-3 0,-1-2-1 15,1-1 0 1,3-3-41-16,0 1-8 0,-3-3-1 0,3-5-1 16,-1-9-123-16,1-2-25 0,-3-5-5 0</inkml:trace>
  <inkml:trace contextRef="#ctx0" brushRef="#br0" timeOffset="102447.7297">10589 9599 1267 0,'0'0'112'0,"0"0"-89"16,0 0-23-16,0 0 0 0,0 0 37 0,0 0 3 15,0 0 1-15,0 0 0 0,0-5 14 0,0 2 2 16,0-2 1-16,0 5 0 0,0 0 18 0,-5-5 4 16,2-1 1-16,-3 1 0 0,0 0-38 0,-3 2-8 15,3-2-2-15,0-1 0 0,-3 1-18 0,0-3-4 16,0 0-1-16,3 3 0 0,-3-3-2 0,-3 5-8 15,3-2 12-15,0 2-4 0,-3-2 8 0,4 0 0 0,-1 2 1 0,-3 3 0 16,3 3 7-16,3-3 2 0,-3 3 0 16,3-1 0-16,-3 1-13 0,3-1-2 0,-3 1-1 15,-3 5 0-15,3 0-10 0,0 3 0 0,-3 2 9 16,4 5-9-16,-4 1 0 0,6 2 0 0,-3 3 0 0,0 0 8 16,0 2-8-16,3 3 0 0,-3 0 0 0,3 0 0 15,3-2 0-15,3-3 0 0,-3 0 0 0,6-3 0 16,-3 0 0-16,3-5 9 0,0-3-9 0,3-2 10 15,3-4-10-15,0-1 0 0,3-1 0 0,-3-2 0 16,0-6 0-16,3 0-14 0,2-5 3 0,4 1 1 16,0-4 10-16,0-2 0 0,-3-3 0 0,3-3 0 15,3 1-10-15,-7-1 0 0,4-2 0 0,-3-3 0 16,-3 0 10-16,0 1-12 0,0-1 12 0,0 0-12 16,-3 0 12-16,0 3 8 0,0 0-8 0,-6 5 11 15,3 0 9-15,-4 6 1 0,1 2 1 0,-3 8 0 0,0 0 18 16,0 0 4-16,0 0 1 0,0 13 0 0,-3 3-5 0,-2 8 0 15,-1-1-1-15,3 4 0 0,0-1-22 0,0 1-4 16,3-3-1-16,0-1 0 0,0-1-12 16,3-4 0-16,0 1 0 0,0-6 0 0,0 0-18 0,3-5 0 15,-1-3 0-15,4-5 0 16,0 0-136-16,0-2-27 0,0-6-6 0</inkml:trace>
  <inkml:trace contextRef="#ctx0" brushRef="#br0" timeOffset="102964.7705">11164 9509 230 0,'0'0'20'0,"0"0"-20"0,0 0 0 0,0 0 0 0,0 0 212 16,0 0 37-16,0 5 8 0,0-5 2 16,0 0-116-16,0 0-23 0,0 0-5 0,0 6-1 0,0 2-16 0,0-8-3 15,0 0-1-15,0 0 0 16,-3 5-15-16,0-2-3 0,3-3-1 0,0 0 0 0,-3 5-21 15,3-5-4-15,-6 0-1 0,0 0 0 0,0 0-17 16,-3 0-4-16,0 3-1 0,3-1 0 0,-6-4-15 0,1-1-2 16,-1 0-1-16,-3 3 0 0,0 3-9 0,0-3 0 15,-3 3 0-15,0 2 0 0,3-3 0 0,-2 4 0 16,-1-1 0-16,0 0 0 0,3 3 8 0,0 0 0 16,0 3 0-16,0-3 0 0,0 5 16 0,1 3 2 15,2 0 1-15,0 0 0 0,3-1 1 0,0 7 1 16,3-4 0-16,3 9 0 0,3-1-17 0,3 3-4 15,0 0-8-15,6 0 12 0,0 0 0 0,3 1-1 16,-3-1 0-16,2-5 0 0,4-1-11 0,0-4 0 0,0-1-12 16,6-4 12-16,-3-4-17 0,3-2 4 15,-1-5 1-15,4-3 0 16,-3-8-60-16,3-5-11 0,3-3-2 0,-3-5-1 16,-1-3-160-16,1-5-32 0</inkml:trace>
  <inkml:trace contextRef="#ctx0" brushRef="#br0" timeOffset="103618.0713">11485 8946 864 0,'0'0'38'0,"0"0"8"0,-3-6-37 0,3 6-9 16,-3-5 0-16,3 5 0 0,0-3 184 0,0 3 34 16,0 0 7-16,0 0 2 0,0-5-105 0,0 5-21 15,0 0-4-15,0 0-1 0,0 0-16 0,0 0-3 16,-2 8-1-16,2 5 0 0,-3 3-35 0,3 8-7 15,5 5-2-15,-2 5 0 0,0 6-3 0,3 0-1 16,0-1 0-16,0 1 0 0,0-3-8 0,3 3-1 0,-3 0-1 16,0-1 0-16,0 4 0 0,0-1 0 15,0-2 0-15,0-1 0 0,0-2 2 0,-3-2 0 0,3-1 0 16,-6-5 0-16,3-2-31 0,-3-3-5 0,3-3-2 0,-3-5 0 16,-3-1 27-16,0-1 6 0,3-1 1 0,-3-3 0 15,0 1-16-15,3-3 0 0,-3-3 8 0,0 1-8 16,0-1 0-16,3-5 0 0,0 0 0 0,0 0 0 15,0 0 0-15,0 0 11 0,0 0 0 0,0 0 0 16,0 0-11-16,0 0 8 0,0 0-8 0,0 0 8 16,0 0-8-16,0 0 0 0,6-5 0 0,-3-3 0 15,0-3 0-15,3 0 0 0,0 1 0 0,0-1 0 16,3-2 0-16,-3 0 0 0,2 2 0 0,-2 1 0 16,3-4 0-16,-3 4 0 0,0-3 0 0,0 2 0 15,0 0 0-15,3 1 0 0,-3-1 0 0,0 3 0 0,0 3 0 16,0 0 0-16,0 5 0 0,-6 0 0 0,0 0 0 15,0 0 0-15,9-3 0 0,0 3 0 0,-3 3 0 16,0 2 0-16,0 0 0 0,3 6 0 0,-1 0 14 0,-2 4-2 16,0-1-1-16,3 4 0 0,0 1 22 15,0 2 5-15,6-3 1 0,-3 4 0 0,0-7-31 0,3 1-8 16,-3 0 0-16,3-3 0 0,-4 1-15 0,1-6-7 16,0-3-2-16,0-3 0 15,-3-4-164 1,0-6-34-16</inkml:trace>
  <inkml:trace contextRef="#ctx0" brushRef="#br0" timeOffset="105739.9785">12920 9369 1904 0,'0'0'42'0,"0"0"9"0,0 0 1 0,0 0 1 0,0 0-42 0,0 0-11 0,0 0 0 0,0 0 0 15,0 0 28-15,6-3 3 0,0 1 1 0,0-1 0 16,-6 3 8-16,3-5 1 0,3-1 1 0,0 1 0 15,0-3 1-15,3 0 0 0,-3 0 0 0,3 0 0 16,0-5-34-16,0 3-9 0,2 2 0 0,1-3 0 16,0 0 0-16,0 3 0 0,3 3 0 0,-3-3 0 15,3 0 0-15,-3 0-8 0,-3 6 8 0,3-4 0 16,2 4 0-16,-2-1 0 0,-3-2 0 0,0 5 0 16,0 0 0-16,-3 3 0 0,-6-3 0 0,0 0-8 15,0 0 8-15,3 7 0 0,3 1 0 0,-6 6 0 16,-3-4 0-16,0 6 0 0,-3 3 0 0,3-1 8 15,-3 3-8-15,0 0 0 0,3 3 0 0,-3 0 8 16,3 0-8-16,0 0 0 0,3 0 0 0,0 5 0 16,-6-3 0-16,3 1 8 0,3-4-8 0,-3 1 8 15,0 3-8-15,0-6 12 0,3-3-4 0,0 1 0 0,3-3 23 16,0 0 5-16,0-1 0 0,-3-1 1 0,-6-4-21 0,6 1-5 16,6-3-1-16,-3-3 0 0,6 0-10 0,-3-5 0 15,3 0 0-15,0 0 0 0,6-2 0 0,0-1 0 16,0-5 0-16,0-2-11 0,3-6 11 0,-1 2 0 15,1-4 0-15,0-6 0 0,0 0 0 0,-3-7 0 16,3-1 0-16,0-3 8 0,-4 1-8 0,1 0 0 16,3 2 0-16,-6 3 0 0,3 2 0 0,-3 1 8 15,0 2-8-15,0 0 0 0,0 0 9 0,-3 1-9 16,2 1 12-16,-2 1-12 0,0 3 11 0,-3 2-11 16,0 5 10-16,-3 1-10 0,3-4 10 15,-3 7-10-15,0 1 10 0,-3 6-10 0,0 0 24 0,0 0-2 0,0 0 0 16,0 0 0-16,0 0 6 0,-6 8 0 0,0 3 1 15,3 2 0-15,-6 6-29 0,3 2 8 0,0 5-8 0,3 6 0 16,-3 0 12-16,3 2-1 0,3 3 0 0,0 0 0 16,3 0 17-16,3-2 3 0,0 2 1 0,3-6 0 15,0-2-16-15,0-5-4 0,3 0 0 0,0-3 0 16,-3-2-12-16,6-3-8 0,3-6 8 0,-1-2-13 16,4 0-27-1,0-8-6-15,0-3-1 0,6-4 0 0,0-7-166 0,-1-4-34 16</inkml:trace>
  <inkml:trace contextRef="#ctx0" brushRef="#br0" timeOffset="106267.6347">14533 9149 403 0,'0'0'36'0,"0"0"-36"0,0 0 0 0,0 0 0 16,0 0 219-16,0 0 37 0,0 0 7 0,0 0 1 15,3-5-108-15,0 0-23 0,-3 5-4 0,0 0-1 16,0-6-33-16,0 1-7 0,3 0-2 0,0 0 0 16,-3 5-26-16,0 0-6 0,0 0-1 0,0-8 0 15,0 2-5-15,0 6-2 0,-6-2 0 0,0-1 0 16,3-2-22-16,0 2-5 0,-2-2-1 0,-4 5 0 16,3 0-9-16,-3 0-1 0,-6 0-8 0,3 0 12 15,-3 5-12-15,-3 3 0 0,0 3-12 0,0 2 12 16,-2 3-11-16,-1 2 11 0,0 1-10 0,3-1 10 15,0 3 0-15,3 1 8 0,-3-1 1 0,4-3 0 16,-1 1 27-16,3-1 4 0,6 1 2 0,-3-1 0 16,6 1-24-16,0-1-5 0,0 4-1 0,6-7 0 15,-3 1-12-15,6 0 0 0,0 3 0 0,3-3 0 0,3-6 0 16,3 1-10-16,-3 2 2 0,2-2 0 0,1-3 0 16,3-3 0-16,3-3 0 0,-3-4 0 15,3-1-30-15,0-2-6 0,-4 0 0 16,1-3-1-16,3-3-31 0,3-2-5 0,-3 0-2 15,-3-1 0-15,2-1-76 0,-2 1-15 0,3 4-3 16,-3-4-381-16,0 1-76 0</inkml:trace>
  <inkml:trace contextRef="#ctx0" brushRef="#br0" timeOffset="106580.4504">14328 9247 982 0,'0'0'44'0,"0"0"8"16,0 0-41-16,0 0-11 0,0 0 0 0,0 0 0 15,0 0 164-15,6 5 32 0,3 1 5 0,0-1 2 16,3 0-69-16,0 1-14 0,0-4-2 0,2 1-1 16,1 0-54-16,3 2-11 0,0-5-3 0,3 3 0 15,3-6-28-15,3 0-5 0,-4 1-2 0,4-6 0 16,-3 0-92-16,-3 0-18 16,3-5-4-16</inkml:trace>
  <inkml:trace contextRef="#ctx0" brushRef="#br0" timeOffset="107599.9815">15185 8602 1785 0,'0'8'159'0,"0"-8"-127"15,0 0-32-15,0 0 0 0,0 0 128 0,0 0 20 16,0 0 4-16,0 0 1 0,0 0-90 0,3 5-19 15,0 0-3-15,3 0-1 0,-3 1-17 0,3-1-4 16,0 0-1-16,0 3 0 0,0 0 2 0,3 3 1 16,0-1 0-16,0 6 0 0,3 8-9 0,3 2-3 15,-1 9 0-15,4 2 0 0,-6 0 15 0,6 11 2 16,3 2 1-16,-3 0 0 0,0 0 6 0,-1-2 2 16,4-3 0-16,0-5 0 0,-3-6-19 0,0-5-3 15,-3 3-1-15,0-6 0 0,0-2-3 16,-4-5-1-16,-2-1 0 0,0-5 0 0,0 1-8 0,-3-1 0 15,0-2 0-15,-3 2 0 0,3-3 0 0,-3 1 0 16,0 2 0-16,0-2 0 0,0 5 0 0,0-3 0 16,0-3 0-16,-3 1 0 0,3-3 16 0,-3 0 0 0,3-3 1 15,0 0 0-15,-3-5-17 0,0 0 8 0,0 0-8 16,0 0 0-16,0 0 0 0,0 6 0 0,3-1 0 0,-3-5-12 16,0 0 12-16,0 0 0 0,0 0 0 15,0 0-9-15,0 0 9 0,0 0 0 0,0 0 0 0,0 0 0 16,0 0 0-16,0 0 0 0,0 0 10 0,0 0-10 15,0 0 0-15,0 0 0 0,0 0-8 0,0 0 8 16,0 0-13-16,0 0 4 0,0 0 1 0,0 0 0 16,0 0 8-16,0 0 0 0,0 0 0 0,0 0 0 15,0 0 0-15,0 0 0 0,0 0 9 0,0 0-9 16,0 0 0-16,0 0 0 0,0 0 0 0,0 0 0 0,0 0 8 16,0 0-8-16,0 0 9 0,0 0-9 0,0 0 0 15,0 0 0-15,0 0 0 0,0 0 0 0,0 0 0 0,0 0 0 16,0 0 0-16,0 0 0 0,0 0 0 15,0 0 0-15,0 0 0 0,0 0 0 0,0 0-13 0,0-5 4 16,0 5 1-16,0-3 0 0,0-2 8 0,0 5 0 16,-3-8 0-16,3 8 0 0,0 0 0 0,0-5 0 15,0-3 0-15,0 8-8 0,0 0 16 0,0-6 3 16,-3-2 1-16,0 3 0 0,3-5-12 0,0 2 0 16,3 0 0-16,-3-6 0 0,0 4 0 0,3-3 0 15,0-1 8-15,0 1-8 0,-3-3 0 0,6-2 0 16,0-1 0-16,0-2 0 0,0 0-9 0,0-3 9 15,0 0 0-15,2 0 0 0,1-5 0 0,0 0 0 0,0-5 0 16,3-3 0-16,0 0 0 0,3-6 0 0,-3 1-11 16,3-5 11-1,0 4-29-15,2-2 1 0,1 3 1 0,-3 0 0 16,-6-1-34-16,6 1-7 0,-3 7-2 0,0 9 0 16,-3 5-42-16,0 5-8 0,-3 5-1 0,0 3-1 15,3 3 20-15,-4 5 4 0,-5 0 1 0</inkml:trace>
  <inkml:trace contextRef="#ctx0" brushRef="#br0" timeOffset="109461.1734">10420 11147 1162 0,'-9'0'52'0,"9"0"10"0,-6 3-50 0,0-3-12 0,0 2 0 0,0-2 0 0,-3 0 51 16,0 0 7-16,0 0 2 0,0 0 0 0,-3 0-13 0,4 0-3 15,-4 3 0-15,0-1 0 0,0 1-1 16,0-3-1-16,-3 5 0 0,3-2 0 0,-3 2-1 16,0-2 0-16,3 2 0 0,1 1 0 0,-1-4 8 0,0 4 2 15,0 1 0-15,3-1 0 0,-3 2-7 0,6-3-2 16,-3 3 0-16,0-3 0 0,0 3-28 0,0 0-6 16,0 3 0-16,-3-1-8 0,4-2 0 0,-1 5 0 15,0 1 0-15,3 2 0 0,-3-3 16 0,3 5 2 16,0 1 1-16,0 2 0 0,-3 0-11 0,6 0-8 15,0 3 12-15,3 0-12 0,0 0 20 0,0 0-4 16,0 2 0-16,3-5 0 0,0 3 0 0,0-3 0 16,3-2 0-16,3-1 0 0,0 1 8 0,0-6 2 15,0 0 0-15,0-2 0 0,2-3-26 0,-2 0-12 0,0-3 0 16,3-2 1-16,-3 2 11 0,3-2 16 0,-3-3-4 0,0-3-1 16,3 0 4-16,-3 1 1 0,0-4 0 0,3-2 0 15,0 0-7-15,-1-2-1 0,4-1 0 0,0 1 0 16,0-6-8-16,0 0 0 0,3-3 0 0,0-2 0 15,-3 0-14-15,-1 0 5 0,-2 0 1 0,-3-6 0 16,3 1-6-16,0-3-1 0,0-3 0 0,-3 0 0 16,0-2 15-16,0-3-12 0,-3-3 12 0,3 0-12 15,0-2 12-15,-3 0 0 0,0-3 12 0,-1 0-12 16,-2-3 0-16,0 1 0 0,0-1 0 0,-3 0 0 16,0 3 0-16,0 0-14 0,0 6 1 0,3 4 0 15,-3 1 13-15,3 5 0 0,0 5 0 0,0 3 0 0,0 2 0 16,-3 6 0-16,3 0 0 0,0 7 0 0,-3-1 0 15,3 4 0-15,-3-2 0 0,0 5 0 16,0 0 15-16,0 0-4 0,0 0-1 0,0 0 0 0,0 0-2 16,0 0 0-16,0 0 0 0,0 0 0 0,0 0-8 0,0 0 0 15,0 0 0-15,0 0 0 0,0 0 9 0,0 0-9 16,0 0 10-16,0 0-10 0,0 0 21 0,-3 10-1 16,3 3-1-16,-3 3 0 0,3 3 7 0,-3 5 2 15,0 5 0-15,0 2 0 0,0 4 0 0,3 5 1 16,-3-1 0-16,3 4 0 0,0-4 8 0,0 1 2 15,3-3 0-15,0 0 0 0,3-3-27 0,-3 3-4 16,3-5-8-16,3 3 11 0,0-1-11 0,0-2 0 0,3 2 0 16,-3-2 8-16,3 0-8 0,0-3-11 0,-3-3 3 15,0 1 0 1,-1-4-38-16,4-1-7 0,-3-4-2 0,0-5-785 16,0-2-156-16</inkml:trace>
  <inkml:trace contextRef="#ctx0" brushRef="#br0" timeOffset="110002.4685">11116 11015 403 0,'0'0'17'0,"0"0"5"0,-6 5-22 0,3 0 0 16,-3 0 0-16,3 1 0 0,-2-4 333 0,2 1 63 16,0 2 12-16,0-2 2 0,-3 2-247 0,3 1-50 15,-3 2-9-15,3-1-3 0,-6 1-27 0,6 3-6 16,-3 0 0-16,0 2-1 0,0 3-38 0,-3 0-7 15,3-1-2-15,0 7 0 0,-3-4-20 0,6 6 0 16,-3 0 0-16,3 2 0 0,0 3 0 0,-3 0 0 16,3 3 0-16,3-3 0 0,0 0 12 0,3 0-3 15,0-2 0-15,0-3 0 0,3-3-9 0,0 0 0 16,0-5 9-16,0 0-9 0,-3-3 0 0,3-2 0 0,-3-3 0 16,3-3 0-16,-6-5 30 0,9 3 2 0,0-1 0 15,3-2 0-15,-3 0-32 0,0-2 0 0,3-1 0 0,-4-2 0 16,4-1 0-16,0-2 0 0,-3 0 0 0,3-5 0 15,-3 3 12-15,0-4-3 0,-3 1-1 0,3-3 0 16,-3 3-8-16,-3-5 8 0,-3-4-8 0,0 4 8 16,0-3-8-16,-3-3 10 0,3-3-10 0,-3 1 10 15,-3-1-10-15,0-2 0 0,3 3 9 0,-3-1-9 16,0 1 0-16,0 2 0 0,0 0 0 0,3 6 0 16,0 5 0-16,0-1-10 0,-3 1 10 0,0 5-13 15,0 3-25 1,0 2-5-16,-3-2-1 0,1 5 0 0,-1-3-68 0,0 1-15 15,-3 2-2-15</inkml:trace>
  <inkml:trace contextRef="#ctx0" brushRef="#br0" timeOffset="110685.6306">10033 12036 982 0,'0'0'44'0,"0"0"8"16,0 0-41-16,0 0-11 0,0 0 0 0,0 0 0 0,-6 5 132 0,6-5 24 16,-6 3 4-16,6-3 2 0,0 0-59 0,0 0-12 15,0 0-3-15,0 0 0 0,0 0-13 0,0 0-3 16,3 5-1-16,3 0 0 0,3 1-17 0,-3-1-3 16,6-2-1-16,3-1 0 0,-1 1-12 0,4-3-2 15,3 3-1-15,0-1 0 0,6-4 6 0,-3 2 2 16,2-3 0-16,7 3 0 0,0-5-11 0,3-1-3 15,2-2 0-15,-2 0 0 0,6 1-13 0,-4-1-4 16,1-3 0-16,-3 0 0 0,-1 1-12 0,4-1 0 16,-3 3 8-16,0-2-8 0,2-1 0 0,-2 1 0 15,0-1-12-15,-4 3 12 0,1-3 0 0,3 1 0 16,-3 2 8-16,-4 0-8 0,-2 0 8 0,0 3-8 16,0-3 0-16,-3 0 0 0,-1 3 0 0,-2 2 0 0,0-2 0 15,0-1 0-15,0-2 0 0,-3 6 8 0,-3-3-8 16,-4-1 0-16,4-2 0 0,-3 6 0 0,-6-1 0 0,0 3 0 15,3-3-15-15,-9 3 4 0,0 0 1 0,0 0 0 32,0 0-29-32,0 0-5 0,0 0-2 0,-6 3 0 15,0 2-83-15,-3-2-17 0,0-3-3 0,3 0-835 0</inkml:trace>
  <inkml:trace contextRef="#ctx0" brushRef="#br0" timeOffset="113012.4209">12709 11113 691 0,'0'0'30'0,"0"0"7"0,0 0-29 0,-6 2-8 15,0 1 0-15,6-3 0 0,0 0 205 0,-9 2 40 16,3 1 8-16,6-3 2 0,-6 3-159 0,6-3-32 16,0 0-7-16,0 0-1 0,0 0-11 0,0 0-2 15,0 0-1-15,-6 2 0 0,6-2-13 0,0 0-2 16,0 0-1-16,0 0 0 0,0 0-14 0,-6 8-4 15,3-2 0-15,3-6 0 0,0 8 17 0,0-1 3 16,0 1 1-16,0 0 0 0,0 3 15 0,0 0 2 0,0-1 1 16,3 6 0-16,-3 0-3 0,3 2 0 0,-3-2 0 15,0 3 0-15,3 2-16 0,0-3-3 0,3-2-1 16,0 3 0-16,0-1 5 0,0-4 1 0,3 1 0 0,0-4 0 31,3 0-49-31,-3-3-9 0,0 0-3 0,-1-3 0 16,1-5-91-16,0-5-18 0,-3-3-4 0,3-8-867 0</inkml:trace>
  <inkml:trace contextRef="#ctx0" brushRef="#br0" timeOffset="113149.2282">12855 10612 2516 0,'-6'11'56'0,"3"-6"11"0,0 3 2 0,-3 0 1 0,0 3-56 0,-3-1-14 16,3 1 0-16,-3 2 0 0,3-5 20 0,0 0 2 15,0-3 0-15,3 1 0 16,3-6-189-16,0 0-37 0</inkml:trace>
  <inkml:trace contextRef="#ctx0" brushRef="#br0" timeOffset="113643.3967">13248 10851 633 0,'0'10'56'0,"0"-5"-44"0,0 1-12 0,0 2 0 15,0-8 259-15,0 0 49 0,0 0 11 0,0 5 1 16,0-5-200-16,0 0-40 0,0 0-8 0,0 0-1 16,0 0-10-16,8 0-1 0,-2-3-1 0,3 1 0 15,-3-6-35-15,0 0-8 0,3-5 0 0,0-1-1 16,0-2-15-16,0-5 11 0,0 3-11 0,0-3 10 15,-3-3-10-15,0 3 0 0,0-1-10 0,-6-1 10 16,0 1-21-16,0 1 1 0,0 3 1 0,-6-1 0 16,3 1 3-16,-3 5 0 0,0-1 0 0,0 4 0 15,0-1 16-15,0 3 11 0,0 0-2 0,0 3 0 16,-3 2 6-16,3-2 1 0,-3 2 0 0,3 3 0 16,0-5-3-16,0 5 0 0,-2 0 0 0,2 0 0 0,6 0-13 15,-3 3 0-15,0 2 0 0,0 0 0 0,0 1 0 16,3 4 0-16,3 1-12 0,0 2 12 15,0 6-10-15,3 2 10 0,-1 3-8 0,1 2 8 0,3 0 0 0,-3 6 11 16,3 3-1-16,-3 4 0 0,0 6 26 0,0 0 4 16,3 0 2-16,-3 0 0 0,0 0 2 0,0-3 0 15,3 3 0-15,0-2 0 0,0-1 2 0,-3 0 1 16,3 1 0-16,0-4 0 0,-1 1-20 0,-2-5-4 16,0-4-1-16,0 1 0 0,0-5-22 0,-3-4 9 15,-3 1-9-15,3 0 0 16,-3-3-20-16,0 3-10 0,-3-6-2 0,0 1-1 15,-3 2-131-15,0-5-27 0,-3 3-5 0</inkml:trace>
  <inkml:trace contextRef="#ctx0" brushRef="#br0" timeOffset="113879.0598">13292 11322 1825 0,'0'7'80'0,"0"-7"18"0,0 0-78 0,0 0-20 0,0 0 0 0,0 0 0 15,3 6 55-15,6-6 7 0,0 0 2 0,3 0 0 16,0 0-26-16,0 0-5 0,6-3-1 0,-3 0 0 16,2 1 22-16,4-3 4 0,-3-1 1 0,3-2 0 15,0 0-59-15,-3-2 0 0,-1-1 0 0,4-2-14 16,3-3-183-16,3-2-37 0,23-19-7 0,-8 7-2 15</inkml:trace>
  <inkml:trace contextRef="#ctx0" brushRef="#br0" timeOffset="114663.8255">15367 10581 1209 0,'0'0'53'0,"0"0"12"0,0 0-52 0,0 0-13 0,0 0 0 0,0 0 0 16,-3 5 239-16,3-5 45 0,0 0 8 0,0 0 3 16,-6 3-230-16,6-3-45 0,-6 0-10 0,-3 0-2 15,3 0-8-15,0-3-14 0,-3 0 3 0,0-2 1 32,0 2-16-32,0 1-3 0,1-1-1 0,-1 0 0 15,0 1-5-15,-3 2-1 0,0 2 0 0,-3 1 0 0,-3 0 36 0,0 2 0 0,0 0 0 16,-5 3 0-16,2 0 30 0,-3 0 0 0,-3 3 0 15,6-3 0-15,-3 5 10 0,4 0 1 0,-1 0 1 16,0 1 0-16,3 1 13 0,-3 1 2 0,6 3 1 0,1-1 0 16,2 1-22-16,3 2-4 0,3 3 0 0,0 2-1 15,6 3 3-15,3 3 1 0,0 0 0 0,6 0 0 16,0 2-19-16,0-2-4 0,5 2-1 0,-2-2 0 16,3 0 15-16,-3-3 3 0,0 0 1 0,3 0 0 15,3-8-12-15,0-2-2 0,-4-1-1 0,4 1 0 0,0-9-15 16,0 1 0-16,3-3 0 0,0-3 0 15,0-5-41-15,5 0-8 16,1-8-2-16,3 0 0 0,-3-8-72 0,2 1-14 0,1-9-3 0,3 0-594 16,-6-3-118-16</inkml:trace>
  <inkml:trace contextRef="#ctx0" brushRef="#br0" timeOffset="115220.6956">15810 10880 748 0,'0'0'67'0,"0"0"-54"0,0 0-13 0,0 0 0 15,0 0 287-15,0 0 54 0,0 0 11 0,0 0 3 31,0 0-306-31,0 0-61 0,0 0-12 0,0 0-2 0,0 0 58 0,0 0 12 0,0 0 3 0,0 0 0 16,0 0 4-16,-6 2 1 0,6-2 0 0,-6 6 0 16,-2-1-28-16,-1 3-6 0,0-3-1 0,0 3 0 15,-3 3 7-15,0-3 0 0,0 0 1 0,0 2 0 16,3 1-2-16,0-1-1 0,0 1 0 0,0 2 0 16,3-2-14-16,1 2-8 0,2-3 8 0,-3 4-8 15,3-4 0-15,0 1 0 0,3-1 0 0,0 1 0 16,3-3 8-16,-3 3-8 0,3-6 8 0,3 0-8 15,-3 0 0-15,2 1 0 0,1-1 0 0,3-2 0 0,0-1 0 16,0-2 0-16,3 0 0 0,-3-2-8 0,0-1 8 16,3 0 0-16,0-2 0 0,-3 2-8 0,3-2 8 0,-3 0 0 15,-1 0 0-15,-2-3 8 0,0 2 0 0,0-2 1 16,0 0 0-16,0 1 0 0,0-1 3 0,-3 0 1 16,0 0 0-16,0-3 0 0,0 1-5 0,-3-4-8 15,0 1 11-15,0 0-11 0,0 0 0 0,0-1 0 16,3 1 0-16,-3 3 0 0,-3-4 0 0,0 6-12 15,0 0 0-15,0 3 0 0,-3 0-1 0,0 0 0 16,-3-1 0-16,0 4 0 0,-3-1 13 0,4 0 0 16,-4 6-10-16,3-3 10 0,-3 3-12 0,-3-3 1 15,3 2 1-15,0 1 0 16,3 0-17-16,0 2-3 0,0-2-1 16,0-1 0-16,0 3-84 0,4-5-17 0,5 0-3 0,-3-5-789 0</inkml:trace>
  <inkml:trace contextRef="#ctx0" brushRef="#br0" timeOffset="115612.1177">16075 10157 2358 0,'0'0'52'0,"0"11"10"0,0-3 2 0,-3 2 3 0,3-2-54 0,0 6-13 15,0-6 0-15,3 2 0 0,0 3 13 0,-3 1 0 16,3-1 0-16,-3 0 0 0,0 0-13 0,3 3-12 15,-3 0 3-15,0 5 0 0,0 6 9 0,0-1 0 16,-3 6 0-16,3 2 0 0,0 3 0 0,0 3 0 0,0 5 8 16,0 3-8-16,0 5 46 0,0 2 5 15,3 3 1-15,3-5 0 0,-3 0 40 0,3-8 9 16,-3-3 2-16,3-5 0 0,0-5-83 0,0-5-20 0,0-6 0 16,-3-3 0-1,3-4-106-15,-3-6-26 0,-3-8-4 0,0 0-654 0,6-14-130 0</inkml:trace>
  <inkml:trace contextRef="#ctx0" brushRef="#br0" timeOffset="116076.5768">16650 10597 403 0,'-9'15'17'0,"9"-9"5"0,-3 2-22 0,0-3 0 16,-3 0 0-16,3 1 0 0,-3-1 362 0,6-5 68 15,0 0 14-15,-3 5 2 0,-3-2-371 0,0-1-75 16,6-2-14-16,-3 8-3 0,-3-2 49 0,-3-1 9 16,3 3 3-16,0 0 0 0,-3 5-2 0,0 0 0 15,1 1 0-15,-1 4 0 0,3 3-19 0,0 0-4 16,-3 3-1-16,3 0 0 0,0 2 6 0,0 1 2 15,0-6 0-15,3 3 0 0,0-6-14 0,3 4-4 16,0-9 0-16,0 0 0 0,3 0-22 0,0-2-5 16,0-3-1-16,3 2 0 0,-3-4 20 0,6-1 0 15,-3 0 0-15,0-2 0 0,6-3 0 0,-3 0 0 0,-3-3 0 16,2 1 0-16,4-4 0 0,0-2 16 16,-6 0-4-16,3-2 0 0,0-1 7 0,0-2 1 15,0 0 0-15,0 0 0 0,-3-1-12 0,0 1-8 0,0-5 12 16,0 2-12-16,-3-5 9 0,-3 2-9 0,0-2 0 0,0 0 9 15,0 2 2-15,-3 3 0 0,0-2 0 0,-3 5 0 16,3-1-3-16,-3 6 0 0,-3-2 0 0,3 5 0 16,-3-3-20-16,3 5-5 0,0-2-1 0,-3 2 0 31,-3 0-29-31,3-2-5 0,3 2-2 0,-3-2-662 0,1-3-132 0</inkml:trace>
  <inkml:trace contextRef="#ctx0" brushRef="#br0" timeOffset="116572.6207">16921 10583 921 0,'-3'16'40'0,"0"-10"10"0,3 1-40 0,0 1-10 15,6 3 0-15,-6-3 0 0,-3-3 364 0,6 6 70 16,3-3 14-16,0 0 4 0,-1 0-366 0,1 2-73 0,0-2-13 0,0 5 0 16,3 1 0-16,0-1 8 0,-6 0 0 0,3 6 0 15,6-4-8-15,-6 4-12 0,0-1 4 0,-3 1 0 16,0 0 8-16,3-4 0 0,0 1 0 0,-3-3 0 15,-3-2 13-15,0 0 5 0,3-3 1 0,0 0 0 16,-3-8 11-16,0 0 2 0,0 0 1 0,0 0 0 16,3 5-18-16,-3-5-4 0,0 5-1 0,0-5 0 15,0 0 18-15,0 0 4 0,0 0 1 0,0 0 0 16,0 0-3-16,-3-5-1 0,0-3 0 0,0 0 0 16,0-3-18-16,3 1-11 0,3-6 12 0,0 3-12 15,-6-6 10-15,6 1-10 0,3-1 8 0,0 1-8 16,3-1 0-16,-3-2 8 0,0 0-8 0,5 0 0 15,-2-1 0-15,0 1 0 0,0-3 0 0,-3 3 0 0,6-3-23 16,0 3 3-16,-3 0 1 0,3-3 0 16,0 6-36-16,3-3-7 0,8-1-2 15,-5 1 0-15,0 0-136 0,3 0-27 0,12-3-5 0,-4 0-737 16</inkml:trace>
  <inkml:trace contextRef="#ctx0" brushRef="#br0" timeOffset="118256.01">18076 10115 1602 0,'0'0'71'0,"0"0"14"0,0 0-68 0,3 5-17 15,-3-5 0-15,0 0 0 0,0 8 66 0,0-8 10 16,0 0 1-16,5 3 1 0,-5-3-61 0,0 0-17 16,6 3 0-16,-3-1 8 0,-3-2 24 0,6 3 5 15,-6-3 1-15,6 2 0 0,-6-2-6 0,0 0 0 16,0 0-1-16,0 8 0 0,0-8-1 0,0 6 0 16,-3-1 0-16,-3 3 0 0,-3-3-18 0,-2 3-3 15,-1 0-1-15,-3-3 0 0,0 6-8 0,-3-3-9 16,-3 3 9-16,0-1-13 0,1 1 13 0,-1-3 0 15,-3 2 0-15,3 1-9 0,3-6 24 0,0 3 5 0,-3 0 0 16,1 0 1-16,5 0-1 0,0-3-1 0,-3 3 0 16,0-3 0-16,3 1-9 0,6-1-2 0,0 0 0 15,-3 1 0-15,-2-1 10 0,5-3 2 0,6 4 0 0,-3 2 0 16,0-3-1-16,3 3 0 0,0 0 0 0,6 2 0 16,3 1-2-16,-3 2 0 0,-6 3 0 0,9 3 0 15,0-1-17-15,0 1 8 0,-3-1-8 16,0 1 0-16,3-1 0 0,-1 1 0 0,1-3 0 0,0 0 0 15,3-1 8-15,0 4-8 0,-3-6 0 0,0 6 0 16,-3-1 8-16,3 3-8 0,3-2 0 0,0 2 0 16,3 3 21-16,-6-3-2 0,-3 0-1 0,3 3 0 15,3 0-3-15,-6-3-1 0,-3 0 0 0,0-2 0 16,6-1-1-16,-6 1 0 0,0-1 0 0,-3 1 0 0,0-1-13 16,0 1 0-16,3-3 0 0,-3 0 0 0,-3-3 9 15,3 0-1-15,3 0 0 0,3-2 0 0,-6-1-8 0,3-2 0 16,0-2 0-16,3-1 0 0,0 3 0 0,-3-8 0 15,3 5 0-15,0-2 0 0,3-1 0 0,-6-2 0 16,0 0 0-16,0 0 0 0,3 6 0 0,-3-6 0 16,0 0 0-16,0 0 0 0,0 0 12 0,6 2 0 15,0 1 0-15,2-3 0 0,-8 0-12 0,6 3-17 16,3-1 4-16,3-2 1 0,-3 3 12 0,3 0 16 16,0-3-3-16,0 0-1 0,6 0-25 0,0 2-6 15,-1 1-1-15,7-3 0 0,0-3-3 0,6-2-1 16,0 0 0-16,2-6 0 15,4-5-164-15,-6-2-34 0</inkml:trace>
  <inkml:trace contextRef="#ctx0" brushRef="#br0" timeOffset="118996.377">18421 10509 2026 0,'0'0'44'0,"0"0"10"0,0 0 2 0,0 0 1 0,0 0-45 0,0 0-12 16,3-5 0-16,3 0 0 15,-3-6-30-15,3 3-8 0,-3-2-2 0,3-4 0 0,-3 1 28 0,3 3 12 16,-3-1-10-16,2 3 10 0,-2 3 0 0,3-1 0 16,0-2 0-16,0 6 0 0,0-3-13 0,0 2 3 15,-6 3 1-15,6-3 0 0,-6 3 9 0,0 0 12 16,6 3-2-16,0 2-1 0,-3 6 22 0,0 5 4 15,0 2 1-15,-3 6 0 0,-3 2-1 0,0 4 0 0,0 1 0 16,0 1 0-16,0 0 3 0,0-3 1 0,0 0 0 16,0 0 0-16,0-5-10 0,0 0-1 0,0-6-1 15,-3-2 0-15,6 0-27 0,-3-5 0 0,3-3 0 16,-3-1 0-16,3 1 0 0,0 0 0 0,0 0 0 0,3 0-11 16,-3-2 19-16,3 1 3 0,3-1 1 15,0-1 0-15,-3 0-12 0,3 1 8 0,0-6-8 0,3 0 8 16,3 0-8-16,0-3 12 0,0 0-12 0,0 1 12 15,0-6 3-15,2-3 1 0,4 3 0 0,0-5 0 16,3-3-16-16,-3 0 8 0,0 3-8 0,3-6 0 16,-4 4 16-16,-2-1-4 0,3-3 0 0,-3 3 0 15,-3-2-1-15,0 2-1 0,0-5 0 0,-3 0 0 16,-3-1-10-16,0 1 0 0,0-3 9 0,-3-2-9 16,2 0 0-16,-2-1 0 0,-3-2 0 0,3 3 0 15,-3 2 0-15,0 3-8 0,3 5 8 0,-3 5 0 0,0 1 0 16,0 2 0-16,0 2 0 0,0 6 0 0,0 0 12 0,0 0 8 15,0 0 2-15,0 0 0 0,0 0 6 0,0 8 2 16,0 5 0-16,0 1 0 0,0 4-30 0,3 6 0 16,-6 0 0-16,3 2 0 0,0 3 12 0,-3-2-4 15,3 5-8-15,-3-3 12 0,3 0 4 0,0 3 1 16,3-1 0-16,-3 1 0 0,3-3-4 0,-3 0-1 16,3-2 0-16,3-1 0 0,-3-2-22 0,-3-5-5 15,3-6-1-15,0 0 0 16,3-8-112-16,-6-5-22 0,6-2-5 0</inkml:trace>
  <inkml:trace contextRef="#ctx0" brushRef="#br0" timeOffset="119544.2917">19061 10218 518 0,'0'0'46'16,"0"0"-37"-16,0 6-9 0,0-6 0 0,0 0 436 0,3 5 86 15,-3-5 17-15,9 2 3 16,0 1-489-16,3-3-97 0,-4 0-20 0,4 0-4 0,0 0 68 0,0 0 0 15,-3 0 8-15,3 0 0 0,-3 0 8 0,3 0 0 16,0 0 1-16,0 0 0 0,3 0-3 0,-4-3-1 16,1 3 0-16,0-2 0 0,0 2 23 0,0 0 5 15,-3 0 1-15,3-3 0 0,-3 3-24 0,0-2-5 16,0 2-1-16,-3 2 0 0,3-2-12 0,-6 0 8 16,-3 0-8-16,0 0 0 0,0 0 13 0,6 8-3 15,-1-3-1-15,-2 6 0 0,0 2 28 0,0 0 6 16,0 3 1-16,3 5 0 0,-6 3-26 0,3 3-5 15,3 2-1-15,-3 3 0 0,0-1-3 0,3 1-1 16,-6 2 0-16,3-2 0 0,3 0 17 0,-3-3 3 0,0 0 1 16,0-2 0-16,0-1-17 0,0 1-3 15,3-6-1-15,-3 0 0 0,-3 0-8 0,0-5 0 0,0-3 0 16,3 0 8-16,-3-2-8 0,-3-3 8 0,3 0-8 0,0 0 8 16,-3 0-8-16,3 0 12 0,-6-3-12 0,3 6 12 15,-6-4-12-15,3 1 0 0,-6 3 0 16,3 0 8-16,-3-3-8 0,0 2 0 0,1-2 0 0,-1 3 0 15,-3-3-9-15,0-3-4 0,-3 0-1 0,-3-2 0 32,0-1-97-32,-2-2-19 0,-1 0-4 0,0-2-664 0,0-3-133 0</inkml:trace>
  <inkml:trace contextRef="#ctx0" brushRef="#br0" timeOffset="122029.2094">19867 10372 57 0,'0'0'0'0,"0"0"0"0,0 0 0 0,0 0 0 16,0 0 289-16,0 0 53 0,3 5 10 0,-3-5 3 16,0 0-255-16,0 0-52 0,0 0-9 0,0 0-3 15,0 0-8-15,0 0-1 0,0 0-1 0,0 0 0 16,0 0-2-16,0 0 0 0,0 0 0 0,0 0 0 16,0 0 9-16,0 0 2 0,0 0 0 0,0 0 0 15,0 0-5-15,0 0-1 0,0 0 0 0,6 5 0 16,-6-5-6-16,9 6-2 0,0-4 0 0,0 1 0 15,-3-1 7-15,6-2 0 0,0 0 1 0,0 0 0 16,0 0-10-16,3 0-3 0,-3 0 0 0,5 3 0 16,-2 0 17-16,0-3 3 0,6 2 1 0,-3-2 0 15,3 0-13-15,-3-2-4 0,-1-1 0 0,1 0 0 0,0 3-20 16,3-5 9-16,-3 3-9 0,-3-4 0 0,0 1-11 0,-1 0-9 16,-2 2-1-16,0-2-1 15,-6-1-54-15,3 6-10 0,-3-2-2 0,-6 2-1 16,0 0-2-16,0 0 0 0,0 0 0 0,0 0 0 15,0 0-12-15,0 0-2 0,0 0-1 0,0 0 0 16,0 0-18-16,0 0-3 0,0 0-1 0,0 0 0 0</inkml:trace>
  <inkml:trace contextRef="#ctx0" brushRef="#br0" timeOffset="122351.6411">19969 10642 288 0,'0'0'25'0,"0"0"-25"0,0 0 0 0,0 0 0 15,-3 5 204-15,3-5 35 0,0 0 7 0,0 0 2 16,0 0-164-16,0 0-33 0,0 0-7 0,0 0 0 15,0 0 22-15,6 2 5 0,-6-2 1 0,6 0 0 16,2 0-4-16,1-2-1 0,3-1 0 0,0-2 0 16,0 2-36-16,3-2-7 0,0 0-2 0,-3 2 0 0,3-2-10 15,0 2-1-15,-1 0-1 0,4 1 0 0,0-1 9 0,0 1 1 16,-3-1 1-16,3 0 0 16,3-2-58-16,-4 2-12 0,-2-5-3 0,-3-2-796 15</inkml:trace>
  <inkml:trace contextRef="#ctx0" brushRef="#br0" timeOffset="122978.3121">20725 10192 403 0,'0'0'17'0,"0"0"5"0,0 0-22 0,0 0 0 0,0 0 0 0,0 0 0 16,0 0 338-16,9 0 63 0,-9 0 13 0,6 0 2 15,2-3-344-15,-2 3-72 0,3 0 0 0,-9 0-19 16,0 0 19-16,6-3 16 0,0 3-4 0,-6 0 0 15,0 0 4-15,0 0 0 0,0 0 0 0,6 6 0 16,-3 2 10-16,0 5 2 0,-3 5 1 0,0 1 0 16,0 5 27-16,0 2 4 0,0 1 2 0,-3-1 0 15,3 3-30-15,6-2-5 0,-3-3-2 0,0-1 0 16,0-4 6-16,0-3 1 0,0-3 0 0,0-2 0 16,0-1-52-1,0-2-11-15,3-3-1 0,0 1-1 0,0-4 33 0,-6-2 0 0,0 0 0 0,9 0 9 0,-3-2-9 0,3-1-11 16,-3-5 3-16,0 3 0 0,0-3 8 0,-1-3 0 15,-2-2 0-15,6 0 8 0,-3-3-8 0,3-3 9 16,0 4-9-16,0-1 10 0,3-3-10 0,-3 3 10 16,0 3-10-16,3 2 10 0,-3 1-10 0,0 2 0 15,-3 3 0-15,0 2 0 0,-6 3 18 0,0 0-2 16,8 5 0-16,-5 3 0 0,3 3 12 0,-3 2 1 16,0 6 1-16,0 2 0 0,0 0-10 0,-3-3-3 0,0 1 0 15,-3-3 0-15,6-6-17 0,-3 1-11 16,0 0 2-16,0-11 0 0,0 0 1 0,6 5 0 0,0 0 0 15,0-2 0-15,0-3-5 0,3 0-1 0,0 0 0 16,0-3 0-16,0 0 14 0,0 1 0 0,0-3 9 16,0-3-9-16,0 0 12 0,-1-3-4 0,1-2-8 0,-3 0 12 15,0-9-12-15,0-1 0 0,0-4 0 0,0-2 0 32,-3-3-44-32,3-2-8 0,0-3-1 0,0 0-1 15,0-3-161-15,-3 0-32 0,6-34-6 0,-6 24-2 0</inkml:trace>
  <inkml:trace contextRef="#ctx0" brushRef="#br0" timeOffset="123679.8915">21496 9604 2026 0,'0'0'44'0,"0"0"10"0,0 0 2 0,0 0 1 0,0 0-45 0,0 0-12 0,9 0 0 0,-4-2 0 16,1 2 12-16,-6 0 0 0,0 0 0 0,6 2 0 16,-6-2 5-16,9 3 2 0,-6 0 0 0,3 2 0 15,0 0 17-15,-3 1 4 0,3-1 1 0,-3 3 0 16,0 5 12-16,-3 3 3 0,0 2 0 0,0 9 0 16,-3 5-26-16,0 5-5 0,-3 5-1 0,3 6 0 15,-3-1 13-15,0 1 3 0,0-1 0 0,0 1 0 16,3-3-32-16,0-3-8 0,0 1 0 0,0-4 0 15,3 1 0-15,0-3 0 0,0-2 0 0,0-6 0 16,0-3 10-16,-2-2 1 0,-1 0 0 0,3-6 0 16,-3-2 6-16,0 0 2 0,0-3 0 0,0-2 0 15,3-1-19-15,-3-2 0 0,0-2 8 0,3-6-8 16,0 0 0-16,0 0-19 0,-6 2 4 0,0 1 1 0,6-3-1 16,0 0 0-16,0 0 0 0,0 0 0 15,-3-5 7-15,-3-1 8 0,6 6-13 0,-3-5 5 0,0 0 8 0,3-3 0 16,-3 0 8-16,3-3-8 0,0 3 0 0,0-5 9 15,3 3-9-15,0-6 0 0,0-3 0 0,3 1 0 16,-3-1 0-16,3 1 0 0,0-4 0 0,0 1 0 16,3 0 0-16,-3 0 0 0,-1 5 0 0,1 0 0 15,0 6-10-15,-3 2 10 16,3 0-30-16,-3 2 2 0,-3 6 0 0,0 0 0 16,6-2 28-16,-6 2 0 0,9 2 0 0,-3 4 0 0,3 2 20 15,-3 0 9-15,0 0 3 0,0 5 0 0,0-3-32 0,0 6 0 16,0-3 0-16,0 3 0 0,0 3 12 0,0-3-3 15,0-3-1-15,0 3 0 0,-3-6-8 0,2 4 0 0,-2-6 0 0,0 2 0 32,0-5-23-32,3 1-3 0,-3-4-1 0,-3-2 0 15,0 0-99-15,6 0-20 0,3-2-4 0,-3-6-875 0</inkml:trace>
  <inkml:trace contextRef="#ctx0" brushRef="#br0" timeOffset="124137.435">21951 10205 1544 0,'0'0'68'0,"0"0"15"0,0 0-67 0,0 0-16 0,0 0 0 0,0 0 0 15,0 0 66-15,6 5 10 0,-6-5 1 0,3 8 1 16,0-2-5-16,0 1-1 0,-3-7 0 16,3 8 0-16,0 0-7 0,0 3-1 0,0-1-1 0,0 1 0 15,-3 0-40-15,3 2-8 0,0 3-2 0,0 0 0 16,-3 0 0-16,0 2 0 0,3-2 0 0,0 2 0 16,-3-2 3-16,0 0 1 0,3-5 0 0,-3-1 0 15,3-2-32-15,3 0-6 0,-6-8-2 0,0 0 0 31,0 0-64-31,0 0-13 0,0 0-2 0,0-16-854 0</inkml:trace>
  <inkml:trace contextRef="#ctx0" brushRef="#br0" timeOffset="124308.6303">22058 9901 2487 0,'0'0'110'0,"0"0"23"0,0 0-106 0,3 5-27 16,-3-5 0-16,0 0 0 16,0 0-177-16,0 0-41 0</inkml:trace>
  <inkml:trace contextRef="#ctx0" brushRef="#br0" timeOffset="124655.0961">22216 9652 2329 0,'15'8'103'0,"-15"-8"21"0,0 0-99 0,9 0-25 0,0 3 0 0,3-1 0 16,-1-2 58-16,7 0 6 0,-3 0 2 0,3-2 0 16,0 2-66-16,3-3-22 0,-3-2 0 0,5 2 0 15,-2-2-3-15,0-3-1 16,0 0 0-16,0 0 0 0,6 0-21 0,-4 0-4 0,1 0-1 0,3 0 0 16,0 3 12-16,-3 0 1 0,-4-1 1 15,-2 4 0-15,3-4 51 0,0 4 11 0,-6-4 1 0,0 4 1 16,6-1 5-16,-12-2 1 0,5-3 0 0,-8 3 0 15,3-3-48-15,-3 2-8 16,0-2-3-16,-3 0 0 0,-3-2-152 0,-3-3-30 16</inkml:trace>
  <inkml:trace contextRef="#ctx0" brushRef="#br0" timeOffset="125014.9481">22594 9181 2372 0,'0'0'52'0,"0"0"12"0,3 8 1 0,0-3 1 0,-3 1-53 0,3 2-13 0,0-1 0 0,0 4 0 16,0 2 27-16,0 3 2 0,0 0 1 0,-3 5 0 16,0 3-30-16,0 5-10 0,-3 3 0 0,3 10 0 15,-6 6 22-15,3 7 5 0,-3 4 1 0,0 1 0 16,0 9 4-16,0-3 1 0,0 6 0 0,6-3 0 16,-3-3 19-16,0-8 4 0,3-8 1 0,-3-2 0 15,3-8-30-15,0-6-5 0,3-5-2 0,-6-5 0 16,3-6-104-16,-3-4-21 0,0-4-4 0,0 1-1 15,-3-9-116-15,0 1-24 0,-14-6-5 0,11-2-1 0</inkml:trace>
  <inkml:trace contextRef="#ctx0" brushRef="#br0" timeOffset="125501.9233">22779 10120 1728 0,'5'19'76'0,"-2"-9"16"0,3-2-73 0,0 3-19 0,-6-3 0 0,9 2 0 16,0-2 237-16,-3-2 44 0,0-1 9 0,6 0 2 31,-3-2-273-31,0 0-55 0,0-1-10 0,0-2-2 0,0 0 22 0,3 0 5 0,-3-2 1 0,2-1 0 16,1-2 20-16,0-1 0 0,-3-2 0 0,9 3 0 15,-6-3 0-15,0 0-11 0,-3-2 11 0,9 2-8 16,-6-3 19-16,-4 1 4 0,4-1 1 0,-3-2 0 16,-3 0-7-16,0-1-1 0,3 1 0 0,-9 2 0 15,0-4-8-15,0 1 8 0,0 4-8 0,0-1 8 16,0 1-8-16,-6 2 0 0,0-3-12 0,-3 3 12 16,0 3 0-16,3 0 0 0,-3-3 0 0,1 5 0 15,-1-2 0-15,0 2 0 0,0 0 0 0,3-2 0 16,-3 2 0-16,3 6 0 0,-3 2 0 0,0 1 0 0,-3-6 24 15,9 8 7-15,-6 0 1 0,0 2 0 16,3 3-32-16,-3 3 0 0,1 3 0 0,-1 2 0 0,0 5 16 0,0 1-4 16,3 5 0-16,0-3 0 0,0 0 3 15,3 0 0-15,3 0 0 0,0 0 0 0,0-2 17 0,3-1 4 16,3 1 1-16,0-1 0 0,0-5-25 0,9 3-12 16,-1 0 10-16,1-3-10 0,3-3 0 0,0 1 0 15,3-3 0-15,0-6-10 16,0-2-94-16,-1-5-20 0,1-3-3 0,-3-8-1055 0</inkml:trace>
  <inkml:trace contextRef="#ctx0" brushRef="#br0" timeOffset="134388.3386">12611 11800 460 0,'0'0'41'0,"0"0"-33"15,0 0-8-15,0 0 0 0,0 0 155 0,0 0 29 16,0 0 5-16,0 0 2 0,0 0-89 0,0 0-18 16,0 0-3-16,0 0-1 0,0 0-17 0,0 0-4 15,0 0-1-15,0 0 0 0,0 0-10 0,6 0-1 16,2 0-1-16,-2 0 0 0,0 0-31 0,-6 0-7 16,0 0 0-16,9 3-8 0,0-3 0 0,-3 0 0 15,-6 0 0-15,6 0 0 0,3 0 0 0,-9 0 0 16,0 0 0-16,0 0 0 0,9 0 13 0,-9 0-4 0,6-3-1 15,-6 3 0-15,0 0-8 0,9 0 0 0,-9 0 0 0,0 0 0 16,6-2 20-16,-6 2-2 0,9-3 0 0,-9 3 0 16,6-3 5-16,3 3 1 0,-9 0 0 0,9-2 0 15,-1-1-15-15,1 1-9 0,0-1 12 0,-3 0-12 16,6 3 10-16,0-2-10 0,0-1 8 0,-3 0-8 16,3 1 18-16,3-1-2 0,-3 0 0 0,3 1 0 15,-4 2 12-15,4 0 3 0,0-3 0 0,0 0 0 16,0 3 0-16,0 0 0 0,0-2 0 0,6-1 0 15,-4 1-7-15,4 2-2 0,3 0 0 0,-3-3 0 16,-3-2-2-16,3 2 0 0,-1-2 0 0,1-1 0 16,3 1-20-16,0 0 0 0,-3-3 0 0,0 3 0 15,-1-3 0-15,1 2 0 0,3 1 0 0,-6 2 8 16,0-2-8-16,0 5 0 0,-3 0 8 0,-1 3-8 16,4-1 12-16,-6-2-3 0,0 6 0 0,0-4 0 0,0 1 5 0,-3 0 1 15,0 2 0-15,0-2 0 0,-3-1-7 0,0 1 0 16,3-1-8-16,-4 1 12 0,1-3-12 15,0 3 0-15,0-3-12 0,3 0 12 0,0-3 0 0,-3 0 0 16,0 1 0-16,3 2 0 0,0-5 0 0,0 2 0 16,0 0 0-16,0 1 0 0,3-1 0 0,-3 0 0 15,-3 1 9-15,-1-1-9 0,1 0 11 0,-6 3-3 16,0 0-8-16,6 0 12 0,-6 0-12 0,0 0-13 16,6 0 2-16,-6 0 1 0,0 0 10 0,0 0 0 15,6 3 0-15,-6-3 8 0,0 0-27 0,0 0-5 16,0 0 0-16,0 0-1 15,0 0-26-15,0 0-5 0,0 0 0 0,0 0-658 0,0 0-131 16</inkml:trace>
  <inkml:trace contextRef="#ctx0" brushRef="#br0" timeOffset="143140.8401">14340 12443 1116 0,'0'0'49'0,"0"0"11"0,0 0-48 0,0 0-12 0,0 0 0 0,0 0 0 16,0 0 0-16,0 0-12 0,0 0 2 0,0 0 1 15,0 0 9-15,3-5-13 0,0 2 5 0,-3 3 8 16,0 0 31-16,0 0 13 0,6-5 4 0,-3 2 0 16,-3 3 7-16,0 0 1 0,3-2 1 0,0-1 0 15,6 1 4-15,-9 2 1 0,0 0 0 0,6 0 0 16,3 0-4-16,-3 0-1 0,2 0 0 0,1 2 0 16,3-2-21-16,-3 0-4 0,3 0 0 0,0 0-1 15,-3-2 2-15,3 2 1 0,-3 0 0 0,6 0 0 16,-3-3 14-16,3 0 2 0,-1 1 1 0,4 2 0 15,3 0-11-15,-3-3-1 0,0 0-1 0,3 3 0 16,2-2-3-16,1-1-1 0,0 0 0 0,0-2 0 16,3 2-16-16,-1 1-3 0,4-3-1 0,0-1 0 0,-3 1-14 15,0 0 8-15,-1 2-8 0,4-2 0 0,-3-1 8 16,0 1-8-16,-3 0 0 0,-4 2 0 0,1-2 0 0,-3 2 0 16,-3-2 0-16,-3 0 0 15,3 2-23-15,-6-2-4 0,-3 2-1 0,0 0 0 16,-6 3-101-16,0 0-21 0,0-5-4 0,0 5-1 15,-3-5-33-15,-3 2-8 0,-12-5 0 0,-3 6-1 0</inkml:trace>
  <inkml:trace contextRef="#ctx0" brushRef="#br0" timeOffset="143589.5158">14882 12086 115 0,'0'0'0'0,"0"0"10"0,0 0-10 0,0 0 0 0,0 0 0 16,0 0 0-16,0 0 126 0,0 0 23 0,0 0 5 0,0 0-361 16</inkml:trace>
  <inkml:trace contextRef="#ctx0" brushRef="#br0" timeOffset="144144.6194">14849 12364 979 0,'0'0'43'0,"0"0"9"0,0 0-41 0,0 0-11 16,0 0 0-16,-3-3 0 0,0-5 40 0,3 3 5 15,-6-3 2-15,6 3 0 0,-3-3 13 0,3 8 4 16,0-5 0-16,0 5 0 0,-3-6 4 0,3 6 2 0,0 0 0 0,0 0 0 16,0 0-14-16,0 0-4 0,0 0 0 0,0 0 0 15,0 0-11-15,0 0-2 0,0 0-1 0,0 0 0 16,0 0-11-16,0 0-3 0,0 11 0 15,-3 0 0-15,0 4-4 0,-3 1 0 0,3 3-1 0,-3 2 0 16,0 3 6-16,0 0 2 0,0 2 0 0,-3 3 0 16,4 3 11-16,-4 0 2 0,0-1 1 0,3 4 0 15,0-3 2-15,0-1 0 0,0-2 0 0,0-2 0 16,3-3-19-16,3-3-3 0,-3 0-1 0,0-2 0 16,3-4-20-16,0 1 0 0,0-2-12 0,0-1 4 31,3-3-23-31,-3 4-4 0,3-7-1 0,3 1 0 0,-3 3-18 0,0-3-4 15,0-3-1-15,3-2 0 0,-6-3-101 0,6 3-21 16,0-3-4-16,0-3-613 0</inkml:trace>
  <inkml:trace contextRef="#ctx0" brushRef="#br0" timeOffset="145609.9827">15438 11867 576 0,'0'0'51'0,"0"0"-41"0,0 0-10 0,0 0 0 16,0 0 184-16,0 0 34 0,0 0 7 0,0 0 2 15,0 0-140-15,0 0-28 0,0 0-6 0,0 0-1 16,0-3-41-16,0 3-11 0,0 0 0 0,0 0 0 15,0 0 28-15,0 0 3 0,0 0 1 0,0 0 0 16,-3-5 8-16,3 5 3 0,0 0 0 0,0 0 0 16,0 0 5-16,0 0 0 0,0 0 1 0,0 0 0 15,0 0 0-15,0 0 0 0,0 0 0 0,3 8 0 0,3 0-21 16,-3-3-4-16,-3-5 0 0,3 8-1 0,-3 0-23 0,0 0 0 16,0 5 0-16,0 0-8 0,0 6 8 0,0 2 0 15,-3 3 8-15,3 7-8 0,-3 6 8 0,0 6-8 16,-3 4 8-16,6 1-8 0,-3 5 45 0,0 0 5 15,-3-3 1-15,3 3 0 0,0-3-28 0,-2 1-6 16,-1-4-1-16,0-2 0 0,-3-5-16 0,0-3 8 16,0-3-8-16,-3-2 0 0,3-6 0 0,-3-2-22 15,3-3 3-15,0-2 1 0,0-3 7 0,0-3 2 16,3 0 0-16,0-2 0 0,3-3 9 0,-2 0 0 16,-1-3-9-16,3 0 9 0,3-5-10 0,0 0 10 15,0 0-13-15,0 0 5 0,0 0 8 0,0 0-8 0,0 0 8 16,0 0-8-16,0 0-5 0,0 0-1 0,3-8 0 15,0-2 0-15,0-1 1 0,0-2 0 0,2 0 0 0,1-3 0 16,0-3 13-16,0 1 0 0,3-1-10 0,0 1 10 16,-3 2 0-16,3-3-9 0,-3 4 9 0,3 1 0 15,-3 4 0-15,3 2-8 0,-3-3 8 0,-3 6 0 16,-3 5 0-16,0 0 0 0,9-3 0 0,-3 1 0 16,-6 2 0-16,6 8 0 0,-6-8 0 0,3 5 9 15,-3-5-9-15,0 0 0 0,6 5 9 0,-1-2-9 16,1 2 0-16,3-2 0 0,-3 2-12 0,3-2 4 15,3-1 8-15,3 1 0 0,-6 0 0 0,6-1 0 16,0-2 0-16,3 0 8 0,-4 3-8 0,4-3 8 16,-3 0 0-16,3 0 0 0,-3-3 0 0,0 3 0 15,0-5 0-15,0 2 0 0,-1 1 0 0,-2-4 0 16,3 1 0-16,-3-3 0 0,0 0 0 0,0 0 0 0,0 0-8 0,0 0 0 16,0-2 0-16,-3-3 8 0,3 2-8 15,-4-2-12-15,1-3 4 0,3 3 0 0,-3-6-9 16,-3 3-2-16,3-2 0 0,-3 2 0 0,-3-3-2 0,0 3-1 15,3-2 0-15,-3 2 0 0,-3 0 7 0,0 3 2 16,0-3 0-16,-3 3 0 0,0-3 13 0,0 5 0 16,-3 1 0-16,3-1-9 0,-3 1 9 0,-3 2 14 15,3 2-3-15,0-2-1 0,0 3-10 0,0-3 8 16,3 6-8-16,-3-1 8 0,1 0-8 0,-1 1 0 16,3-1 0-16,3 3 0 0,-6-3 0 0,6 3 0 15,0 0 0-15,0 0-11 0,0 0 11 0,0 0 0 16,-3 6-9-16,3 2 9 0,-3 2 0 0,3 3 0 0,-3-2 12 15,3 5-4-15,-3-3-8 0,0 0 10 16,0 3-10-16,0 0 10 0,-6 0-10 0,3 0 0 0,0-3 0 16,0 3 0-16,0 0 12 0,3-3-4 0,3 0 0 0,0 3 0 15,3 0 8-15,0 0 0 0,0-3 1 16,3 3 0-16,0 3-9 0,0-1-8 0,3 1 12 0,-3-1-12 16,6-2 16-16,-3 0-4 0,0 2-1 0,2-2 0 15,-5-3 12-15,3-2 2 0,3-3 1 0,-3 0 0 16,0-3-14-16,0-2-2 0,0-3-1 0,0 0 0 15,-3 0-9-15,3-3 0 0,0 1 0 0,0-4 0 16,3 1 0-16,-4-6 0 0,1 3 0 0,3-5 0 16,-3 3 0-16,3-6 0 0,-3 0 0 0,0 0 0 15,3-2 0-15,-3-1-12 0,0 0 2 0,0 4 1 16,3 1 9-16,-3 1 0 0,-4 3 0 0,4 2 0 0,-3 0 0 16,0 2-8-16,0 4 0 0,0-1 0 0,-6 3 8 15,6 3 0-15,0 2 10 0,0 0-10 0,3 1 8 0,-3 2-8 16,0 2 0-16,0-2 9 0,0 5-9 0,0 1 0 15,0-1 0-15,-3 3 0 0,3-3 0 0,0 3-11 16,0-6 11-16,-3 4-8 0,2-4 8 0,-2 1 0 16,0-1 0-16,-3-2 0 0,0-8 0 0,0 0 0 15,0 0 0-15,0 0 0 0,0 0 0 0,0 0-13 16,0 0 3-16,0 0 1 0,0 0 9 0,0 0-10 16,0 0 10-16,6-5-10 0,-3-3 10 0,0-3 0 15,-3-2 0-15,3-3 0 0,0 0 0 0,0 1 0 0,3-1 0 16,0 2 0-16,-3 1 0 0,3 0 0 15,0 2 0-15,0 3 0 0,0 3 17 0,3 0-1 0,-3 0 0 16,3 5 0-16,0 0-4 0,3 2-2 0,0 4 0 16,-4 4 0-16,1 3-10 0,3 3 12 0,0 5-12 0,0 1 12 15,3 1-12-15,0-1 10 0,-3-4-10 0,0 3 10 16,3-5-10-16,-7 0-14 0,4-3 3 0,0-5 1 31,-3-3-136-31,0-2-27 0,0-6-6 0</inkml:trace>
  <inkml:trace contextRef="#ctx0" brushRef="#br0" timeOffset="146410.9322">14376 13279 172 0,'0'0'8'0,"0"0"1"16,-3 8-9-16,0-2 0 0,0-1 0 0,3-5 0 16,0 0 369-16,0 0 72 0,0 0 15 0,0 0 2 0,6 5-346 0,0-2-70 15,0 0-14-15,3 2-2 0,-1-3 28 16,4 1 6-16,0-3 0 0,0 0 1 0,6 3 3 0,0-1 1 15,3-2 0-15,0 3 0 0,-1 0-20 0,4-1-4 16,0 1-1-16,3 0 0 0,0-1-8 0,2 1-1 16,-2 0-1-16,6-1 0 0,-3-2-7 0,5 0-2 15,1-2 0-15,3 2 0 0,0 0-13 0,-1-3-8 16,1 0 8-16,0 1-8 0,-1-4 0 0,1 1 0 16,0 0 0-16,-1-1 8 0,1 4-8 0,3-3 0 15,2 2 0-15,1 0 0 0,0-2 0 0,-1 2 0 16,1 1 0-16,-3-4 0 0,2 4 11 0,-2-1-3 15,3 0 0-15,-4 1 0 0,1-1-8 0,-3 3 0 16,-10-2-12-16,4-1 12 0,-3 3 0 0,-3-3 0 0,-3 1 0 16,-4 2 0-16,-5-3 0 0,0 3-9 0,-3 0 9 0,-3-3-10 15,-3 1 10-15,-6 2 0 0,0 0 0 0,0 0 0 16,6-3 0-16,-6 3 0 0,0 0 0 0,6-3 0 16,-6 3 0-16,0 0-8 0,0 0 8 15,0 0 0-15,0 0 0 0,0 0 0 0,0 0 0 0,0 0-8 16,0 0-10-16,0 0-2 0,3-2 0 0,-3 2 0 31,0 0-8-31,0 0-3 0,0 0 0 0,6-6 0 0,-3-2-117 16,-3-5-24-16</inkml:trace>
  <inkml:trace contextRef="#ctx0" brushRef="#br0" timeOffset="148348.4551">17629 12277 864 0,'-9'2'76'0,"3"1"-60"16,6-3-16-16,0 0 0 0,0 0 114 0,0 0 20 16,0 0 4-16,0 0 1 0,0 0-92 0,0 0-19 15,0 0-3-15,0 0-1 0,9-5-9 0,-9 5-3 16,0 0 0-16,0 0 0 0,0-6 7 0,0 6 1 15,6-5 0-15,-6 5 0 0,0 0 21 0,0 0 5 16,0 0 1-16,0 0 0 0,0 0 11 0,0 11 2 16,0-6 1-16,3 3 0 0,0 2 0 0,3-2 0 15,-9 6 0-15,3-4 0 0,0 3-8 0,-3 1-1 16,0 2-1-16,0-3 0 0,3 5-10 0,0 1-1 0,3 2-1 16,-3 0 0-16,0 3-15 0,3 0-2 0,9 5-1 15,-6 3 0-15,-6-1 15 0,6 4 2 0,0-3 1 0,3 2 0 16,0-2-18-16,-3 2-3 0,0 0-1 0,-1 1 0 15,7 5-5-15,-6-3-2 0,-6 0 0 0,3 2 0 16,0-2 0-16,3 0 0 0,-6 0 0 0,0-5 0 16,-6-3-10-16,6-2 0 0,3-3 0 0,-6-3-11 15,-3-5 11-15,0-3 0 0,9-3 0 0,-3 1 0 16,0-3-32 0,0-8 0-16,0 0-1 0,0 0 0 0,6-8-110 15,-3-5-21-15,-6-6-5 0,3-7-866 0</inkml:trace>
  <inkml:trace contextRef="#ctx0" brushRef="#br0" timeOffset="148905.3621">17608 12420 345 0,'18'-6'31'0,"-18"6"-31"0,0 0 0 0,0 0 0 15,0 0 224-15,0 0 40 0,0 0 7 0,0 0 1 16,-3-2-133-16,3 2-27 0,0 0-6 0,0 0-1 15,0 0-20-15,0 0-4 0,0 0-1 0,6-3 0 16,3 0-40-16,-3 3-8 0,3-2-1 0,3-1-1 16,6-2-18-16,-1 2-4 0,-5-2-8 0,6 2 12 15,3-2 8-15,0 0 2 0,0 2 0 0,-3-2 0 16,2 2 10-16,1 0 1 0,0 1 1 0,0-1 0 16,-3 3 8-16,3 3 2 0,0-1 0 0,-7 1 0 15,4 0-19-15,-3 5-3 0,0 0-1 0,3-1 0 16,-3 1-4-16,3 6-1 0,-1-1 0 0,-2 0 0 15,0 6-16-15,3-1 0 0,0 3-8 0,0 0 8 16,-3 3 0-16,0 0 0 0,-4 3 0 0,1-1 0 0,0 3-9 16,-6-2 9-16,-3-1-8 0,0-2 8 0,-3-3 0 15,-3 3 0-15,0 0 0 0,-3-3 0 0,-6 0 0 0,0-3 0 16,1 4 0-16,-7-4 0 0,-3 1 0 16,-3-1 0-16,-3 1 0 0,-2 2 0 0,-1-3 0 0,-6 6 0 15,0-3 0-15,-2 3 8 0,2 0-8 0,0 0-16 16,3 0 4-16,1-3 0 0,-4-3 12 0,12 1-12 15,6-3 12-15,6 0-12 0,3-6-7 0,1-5-1 16,2 1-1-16,6-6-719 16,9-6-144-16</inkml:trace>
  <inkml:trace contextRef="#ctx0" brushRef="#br0" timeOffset="149446.6532">18460 12396 633 0,'0'0'56'0,"0"5"-44"16,-3 3-12-16,3-8 0 0,-3 5 349 0,3 1 68 16,0-6 14-16,0 5 2 0,0 3-314 0,0-3-63 15,3 0-13-15,-3 1-3 0,3 2 9 0,-3 0 2 16,5-1 0-16,-2 1 0 0,3 3-16 0,0 5-3 0,-3 0-1 16,6 5 0-16,-3 5-15 0,3 1-4 15,0 7 0-15,0 1 0 0,3 4 11 0,-3 4 1 0,-3-4 1 16,-3 1 0-16,3 2 5 0,-3 3 1 15,0-2 0-15,-3 2 0 0,0-3-10 0,0 0-1 0,0-5-1 0,0 0 0 16,0-2-10-16,0-9-1 0,0 1-8 0,-3-9 12 31,0-5-40-31,0-2-9 0,0-6-2 0,3-5 0 16,-3-5-161-16,-6-11-32 0,0-5-6 0,3-8-2 0</inkml:trace>
  <inkml:trace contextRef="#ctx0" brushRef="#br0" timeOffset="149805.3159">18477 12345 1324 0,'0'0'59'0,"0"0"12"0,0 0-57 0,0 0-14 16,0 0 0-16,0 0 0 0,6 0 149 0,6 0 27 16,0-5 6-16,6 3 1 0,0-4-97 0,3 4-19 15,-3-1-4-15,5 3-1 0,4-3-62 0,3 3-12 16,-3 0-2-16,5 3-1 0,1 0 69 0,0 2 14 16,3-2 2-16,-1-1 1 0,1-2-15 0,0 0-2 0,3 0-1 15,-4-2 0-15,-2-4-16 0,0 1-3 0,-4 0-1 0,4-3 0 31,-6-6-52-31,0 4-10 0,-3-3-3 0,-4-1 0 16,-2-1-23-16,-3-1-5 0,-3 0 0 0,0 3-1 16,-6-3-34-16,0 2-6 0,-3 4-2 0,-3-1 0 15,-3 3-119-15,-3 3-24 0,-12-5-5 0,-3 10-1 0</inkml:trace>
  <inkml:trace contextRef="#ctx0" brushRef="#br0" timeOffset="150230.6611">18564 12729 633 0,'-3'8'56'0,"3"0"-44"16,0 0-12-16,-3-3 0 0,0 1 260 0,3-6 49 15,0 0 11-15,0 0 1 0,0 0-258 0,0 0-52 16,9 2-11-16,-3 1 0 0,0-1 0 0,3 1 0 16,-6-3 0-16,-3 0 0 0,5 0 24 0,4 0 5 15,0 3 2-15,-3-1 0 0,3-2-3 0,3 3-1 16,-3-3 0-16,0 3 0 0,0-3 9 0,3 2 3 0,-3 1 0 15,3-3 0-15,0 3 0 0,-1-3 0 0,1 2 0 0,3-2 0 16,3 0-7-16,0 3 0 16,0-3-1-16,3 0 0 0,2 0 13 0,1 0 4 0,3-3 0 15,0 3 0-15,3-5-32 0,-1 2-5 0,-2 1-2 0,0-4 0 16,0 1-25-16,-3 0-6 0,-4 0-1 0,1 2 0 31,-6 0-61-31,0 1-12 0,-6-1-2 0,0-2-586 0,0-1-116 0</inkml:trace>
  <inkml:trace contextRef="#ctx0" brushRef="#br0" timeOffset="153748.3424">20022 12319 1188 0,'0'0'52'0,"0"0"12"0,0 0-52 0,0 8-12 16,0-8 0-16,0 0 0 0,0 0 87 0,3 5 14 0,-3-5 3 0,0 0 1 15,3 6-68-15,-3-6-13 0,0 0-4 0,0 0 0 16,0 0 30-16,0 0 6 0,0 0 0 0,0 0 1 16,0 0-9-16,0 0-1 0,0 0-1 15,0 0 0-15,0 0-16 0,0 0-3 0,0 0-1 0,0 0 0 16,0 0 12-16,0 0 2 0,0 0 1 0,0 0 0 15,0 0-15-15,0 0-3 0,0 0-1 0,0 0 0 16,0 0-12-16,0 0-2 0,0 0-8 0,0 0 12 16,-6 5-12-16,0-3 0 0,0 1 0 0,-3-3-10 15,-3 3 10-15,4-3 0 0,2 2 0 0,-3-2 0 16,3 0 0-16,0 0 0 0,0 0 0 0,0 0 0 16,0 3 0-16,0-3 0 0,-3 0 0 0,3 0 0 15,0 0 0-15,-3 3 0 0,0-3-9 0,0 0 9 16,0 0-13-16,3 2 1 0,-2-2 1 0,-1 6 0 15,-3-4-4-15,3 4-1 0,0-4 0 0,0 4 0 16,-3 1 16-16,0-1-9 0,-3 2 9 0,3-3-8 16,0 3 8-16,0 0 0 0,4-3 0 0,-1 3 0 0,3-3 0 15,0 1 11-15,0 2-3 0,3-6 0 0,-3 4-8 0,6-6 0 16,0 0 0-16,-3 5 0 0,0 0 0 0,3 0-14 16,0-5 5-16,3 6 1 0,0 2 8 0,0 2 8 15,3 1-8-15,3-1 11 0,0 1-11 0,3 2 0 16,-4 0 0-16,4 1 8 0,3-1 3 0,-3 0 0 15,0 0 0-15,0 3 0 0,3-3 1 0,0 3 0 16,-3-2 0-16,5-1 0 0,1 0-4 0,0 0 0 16,0-2 0-16,0-3 0 0,0 2-8 0,-3-4 0 15,0-1 0-15,-7 0-11 0,1 1 3 0,0 1 0 16,-3-4 0-16,3 2 0 0,-6 1 8 0,3 2 0 16,-3 2 0-16,0-2 0 0,-3 5 15 0,-3 1 5 0,0-1 0 0,-6 3 1 15,3 2 13-15,-3-2 2 0,0 3 1 0,0-4 0 16,-2 4-13-16,-1-6-2 0,0 3-1 0,0-3 0 15,-3-2 15-15,0 2 4 0,6-2 0 0,-3-1 0 16,0 1-24-16,0-6-4 0,4 3 0 0,-1-3-1 16,-3-2-11-16,3 2 0 0,0 1 0 0,0-1 0 15,0-2 0-15,0 2 0 0,0-5 0 0,-3 0 0 16,6-3 0-16,-6 3 0 0,0-2-14 0,1-1 5 16,-7-2-30-16,3-1-5 15,-3-2-2-15,0-5 0 0,3 5-84 0,0-2-17 0,0-4-3 16,1 4-526-16,2-6-106 0</inkml:trace>
  <inkml:trace contextRef="#ctx0" brushRef="#br0" timeOffset="154435.8554">20305 12647 576 0,'3'11'25'0,"-3"-11"6"0,0 0-31 0,3 5 0 0,-3 0 0 0,0-5 0 0,0 0 236 0,0 0 40 16,0 6 9-16,3-1 2 0,-3-5-157 0,0 8-31 15,0-8-7-15,-3 5 0 0,3-5-6 0,-3 8-1 16,3-3 0-16,0-5 0 0,-3 8-31 0,3-8-6 16,0 0-2-16,0 0 0 0,-6 6-19 0,6-6-4 15,0 0-1-15,0 0 0 0,0 0-22 0,-3 2 9 16,3-2-9-16,0 0 0 0,0 0 0 0,0 0 0 15,0 0 0-15,0 0-9 0,0 0 9 0,0 0 0 16,0 0-9-16,0 0 9 0,0 0 0 0,0 0 16 16,0 0-2-16,0 0-1 0,0 0-1 0,0 0-1 15,0 0 0-15,0 0 0 0,0 0-11 0,6 3 10 16,0-6-10-16,3 1 10 0,0-1-10 0,3 0 0 0,3 1 0 16,-1-1 0-16,1 0 0 0,0 3 0 0,-3 0 0 15,6 0 8-15,-3-2-8 0,3 2 0 0,0 0-10 16,-3 0 10-16,-1 0 0 0,1 2-9 0,-3-2 9 15,0 0 0-15,0 3-15 0,-3-3 3 0,-3 0 0 0,-6 0 0 32,6-3-21-32,-6 3-4 0,6-2-1 0,-3-6 0 15,0 0-42-15,-3-5-8 0,0-1-1 0,-3 1-877 0</inkml:trace>
  <inkml:trace contextRef="#ctx0" brushRef="#br0" timeOffset="156756.1859">20751 12179 230 0,'3'10'20'0,"0"-2"-20"15,0 0 0-15,0 0 0 0,-3 0 379 0,3 0 71 16,0 0 14-16,-3-3 4 0,3 3-337 0,-3-2-67 16,3-4-14-16,-3-2-2 0,0 0-25 0,3 8-5 15,-3-8-1-15,3 5 0 0,0 1 11 0,-3-6 3 16,0 0 0-16,0 0 0 0,6 5-31 0,-6-5 0 16,3 5 0-16,-3-5 0 0,3 8 0 0,0-3 19 15,-3-5-3-15,3 8 0 0,-3-8 7 0,3 6 1 16,0 2 0-16,0 0 0 0,-3 0 3 0,0-1 1 15,3 1 0-15,0 0 0 0,-3 6-8 0,6-4 0 0,-3 3-1 0,3 1 0 16,-3 4-7-16,3 1 0 0,-3-1-1 16,0 3 0-16,0 1-11 0,0 1 0 0,3 1 0 15,0 0 0-15,-3 2 13 0,0-2-2 0,2 0-1 0,1 2 0 16,0-2 7-16,0 3 2 0,-3-3 0 16,3-1 0-16,3 1 1 0,-3-3 1 0,0 3 0 0,3-3 0 15,-3 1 1-15,0 1 0 0,0-4 0 0,0-1 0 16,0 1 2-16,0-3 1 0,-3 0 0 0,3 0 0 15,-3-1-39-15,0-4-8 0,0 0-2 0,3-1 0 16,-6-2 16-16,0 3 8 0,3-6-10 0,-3-5 10 16,0 0-12-16,0 5 3 0,0-5 1 0,0 0 0 15,0 0 8-15,0 6-8 0,-3-1 8 0,3-5-8 16,0 0 8-16,0 2 0 0,-3 1 0 0,3-3 8 16,-3 5-8-16,3-5 9 0,-3 3-9 0,3 2 10 0,0 1-10 15,0-6 0-15,0 0 0 0,0 0 0 0,0 0 0 0,0 0 0 16,0 0 0-16,0 0 0 0,0 0 0 0,0 0 8 15,0 0-8-15,0 0 0 0,0 0 0 0,0 0 0 16,0 0 0-16,0 0 0 0,0 0 0 0,0 0 0 16,0 0 0-16,0 0 0 0,0 0 0 0,0 0 0 15,0 0 0-15,0 0 0 0,0 0-9 0,0 0 9 16,0 0 0-16,0 0 0 0,0 0 0 0,0 0 0 16,-6-8 0-16,6 8 0 0,0-8 0 0,0 0 8 15,-3 3-8-15,3-1 9 0,0-2-9 0,3 0 0 16,-3-2 0-16,6-1-11 0,-3 1 11 0,0-4 0 15,3 1 0-15,-3-3 0 0,2-2 26 0,4-1 4 16,-3 1 1-16,0-1 0 0,0-2-31 0,0 0-21 0,3-3 3 0,0 3 1 16,0-6 17-16,-3 1 0 0,3-6 0 0,3-5 0 15,-3-3 16-15,3-2 0 0,-3 0 0 0,5-3 0 32,-2 3-46-32,0-3-9 0,3 0-1 0,0 2-1 15,0 4-23-15,0 1-4 0,-3 4 0 0,0 2-1 16,-3 1-33-16,2 7-6 0,-2 3-2 0,3-1 0 0,-6 4-94 15,3 5-20-15,6-8-3 0,-9 10-1 0</inkml:trace>
  <inkml:trace contextRef="#ctx0" brushRef="#br0" timeOffset="157269.5436">21543 12533 2264 0,'0'0'50'0,"0"0"10"0,3 8 3 0,-3-8 0 0,0 0-51 0,0 0-12 0,0 0 0 0,0 0 0 16,0 0 0-16,0 0-10 0,0 0 2 0,0 0 0 15,0 0 8-15,0 0 14 0,3 6-3 0,-3-6-1 16,0 0 14-16,0 0 2 0,0 0 1 0,0 7 0 16,0 1 2-16,0 3 1 0,-3 0 0 0,0 2 0 15,-3 3 9-15,0 2 1 0,0 6 1 0,0 0 0 16,-3 0-9-16,1 2-3 0,2 1 0 0,0-4 0 16,-3 4-9-16,3-3-3 0,3-1 0 0,0-1 0 15,0-1-5-15,3 0 0 0,-3-3-1 0,3-4 0 0,0-4-11 16,3-2-9-16,-3-2 9 0,0-6-13 15,0 0-91-15,3-8-19 16,0-3-3-16,0-8-629 0,3-4-125 0</inkml:trace>
  <inkml:trace contextRef="#ctx0" brushRef="#br0" timeOffset="157484.0722">21722 12158 1440 0,'0'0'128'0,"3"10"-103"0,-3 1-25 0,0-3 0 16,0 2 212-16,0 1 38 0,-3-1 7 0,3 1 2 15,-3 2-131-15,3-5-27 0,-3 3-5 0,3-3 0 32,-3-3-110-32,3-5-22 0,0 0-4 0,0 0 0 15,0 0-181-15,-6-3-36 0,-6-10-7 0,3-5-2 0</inkml:trace>
  <inkml:trace contextRef="#ctx0" brushRef="#br0" timeOffset="158054.6039">22076 12348 979 0,'0'0'87'0,"0"0"-70"16,3 5-17-16,-3-5 0 0,0 0 200 0,0 0 37 15,0 0 7-15,0 0 2 0,0 0-197 0,0 0-39 16,0 0-10-16,0 0 0 0,0 0 24 0,0 0 2 15,0 0 1-15,0 0 0 0,0 0-2 0,0 0 0 0,-6 0 0 16,-3 0 0-16,0 0-13 0,0-2-2 16,-3 2-1-16,3 2 0 0,-2-2 8 0,-1 3 2 0,0 2 0 15,3 1 0-15,0-1 11 0,0 0 2 0,0 1 1 0,0-1 0 16,0 3-16-16,3-3-3 0,0 3-1 0,0 0 0 16,3-3-13-16,-3 0 0 0,3 1 8 0,-3-1-8 15,6-5 0-15,0 8 9 0,0 3-9 0,3-3 8 16,0 2-8-16,3-2 0 0,0 3 0 0,3 2 0 15,0-3 0-15,0 4 0 0,3 2 0 0,0-1 0 16,0-1 0-16,0-1 0 0,-3 0 0 0,3 0 0 16,-1 1 0-16,1-1 0 0,0 0 0 0,0-2 0 15,0-1 16-15,0 3 2 0,0-2 0 0,-3 0 0 16,0-1 12-16,0 1 2 0,-3-3 1 16,0 2 0-16,0-2-1 0,-6 3 0 0,0-1 0 0,0 1 0 15,-6 2-11-15,0 0-2 0,-3 1-1 0,0-1 0 16,-3 0-2-16,-3 3-1 0,0 3 0 0,0-1 0 15,0-2-6-15,0 0-1 0,1 0 0 0,2-3 0 16,0-3-8-16,3-2 0 0,0 0 0 0,0-2 0 16,0-6-82-16,3-3-15 0,3-5-3 0,3-5-664 15,0-11-133-15</inkml:trace>
  <inkml:trace contextRef="#ctx0" brushRef="#br0" timeOffset="158554.208">22403 12568 2019 0,'0'10'89'0,"0"-10"19"0,0 0-86 0,-3 6-22 15,3-6 0-15,0 0 0 0,0 0 52 0,0 0 5 16,0 0 2-16,0 0 0 0,0 0-45 0,0 0-14 16,0 0 8-16,0 0-8 0,0 0 27 0,0 0 1 15,0 0 1-15,0 8 0 0,0-8-9 0,3 5-3 16,-3-5 0-16,3 8 0 0,-3-8 4 0,3 8 1 16,0 0 0-16,-3 2 0 0,3 1-8 0,0-3-2 15,-3 2 0-15,0 1 0 0,0 2 5 0,0 3 1 16,0-5 0-16,3 2 0 0,-3 3 19 0,3-3 4 15,-3 0 1-15,0 3 0 0,0-5-30 0,6 2-12 16,-3-3 8-16,0 1-8 0,0-3 0 0,-3-8 0 16,0 0 0-16,0 0 0 15,3-5-128-15,0-11-30 0,0-8-6 0</inkml:trace>
  <inkml:trace contextRef="#ctx0" brushRef="#br0" timeOffset="158750.8076">22439 12123 2620 0,'-3'21'116'0,"0"-13"24"0,0 0-112 0,-3 0-28 0,6-8 0 0,0 0 0 16,0 0-109-16,0 0-28 0,0-5-6 0,0-6-877 15</inkml:trace>
  <inkml:trace contextRef="#ctx0" brushRef="#br0" timeOffset="159160.7691">22767 12107 1152 0,'12'14'51'0,"-12"-9"10"0,8 3-49 0,-5 0-12 0,3 0 0 0,-3-3 0 16,-3-5 295-16,6 5 56 0,0 1 11 0,3-1 2 16,-9-5-252-16,9 2-52 0,0 1-9 0,0 0-3 15,0-3-20-15,3 2-5 0,0 1-1 0,0-3 0 16,3 3-11-16,-1-1-3 0,4 4 0 0,-6-1 0 16,6 3-8-16,-6-3 8 0,9-2-8 0,-6-1 8 15,0 4 0-15,2-1 0 0,-2-5 0 0,0 0 0 16,3-3-8-16,-3 1-11 0,-3-4 3 0,-3 1 0 31,6-5-42-31,-9-1-8 0,5-2-2 0,-5-3 0 0,-3-3-140 0,0 1-28 16</inkml:trace>
  <inkml:trace contextRef="#ctx0" brushRef="#br0" timeOffset="159585.1794">22951 11689 1825 0,'0'0'40'0,"6"6"8"0,-12 2 1 0,6-3 3 0,0 0-41 0,0 3-11 0,0-3 0 0,-3 1 0 16,3-6 0-16,0 8 10 0,-3 2-10 0,3 1 10 16,-3-1 46-16,3 1 8 0,0 2 3 0,0-2 0 15,0-1 9-15,0 1 3 0,0 2 0 0,3-2 0 16,0 2-22-16,0-2-4 0,-3 4-1 0,0-1 0 16,0 4-5-16,-3 3-2 0,3 0 0 0,-6 6 0 15,3 5-17-15,-6 5-3 0,6 8-1 0,-3 2 0 16,-6 4-12-16,1 2-4 0,2-1 0 0,-6 4 0 15,3 0 24-15,0 2 4 0,0 3 0 0,3-6 1 16,-3-2-15-16,3-3-3 0,0-7-1 0,6-4 0 0,-3-4-8 16,3-6-2-16,0-3 0 0,-2-2 0 0,5-5-20 15,0-3-4-15,0-9 0 0,0 1-1 16,0-8-85-16,0 0-17 0,0 0-3 0,0-13-693 16,5-8-138-16</inkml:trace>
  <inkml:trace contextRef="#ctx0" brushRef="#br0" timeOffset="161352.8982">23779 12025 781 0,'0'0'34'0,"0"0"8"0,0 0-34 0,0 0-8 0,0 0 0 0,0 0 0 0,0 0 40 0,0 0 7 15,0 0 1-15,0 0 0 0,3-2 20 0,-3 2 5 16,0 0 1-16,0 0 0 0,0 0 13 0,0 0 2 16,0 0 1-16,0 0 0 0,9 2-4 0,-4 1-1 15,1 2 0-15,-6-5 0 0,0 6-16 0,6-1-3 16,-3 0-1-16,-3-5 0 0,0 5-30 0,0-5-7 15,0 0 0-15,0 0-1 0,0 0-27 0,0 0-14 16,0 0 2-16,0 0 0 0,0 6-6 0,0-6-1 16,-9 5 0-16,3 0 0 0,-8 1 2 0,5-1 0 15,-3 0 0-15,0 0 0 0,-6 3 17 0,-3-2 0 16,6 2 0-16,0 0 0 0,4 0 27 0,-4-3-1 16,0 0 0-16,6 0 0 0,3 1 10 0,-3-1 3 15,0-2 0-15,3 2 0 0,-6-2-47 0,3-3-10 16,6 0-2-16,-3 0 0 15,-6 0-8-15,9 0-3 0,-3-3 0 0,0 0 0 16,1 3-13-16,5 0-4 0,0 0 0 0,0 0 0 16,0 0 16-16,0 0 4 0,0 0 0 0,0 0 0 0,0 0 15 15,0 0 3-15,0 0 1 0,0 0 0 0,0 0 9 0,0 0 11 0,0 0-3 0,-9 6 0 16,9-6-8-16,0 7 0 0,0-1 0 0,0 2-11 16,0-8 11-16,0 8 0 0,0 0 0 0,0 0 0 15,0 2 0-15,0 1 0 0,0-1 10 0,0 6-10 16,6 0 16-16,-3 0-2 0,-3 2-1 0,5 4 0 15,-2-1 31-15,-3 0 5 0,3 3 2 0,0 0 0 16,3-1 16-16,-6 4 3 0,9-1 1 0,-6 3 0 16,3 0-13-16,-3-2-2 0,-3-1-1 0,9 1 0 15,-9-1-19-15,6-2-4 0,-3-3-1 0,0 0 0 16,0 1 1-16,0-1 0 0,-3-3 0 0,0 3 0 0,0 1-24 16,-3-1-8-16,3 0 0 0,-3 3 0 0,0 0 0 15,0-3 0-15,-3-3 0 0,6 3 0 0,0-5 20 0,-3 0 2 16,3-3 0-16,-6 1 0 0,6-4-8 0,-3-2-2 15,0 3 0-15,3-3 0 0,0-8-12 0,-3 5 0 16,0 0 0-16,3-5 0 0,0 0 0 0,0 6 0 16,0-6 9-16,0 8-9 0,0-8 0 0,0 5 0 15,-3 0 0-15,3-5 0 0,0 0 0 0,0 8 0 16,0-3 0-16,0 1 0 0,0-6 0 0,0 0-9 16,0 0 9-16,0 0 0 0,0 0 0 0,0 0 0 15,0 0 0-15,0 0 0 0,0 0-12 0,0 0 0 16,0 0 1-16,0 0 0 0,0 0 11 0,0 0-12 0,0 0 12 15,0 0-12-15,0 0 12 0,0 0 9 0,0 0-1 0,6 0-8 16,0 0 0-16,6 0 0 0,-3 2 0 0,3-2 0 16,0 3 13-16,6 0-4 0,0-3-1 0,-1 2 0 15,-2 1-8-15,6-3 0 0,0-5-12 16,0-1 12-16,6 1-25 0,-4-3 2 0,1-8 1 0,3-2 0 31,3-6-181-31,0-3-36 0,20-31-7 0,-14 11-2 0</inkml:trace>
  <inkml:trace contextRef="#ctx0" brushRef="#br0" timeOffset="162236.9672">24055 12345 806 0,'-3'11'72'0,"3"-11"-58"0,0 0-14 0,0 0 0 16,0 8 277-16,0-8 53 0,0 0 10 0,0 0 3 16,9 0-263-16,3-3-53 0,-3-2-11 0,0 0-1 15,3-3-31-15,-3 0-5 0,6 0-2 0,-6 0 0 16,6 0 11-16,0 0 3 0,-4 0 0 0,-2 3 0 15,6-3-12-15,0 3-3 0,-6-1 0 0,0 4 0 16,-6-1 24-16,9 3-11 0,-6 0 11 0,-6 0-8 16,3 0 24-16,-3 0 4 0,9 3 2 0,-9-3 0 15,0 8 7-15,0 0 2 0,0 0 0 0,0 5 0 0,0 3-17 16,-9 0-3-16,9 5-1 0,-6 0 0 16,0 0 4-16,-3 5 1 0,6-2 0 0,-3 3 0 15,3-6 13-15,-6 3 4 0,9 0 0 0,-9-1 0 16,6-4-4-16,0-1-1 0,3-4 0 0,-3-1 0 0,3 0-13 0,3-5-2 15,-3 0-1-15,3-3 0 0,-3 3-2 0,0-8 0 16,3 5 0-16,-3 1 0 0,9-1-9 0,-3 0-9 16,0 1 9-16,-6-1-13 0,9 0 13 0,-3 1 0 15,0 1-10-15,-3-1 10 0,-3-6 0 0,6 5 0 16,-6-5 0-16,6 3 0 0,-6-3 0 0,3 2-11 16,9-2 3-16,-6 0 0 0,-3-2 8 0,6-1-10 15,-6-2 10-15,5-1-10 0,1 1 10 0,0 0 0 16,-6-3 0-16,6 0-8 0,3-3 8 0,-3 1 0 15,0-3 0-15,0-3 0 0,3-3 0 0,-3 1-8 16,3-1 8-16,-3-2 0 0,3-3 0 0,-4 3 0 0,4-3 0 0,-3 3-8 16,6-3 8-16,-3 6 0 0,0-1 0 15,0 3 0-15,-3 0 0 0,0 3 0 0,-6 3 8 0,-3 2-8 16,6 0 11-16,-3 2-3 0,-3 1 0 0,0 5 0 16,0 0 16-16,0 0 2 0,0 0 1 0,0 0 0 15,0 0-27-15,0 0 0 0,0 0-14 0,0 0 5 16,0 0 9-16,0 0 12 0,0 0-2 0,0 0-1 15,0 0-17-15,0 0-4 0,0 0-1 0,0 0 0 16,0 0 13-16,0 8 10 0,0 3-2 0,0-1 0 16,0 4 22-16,6 4 4 0,-12 3 1 0,6 3 0 15,6 2-4-15,-3 6-1 0,-3 0 0 0,-3 2 0 16,-3-2-12-16,6 5-2 0,0-2-1 0,0-4 0 0,0-4-15 0,6-6 0 16,-6-3 0-16,3-4 0 15,3-9-163-15,-1-5-25 16,1-8-6-16</inkml:trace>
  <inkml:trace contextRef="#ctx0" brushRef="#br0" timeOffset="163131.131">24663 12054 1324 0,'0'0'118'0,"0"0"-94"16,0 0-24-16,0 0 0 0,0 0 159 0,0 0 27 15,9 0 6-15,-3-2 0 16,0-1-180-16,2 0-37 0,1-2-7 0,0 3-2 0,0-1 34 0,0 0 17 15,-3 3-1-15,3-2-1 0,3-1 10 0,3 3 3 16,-6 0 0-16,3 0 0 0,0 3-13 0,-1-3-3 16,-2 0 0-16,3 0 0 0,-3 2 4 0,0-2 0 15,0 0 0-15,-6 0 0 0,-3 0-7 0,9 0-1 16,-9 0 0-16,6 6 0 0,-6-6-8 0,6 5 10 16,-6 0-10-16,9 0 10 0,-9 3 14 0,6-2 4 15,-3 2 0-15,0-3 0 0,-3 0-8 0,6 3 0 16,-3-3-1-16,-3 1 0 0,6-1-11 0,-3 3-8 15,-3-3 9-15,0 3-9 0,0 5 28 0,6 1-1 0,-6 1 0 16,0 4 0-16,0 5-4 0,0 2-1 16,0 1 0-16,0 2 0 0,0 3 14 0,0-1 4 0,-6 1 0 15,6 0 0-15,-3 2-24 0,-3-2-4 0,6 2 0 16,0 1-1-16,0-6-11 0,0 3 0 0,0-6 0 0,0 1 0 16,0-1 0-16,0-2 0 0,0 0 0 0,0-3 0 15,0-3 0-15,0 1 0 0,0-1 0 0,0 1 0 16,0-6 0-16,0 3 0 0,0-3 0 0,-3 3 0 15,3-3 12-15,-6 1 0 0,3-1 0 0,3 3 0 16,-3-3-12-16,-3 3 8 0,6 0-8 0,0 0 8 16,-3-1-8-16,3 4 0 0,0-3 0 0,0 0 0 15,-6 0 0-15,6-1 0 0,0 1 0 0,6-5 0 16,-6-1 8-16,0 1 0 0,0-3 0 0,0-3 0 16,3 3 0-16,-3-8-8 0,0 0 12 0,0 5-4 15,0-5-8-15,0 0 10 0,0 6-10 0,-3 2 10 0,-3-6 13 16,6-2 2-16,0 0 1 0,0 8 0 15,0-2-10-15,0 2-1 0,0-8-1 0,-3 5 0 0,3-5-6 16,0 0 0-16,0 0-8 0,0 0 12 0,-3 5-12 0,3-5 0 16,0 5 0-16,0-5 0 0,0 0 0 0,-6 6 0 15,6-1 0-15,-9-2-10 0,9 2 10 0,-9-2 8 16,9 2-8-16,-6-2 11 0,0-1-11 0,-3 1 0 16,3-1 0-16,-9-2 8 0,7 0-8 0,-4-2 0 15,-9-6-12-15,3-5 12 16,-9-9-132-16,-9-9-18 0,-35-51-4 15,3 0-1042-15</inkml:trace>
  <inkml:trace contextRef="#ctx0" brushRef="#br0" timeOffset="170043.6455">6092 15452 115 0,'0'0'10'0,"0"0"-10"0,0 0 0 0,0 0 0 16,-3 5 265-16,3-5 51 0,0 0 11 0,-6 3 1 15,0-3-219-15,6 0-44 0,0 0-9 0,0 0-1 16,-6 0-3-16,6 0 0 0,0 0 0 0,0 0 0 15,-6 2-2-15,6-2-1 0,-6 0 0 0,6 0 0 16,0 0-1-16,0 0-1 0,-6 3 0 0,0 0 0 16,6-3-28-16,-3 2-6 0,-3 3-1 0,0-2 0 15,3 5 0-15,-3-3 0 0,0 3 0 0,4 3 0 16,-4-1-12-16,3 1 9 0,3 8-9 0,-3-1 8 16,0 1-8-16,3 4 0 0,-3-4 0 0,3 13-11 15,3-3 11-15,-3 3 0 0,3-1 0 0,0 4 0 16,0-4 0-16,-3 1 0 0,3-3 0 0,-3 0 0 15,3-2 0-15,-1 2 0 0,1 0 8 0,-3-2-8 0,0-1 0 16,3 6 8-16,0-1-8 0,0 1 0 0,-3-3 0 0,0 3 0 16,3-5 0-16,-3 4-8 0,0-4-2 0,0-6 0 15,0-3 0-15,-3 1 0 0,6-6 10 0,-3 0-13 16,-3-2 5-16,3-3 8 0,0 0-22 0,0-8 3 16,0 0 1-16,0 0 0 0,0 0-2 0,0 0 0 15,0 0 0-15,0-5 0 0,-3-6 8 0,3 0 0 16,0 1 1-16,-3-3 0 0,0-3 11 0,3-3 0 15,-3 3 8-15,1-2-8 0,2-6 16 0,-3-2 0 16,3-1-1-16,0 1 0 0,0-6 5 0,0 3 0 16,0-6 1-16,0 1 0 0,0 0-8 0,3-1-1 0,-1-2-1 15,-2-3 0-15,-2-2-11 0,2 0 0 0,2 2 0 16,-2-2 0-16,0 2-8 0,0 0-4 0,3 6-1 0,0-3 0 16,0 3-1-16,0 4 0 0,0 1 0 15,3 6 0-15,-3 1 14 0,3 7-9 0,-3-1 9 0,0 5-8 16,0 3 8-16,0 0 12 0,0 6-2 0,-3 2-1 15,0 0 5-15,0 0 1 0,12 0 0 0,-3 2 0 16,3 3-6-16,0 6-1 0,3 0 0 0,6-1 0 16,-1-2 0-16,4 11-8 0,0-1 12 0,3 1-4 15,0 2-8-15,2 0 0 0,-2 11 9 0,0 0-9 16,3 2 0-16,-1 6 0 0,1 2 0 0,-3 0 8 16,0 6-8-16,-3-6 0 0,-7 1 8 0,4-1-8 15,-3-5 16-15,-3 0-2 0,3 0 0 0,-6-5 0 16,3 0-6-16,0-6 0 0,-4 0-8 0,1-4 12 0,-3-6-12 15,0-6 0-15,-3 3 0 0,0-7 0 0,3 2-11 16,-6-3 2-16,-3-5 0 0,6 0 0 0,0-5 9 0,-6 5 0 16,0 0 0-16,0-6 0 0,3-7 20 0,-3 0 5 15,0-6 2-15,0-2 0 0,0 0 8 0,0-6 1 16,0 4 1-16,0-6 0 0,0-3 3 0,0 0 0 16,-3-2 0-16,3-3 0 0,0 2-11 0,0-2-1 15,0-5-1-15,0 0 0 0,3-3-27 0,-3 0 8 16,3-3-8-16,3 6 0 0,0-6 0 0,0 0-9 15,0 1 0-15,0-1 0 16,6 6-21-16,-4 2-4 0,-2 3-1 0,6 5 0 16,-3 6-160-16,3-1-32 0,-3 6-6 0</inkml:trace>
  <inkml:trace contextRef="#ctx0" brushRef="#br0" timeOffset="170845.4413">7250 16015 1267 0,'-15'13'56'0,"12"-7"12"0,-3 7-55 0,6-2-13 16,3-3 0-16,-3-1 0 0,-9-1 197 0,9-6 37 15,6 2 7-15,3-4 2 16,0-4-221-16,0-1-44 0,3-4-9 0,9-5-1 16,-4-2 3-16,4 2 1 0,-9-6 0 0,3 1 0 0,6-5 3 15,-3-1 1-15,-6 1 0 0,-1-6 0 16,1-2-12-16,0-1-1 0,-3 1-1 0,-3 0 0 0,-3 2 38 15,0-3 0-15,6 4 12 0,-6 4-4 0,-6-2 24 0,3 5 5 16,3 1 1-16,-3 1 0 0,-3 4-11 0,0 2-3 16,-3 0 0-16,3 3 0 0,-3 5 5 0,0-3 1 15,-3 1 0-15,-3 4 0 0,6 1-3 0,-5 3-1 16,-4-1 0-16,0 6 0 0,0-1-16 0,3 1-10 0,3 2 12 16,-3 3-12-16,-6 0 0 0,6 0 0 0,3 0 0 15,4 2-12-15,-7-2-6 0,3 6-1 0,-3-1 0 0,9 0 0 16,3 0 9-16,0 1 2 0,-6 1 0 0,6 7 0 15,9-1 8-15,-3 8-8 0,-3 0 8 0,3 3-8 16,3 5 17-16,0 0 4 0,2 2 1 0,-2-1 0 16,-6 1 7-16,3 1 2 0,6-3 0 0,0 0 0 15,-9 0-1-15,6 0 0 0,3-8 0 0,0 0 0 16,0-2-8-16,-3-6-2 0,-3 3 0 0,6-8 0 16,2-8-12-16,-5-1 0 0,-3 1 0 0,3-5 0 15,0-6 0-15,-3-2-8 0,3 2 8 0,-3-2 0 16,-6-5 0-16,6 2 16 0,6-6-2 0,-6 1 0 15,-3 0 29-15,0-6 5 0,0 6 2 0,3 0 0 16,3-3 6-16,-6 0 2 0,0 0 0 0,3-2 0 0,2-1-29 16,-2 6-5-16,-3-5-2 0,3-1 0 0,9-2-2 0,-6 5-1 15,-3-5 0-15,-3 2 0 0,3-2-11 16,3 5-8-16,3-2 12 0,-3 5-12 0,-9 2 8 16,6 3-8-16,3 3 0 0,-3-1 0 0,0 4 0 0,0 2 0 15,5 5 0-15,-2 3-9 0,6 3 9 0,-3 2 0 16,-3 0 0-16,3 6 0 0,0-1 0 0,0 1 0 15,-6 2 0-15,3-5 8 0,3 7-8 0,-1-4 8 16,4-1-8-16,-3 4 8 0,-3-6 4 0,6 7 0 16,6-4 1-16,0-1 0 0,0 4-13 0,2-7-16 15,4 9 3-15,3-8 1 0,0 8 12 0,0-6-11 16,-1-2 11-16,4-2-10 16,-3-1-75-16,0-5-15 0,-10-3-4 0,1 0-1075 0</inkml:trace>
  <inkml:trace contextRef="#ctx0" brushRef="#br0" timeOffset="171192.9847">8250 15592 2052 0,'0'0'91'0,"-3"5"18"0,0 3-87 0,-3 0-22 16,-3 0 0-16,3-3 0 0,6-5 75 0,-3 8 10 16,-3 0 3-16,3 5 0 0,-3-5-45 0,3 6-9 15,3 1-2-15,-6 4 0 0,-3 2-32 0,0 6 0 16,1-1 0-16,-4 6 0 15,-3 2-36-15,-3 3-8 0,-3-2-2 0,3 7 0 16,-3 0 6-16,1-2 0 0,-7 5 1 0,6-5 0 16,3-1 39-16,0-2 0 0,-3-2 9 0,3 2-1 0,1-5-20 0,2-6-3 15,0 0-1-15,0-4-624 16,0 4-126-16</inkml:trace>
  <inkml:trace contextRef="#ctx0" brushRef="#br0" timeOffset="171587.9925">8687 15621 2354 0,'-8'21'104'0,"2"-8"22"0,-3 1-101 0,0-1-25 0,0-3 0 0,3 1 0 0,3 0 52 0,0-6 6 16,3-5 1-16,0 0 0 0,0 0-59 0,6 5-9 15,0-2-3-15,0-3-1 0,3 5 13 0,0-2 12 16,5-3-3-16,1-3 0 0,6-2 14 0,3 0 2 15,6-1 1-15,0-2 0 0,5 0-6 0,4-5 0 16,3 0-1-16,2 0 0 0,1-6-19 0,-3 6 0 16,-1-3 0-16,-5 0 0 15,-6 0-35-15,3 0-13 0,-4 3-4 0,-5-3 0 16,0 3-16-16,-3 3-3 0,0-4-1 0,-7 1 0 16,4 0-89-16,-3 0-19 0,-3-1-3 0</inkml:trace>
  <inkml:trace contextRef="#ctx0" brushRef="#br0" timeOffset="171996.4012">9196 14581 1900 0,'0'0'169'0,"0"0"-135"0,0 0-34 0,0 0 0 0,0 5 116 0,0-5 17 16,-3 8 3-16,3-8 1 0,0 8-102 0,3-2-21 15,-3-6-4-15,3 8-1 0,-3-3-9 0,0 3 0 16,0 0 0-16,-3 5 0 0,0-2 0 0,1 4 0 15,-1 4 0-15,0 5 12 0,0 5-4 0,0 8 0 16,3 5 0-16,0 3 0 0,0 8 8 0,0 0 2 16,0 5 0-16,0 6 0 0,0 7-1 0,0 3 0 15,0 6 0-15,-3 4 0 0,0 1 15 0,3 5 2 16,-6 0 1-16,3-5 0 0,-3-6-20 0,3 3-4 16,0-5-1-16,0-6 0 0,0-7-26 0,0-1-4 15,0-7-2-15,0-6 0 16,0 0-158-16,-3-5-32 0,0-2-7 0,3-4-749 0</inkml:trace>
  <inkml:trace contextRef="#ctx0" brushRef="#br0" timeOffset="172900.5845">10762 15727 1094 0,'0'0'97'0,"0"0"-77"0,0 0-20 0,0-3 0 16,-3-5 188-16,3 0 33 0,0-2 7 0,-3-1 2 16,3 1-159-16,0 2-32 0,3 0-7 0,-3 2 0 15,0 6 12-15,0 0 4 0,0 0 0 0,0 0 0 16,0 0-1-16,0 0 0 0,3 11 0 0,3 10 0 15,3 8-28-15,0 8-6 0,-3 6-1 0,0-1 0 16,0 11-12-16,3 2 0 0,0 4 8 0,0 2-8 16,0-3 14-16,2 0 0 0,-2-5 0 0,3-6 0 15,-3-9-14-15,3-4-12 0,0-8 3 0,-3-2 0 16,3-5-2-16,0-3 0 0,-3-6 0 0,3-7 0 0,-1 5-4 16,1-6-1-16,-3-7 0 0,3 0 0 0,-3-8 16 0,3 5-12 15,-3-11 12-15,0 1-12 0,-3-4 12 16,3-9 0-16,-3 2 0 0,0-8 0 0,0-3 13 0,-3 0-4 15,6 3-1-15,-3-3 0 0,-1 9 6 0,1-4 1 16,0 4 0-16,0 7 0 0,0 3 3 0,0-1 1 16,-3 9 0-16,0 0 0 0,0 8 4 0,-3 5 1 15,0 0 0-15,0 0 0 0,0 0 8 0,0 0 1 16,3 5 1-16,0 8 0 0,0 3-26 0,3 3-8 16,0 2 0-16,3 0 0 0,0 0-8 0,-3 3-6 15,3 0-1-15,0-6 0 0,3 1 15 0,-3-3 0 16,2-6 0-16,1-2-9 0,0 3 9 0,0-9-13 0,-3 1 5 15,3-6 8-15,3 3-16 0,-3-2 4 0,-6-9 0 16,0 6 1-16,3-3 11 0,-3-5 0 0,2 5 10 0,-2-6-10 16,3 1 0-16,-3 3 0 0,0-4 0 0,3-1 0 15,-3 1 28-15,0-2-1 0,0-5 0 16,0 8 0-16,0-5-11 0,0-1-1 0,0-2-1 0,0 0 0 16,0-6-14-16,-3 3 0 0,3-2 8 0,0 0-8 15,0 2 0-15,0 3-13 0,-3-1 2 0,0 4 1 31,2 7-42-31,-2-2-8 0,0 0-1 0,0 0-1 0,-3-3-136 16,-3-3-27-16,-3-34-6 0,-5 8-1 0</inkml:trace>
  <inkml:trace contextRef="#ctx0" brushRef="#br0" timeOffset="173351.6161">11887 15843 691 0,'3'13'30'0,"-3"-5"7"0,-3-2-29 0,3 2-8 0,-3 0 0 0,3-3 0 16,-3 0 298-16,3-5 58 0,0 0 12 0,0 0 3 31,0 0-331-31,0 0-67 0,0 0-13 0,0 0-2 0,0 8 42 0,0-8 0 0,-3 5 0 0,0 3 0 15,0-2 24-15,0 2 4 0,3-3 1 0,-3 3 0 16,0-3 12-16,3 8 3 0,0 1 0 0,-3 4 0 16,1 1 11-16,2 7 2 0,-3 1 1 0,3 4 0 15,0 1-11-15,0-3-3 0,3 6 0 0,-1-6 0 16,4-3-17-16,0-5-4 0,-3-2-1 0,3-6 0 16,0 0-91-16,3-13-19 15,0 0-3-15,0-8-621 0,0-10-125 0</inkml:trace>
  <inkml:trace contextRef="#ctx0" brushRef="#br0" timeOffset="173542.6894">11908 15359 2970 0,'-3'8'65'0,"3"0"14"0,0 3 2 0,0-1 3 0,0 1-68 0,0-3-16 16,0-8 0-16,0 0 0 15,9 2-157-15,-3-2-35 0,6-8-8 0,-3-5 0 0</inkml:trace>
  <inkml:trace contextRef="#ctx0" brushRef="#br0" timeOffset="173846.6203">12390 15079 403 0,'-6'-14'36'0,"6"14"-36"0,0 0 0 0,0 0 0 16,0 0 219-16,0 0 37 0,0 0 7 0,0 0 1 0,0 0-51 0,0 0-10 16,0 11-3-16,0 5 0 0,0 5-62 0,0 5-13 15,3 6-2-15,-3 8-1 0,3 2-46 0,-3 3-10 16,3 8-2-16,-3 0 0 0,3 3-7 15,-3 4-1-15,3 9-1 0,0 0 0 16,-3 0-39-16,0 2-8 0,3-2-8 0,3-3 11 0,-3-2-11 0,0-3 8 16,3-1-8-16,-3-7 8 0,3-8-8 15,-3-5-9-15,3-8 9 0,-3-6-13 16,-3-7-83-16,3-6-17 0,-3-5-3 0,0-8-1 16,-6-5-122-16,0-11-24 0,-9-29-5 15,-3 0 0-15</inkml:trace>
  <inkml:trace contextRef="#ctx0" brushRef="#br0" timeOffset="174128.9759">12578 14904 1371 0,'0'0'30'0,"0"0"6"0,0 0 2 0,0 0 1 0,0 0-31 0,0 0-8 0,6 5 0 0,-3 1 0 16,-3 4 116-16,0 1 23 0,0 5 4 0,0 2 1 16,3 6-12-16,-3 2-3 0,0 6 0 0,3 3 0 15,3 7-44-15,0 6-9 0,3 4-1 0,-1 7-1 16,1 4-24-16,3 3-5 0,0 6-1 0,3-1 0 16,0 3-7-16,0 3-1 0,3-3-1 0,0-8 0 15,-4 0-14-15,4-5-2 0,-3-8-1 0,0-5 0 16,0-9-96-16,-3-2-19 15,0-13-4-15,-6-8-1117 0</inkml:trace>
  <inkml:trace contextRef="#ctx0" brushRef="#br0" timeOffset="175853.4235">14271 15735 1267 0,'0'0'112'0,"0"0"-89"0,0 0-23 0,0 0 0 0,0 0 136 0,0 0 22 16,0 0 5-16,0 0 1 0,0 0-133 0,6-3-31 16,-3-2 0-16,0-3 0 0,0 3 0 0,0-1 0 15,-3-2 0-15,0 3 0 0,0-3 24 0,0 3 4 16,0 5 1-16,-3-8 0 0,3 3 4 0,-3 2 1 15,0-2 0-15,3 5 0 0,-3-3 16 0,-3 0 3 16,1 1 1-16,-1-1 0 0,0 3-14 0,0-3-2 16,-3 3-1-16,3 0 0 0,-3 0-26 0,0 0-11 15,0 0 8-15,-3 3-8 0,0 0 0 0,-3-1-11 16,3 4 1-16,-8 2 0 0,-1 0 0 0,3 2 0 0,0 3 0 16,-3 6 0-16,3 2-6 0,0 6 0 0,4-1-1 15,-1 6 0-15,0 2-2 0,6 1 0 0,-3 2 0 16,6 0 0-16,0-3 19 0,3-2 0 0,0 2 0 0,0-7 0 15,3-4 0-15,0 1 11 0,6-3-2 0,0-5 0 32,3-5-44-32,0-1-9 0,3-2-1 0,3-2-1 0,0-6 17 0,2 0 3 0,1-3 1 0,3 0 0 15,3-2 25-15,-3-3 0 0,0-2 0 0,2-4 0 16,1 1 21-16,0 0 3 0,0 0 1 0,-3-1 0 16,0 1 17-16,-4-3 3 0,1-2 1 0,0-6 0 15,-3 5-21-15,-3-4-4 0,-3-4-1 0,-3-2 0 16,-3-5-8-16,0-3-1 0,-3-3-1 0,-3-5 0 15,-3 3 19-15,0-3 4 0,0 0 1 0,-3 5 0 0,3 3-34 16,0-3 0-16,0 6 0 0,-3-3 0 0,0 2 13 0,6 1-4 16,-3 0-1-16,0-1 0 0,3 1-8 15,0 2 8-15,0-2-8 0,3 2 8 0,0 0 0 0,3 3 0 16,0 0 0-16,0 0 0 0,0 0-8 0,0 2 0 16,0 4 0-16,3-1 0 0,-3 0 0 0,0 5 0 15,0-2 0-15,0 0 0 0,0 3 0 0,-3 2 0 16,0 0 0-16,0 5 0 0,0 1 12 0,0-1-2 15,0 0-1-15,0 6 0 0,-3 0-9 0,0 0 0 16,3-1 0-16,0 6 0 0,0 0 29 0,0 0 4 16,0 0 1-16,0 0 0 0,0 0-21 0,0 0-4 15,0 0-1-15,0 0 0 0,0 0-8 0,-3 11 8 16,0 2-8-16,0 11 8 0,3 2-8 0,0 6 0 0,0 5 0 16,0 0-11-16,0 6 11 0,0-4 0 0,0 4 0 0,-3 2 0 15,3-3 0-15,0 3 0 0,0 0 8 0,0 0-8 16,-3 0 0-16,3-3 0 0,0 0 0 0,0-2-8 15,0 0 0-15,3 2 0 0,-3-2 0 0,3 2 0 16,3-2 8-16,-3-3 11 0,3-3-3 0,-3-5 0 16,3-2-8-16,0-3 0 0,3-6 0 0,-3 1 0 15,3-6 0-15,0-5-11 0,3 2 3 0,0-4 0 16,-1-4 8-16,4 6 0 0,3-8 0 0,-3 0 0 16,3-2 0-16,0-4 0 0,-3 4 0 0,3-4 0 15,2-1 0-15,-2-1 0 0,-3-3 0 0,0 0 0 16,3-2 0-16,-6 0 0 0,0 0 0 0,-3 0 0 15,0 2 0-15,-1-5 0 0,1 0 0 0,0-2-8 16,-6-1 8-16,3 1 14 0,0-1-3 0,0-2-1 0,0 0-10 16,-3-3 0-16,3 5 0 0,-3 1 0 0,0-1 0 15,0 4-11-15,-3 1 3 0,0 1 0 0,0 8 8 0,0-3 0 16,0 5 0-16,0 3 0 0,0 0 8 0,-6-2 3 16,0-1 1-16,3 0 0 0,-6 3-4 0,0 0 0 15,3 3 0-15,-3 0 0 0,-3-1-8 0,7 1 0 16,-1 2 0-16,0 0 0 0,0-2 0 0,3 5-17 15,-3-3 4-15,3 6 1 0,3 2 2 0,-3 0 1 16,0 3 0-16,3 3 0 0,0-1 9 0,3 3 0 16,0 3 0-16,-3 3 0 0,3 2 0 0,0-3 0 15,3 1 0-15,-3-3 0 0,-3 2 0 0,6-5 12 0,-3 0-2 16,3-5-1 0,-1-3-35-16,1 1-7 0,3-1-2 0,0-5 0 15,3-3-175-15,0-5-35 0</inkml:trace>
  <inkml:trace contextRef="#ctx0" brushRef="#br0" timeOffset="176348.8545">15248 15491 403 0,'6'11'36'0,"0"-8"-36"0,-3 2 0 0,-3-5 0 0,0 5 405 0,0-5 75 16,3 8 14-16,0-3 3 0,-3-5-357 0,0 0-72 15,0 0-15-15,0 0-2 0,0 0-39 0,0 0-12 16,0 0 8-16,0 0-8 0,0 0 0 0,0 0 0 15,-9 0 0-15,0 0 0 0,-3 0-16 0,3-2-8 16,-3 2 0-16,3 0-1 16,-3 5-12-16,-3-5-3 0,6 11 0 0,-3-1 0 0,1 3 40 0,2 3 0 15,0 0 0-15,3 3 0 0,0 2 0 0,3 0 20 16,0-2-3-16,0-1 0 0,0 3-9 0,3-2-8 0,3-3 12 16,0-3-12-16,0 0 11 0,6 0-11 0,-3 3 10 0,6-5-10 15,-3 2 8-15,2 0-8 0,1 0 0 0,-3 1 0 16,3-1 29-16,-3 0 0 0,-3-2 0 15,3-1 0-15,-3 1 7 0,-3-3 2 0,0 5 0 0,0-5 0 16,0 3-14-16,-3-1-2 0,0 1-1 0,-6-1 0 16,0 4-13-16,0-6-8 0,-3 5 8 0,-3 0-8 15,-6 3 0-15,-3 0-16 0,4-3 2 0,-4 0 1 16,0-5-49 0,0-3-10-16,0 3-1 0,6-5-637 0,3 0-127 0</inkml:trace>
  <inkml:trace contextRef="#ctx0" brushRef="#br0" timeOffset="176727.2782">15804 15415 518 0,'0'0'46'0,"0"0"-37"0,0 0-9 16,0 0 0-16,-3 5 254 0,0 0 49 0,-2-2 9 0,-1 2 3 16,0-5-198-16,3 5-39 0,-6 1-8 0,0 2-2 15,0-3-16-15,-3 3-4 0,0 0-1 0,0 0 0 16,0 2-3-16,-3 1 0 0,3 2 0 0,1 3 0 15,-1-3 0-15,0 6 0 0,3 2 0 0,3-3 0 16,-3 4-6-16,6 1-2 0,-3 4 0 0,3-1 0 16,0 6-20-16,0 0-4 0,0-3 0 0,3 3-1 15,3-6-11-15,0 6-11 0,0-6 3 0,3 1 0 16,-3-1 8-16,3 1-8 0,3-3 8 0,-3-6-8 31,3-2-35-31,-3-3-6 0,0-7-2 0,3-4-1013 0</inkml:trace>
  <inkml:trace contextRef="#ctx0" brushRef="#br0" timeOffset="177114.4426">15929 15544 662 0,'0'0'29'0,"0"0"7"0,0 0-36 0,0 0 0 15,6 0 0-15,0 6 0 0,0-1 139 0,-3 0 21 16,3 3 4-16,-3 0 0 0,0 0 4 0,0 3 0 16,0-1 0-16,3 3 0 0,0-2-49 0,-3 7-10 15,3 4-1-15,-3-4-1 0,3 6-71 0,-3 2-15 16,3 4-2-16,-3-4-1 0,-3 0-9 0,3 1-1 0,0-1-8 0,0-2 12 16,-3-3 7-16,3-2 1 0,-3 2 0 0,0-2 0 15,0-6 6-15,0-3 2 16,0-2 0-16,-3 0 0 0,3-2-15 0,-3 1-2 15,-3-1-1-15,6-6 0 0,0 0-1 0,0 0 0 0,-3 0 0 16,-3-3 0-16,0-2-9 0,3 0 8 0,0-1-8 0,0-2 8 16,0 0-8-16,0-2 0 0,3-6 0 15,3 0 0-15,3-5 16 0,0 2-1 0,0-4-1 0,3-1 0 16,0-3-14-16,0 1 0 0,3-1 0 0,-3 1 0 16,2-3-10-16,-2 5-5 0,0 0-1 0,-3 0 0 31,3 3-105-31,0-3-22 0,-3 3-4 0</inkml:trace>
  <inkml:trace contextRef="#ctx0" brushRef="#br0" timeOffset="177438.0952">16409 15740 1825 0,'0'8'40'0,"3"3"8"0,0-3 1 0,-3-3 3 0,3 3-41 0,-3 0-11 0,0-3 0 0,0 3 0 15,3 0 20-15,0 0 1 0,0 0 1 0,-3 5 0 16,0 0 54-16,0 0 10 0,3-2 2 0,-3 2 1 15,0 3-25-15,0-3-4 0,0-2-2 0,2 2 0 16,-2-5-44-16,0 3-14 0,0-3 8 0,3 0-8 31,0-1-22-31,-3-7-8 0,0 0-2 0,0 0-672 0,0-5-136 0</inkml:trace>
  <inkml:trace contextRef="#ctx0" brushRef="#br0" timeOffset="177622.5976">16644 15116 2804 0,'12'23'62'0,"-9"-12"13"0,0 2 2 0,0 1 1 0,-3 1-62 0,0 1-16 0,6-3 0 0,-6-2 0 0,0-3-10 0,0-8-5 16,0 0-1-16,0 0-1214 16</inkml:trace>
  <inkml:trace contextRef="#ctx0" brushRef="#br0" timeOffset="178207.0768">16909 14637 2052 0,'-6'13'91'0,"6"-5"18"0,0 3-87 0,3 2-22 0,0 0 0 0,-3 0 0 16,0 3 92-16,0 3 13 0,6-1 3 0,-3 9 1 15,-3 2-81-15,0 5-17 0,0 3-3 0,3 5-8 16,0 6 24-16,0 2-3 0,-6 9 0 0,9 1 0 16,-3 7 17-16,0 1 3 0,-6-2 1 0,3 3 0 15,3-5 2-15,-3-3 1 0,-3-1 0 0,0-4 0 16,0-6-5-16,0-5-2 0,3-8 0 0,-6-5 0 15,-3-5-28-15,3-6-10 0,3-5 0 0,3-3 9 16,-6-3-30 0,3-4-7-16,0-1 0 0,3-5-1 0,0 0 1 0,0 0 0 15,0 0 0-15,0 0 0 0,0 0 20 0,0 0 8 0,0 0 0 0,0 0-9 16,0 0 9-16,0-5 0 0,0 5 0 0,0 0 0 16,-3-11 0-16,9 3 0 0,0-5 0 0,0 2 8 15,-3 1-8-15,3-3 0 0,3-3 0 0,0-5 0 0,-1-3 0 16,4 0 0-16,-3 0 0 0,3 3-8 0,3 0-10 0,-3 2-2 15,-3 1 0-15,0 4 0 16,0 7-16-16,3 1-3 16,-6 1-1-16,3 5 0 0,-3 0 40 0,5 5 0 0,1 3 0 0,-6 0 0 0,0 3 31 0,-3 2 13 15,6 0 4-15,-3 0 0 0,-3 1-20 0,-3-1-3 16,0 8-1-16,0-5 0 0,3 0 7 0,-6 0 1 16,-3 0 0-16,0 2 0 0,0-2-32 0,0 2 0 15,-3 1 0-15,-3-3 0 0,1-6 0 0,2 4 0 16,-3-1 0-16,0 0 0 0,-6-5 0 0,6 3 0 15,0-3 0-15,3-3 0 0,-6 3-17 0,3-6 0 0,3 1 0 16,1 2 0-16,2-2 17 0,-3 0-8 0,3-1 8 16,6-2 0-16,0 0-20 0,-9 0 2 0,0 0 1 0,0-2 0 31,3-6-86-31,-3-6-17 0,-3-7-3 0</inkml:trace>
  <inkml:trace contextRef="#ctx0" brushRef="#br0" timeOffset="179419.3732">17325 15565 1036 0,'12'22'46'0,"-6"-12"10"0,3 6-45 0,-3 0-11 0,-6-3 0 0,6 6 0 16,3-6 323-16,0 3 62 0,-6-3 13 0,0 0 2 16,3-2-300-16,0-1-61 0,0 1-12 0,0-6-3 0,-3 6-16 0,0-6-8 15,6 0 0-15,0 1 8 16,-9-6-8-16,6 5 0 0,5-2-12 0,1 2 12 0,-3-5 0 0,0 3 0 15,3-1 14-15,0 1-4 0,0-6-10 0,0 3 8 16,-3-5-8-16,3-3 8 0,3-3-8 0,-4-2 0 16,-5 0 0-16,3-3 8 0,0 3-19 0,3-3-4 15,0 0-1-15,-3 3 0 0,-6-3 16 0,3 0 0 16,3 8 0-16,-3-5-9 0,-3 2 9 0,0 3 12 16,3-2-2-16,-3 2-1 0,3 3 8 0,-3-3 2 15,-6 2 0-15,3 4 0 0,3-3-3 0,0-1 0 16,-9 4 0-16,0-4 0 0,3 4-16 0,3 2 0 15,-3-6 0-15,-3 1 0 0,-6 2 0 0,3 1 0 16,3-1 0-16,-3 0 10 0,0 1-10 0,0 2 0 0,0 2 0 16,3 1 0-16,-3 0-15 0,0-1-5 15,1 1 0-15,-1 5-1 0,3-3 21 0,-3 1 0 16,0 2 0-16,0 2 0 0,3-2 14 0,0 3 7 0,3 2 2 16,0 3 0-16,-3 2-13 0,6 6-2 0,6 0-8 0,-3 5 12 15,0 0-12-15,6 5 0 0,3 1 8 0,3-6-8 16,-3 8 17-16,2-3 1 0,4 1 0 15,0-1 0-15,6 1-1 0,-3-4 0 0,-3 1 0 0,3-5 0 16,2-4-33-16,1-4-8 0,-6-6 0 0,-3-13-813 16,3-3-163-16</inkml:trace>
  <inkml:trace contextRef="#ctx0" brushRef="#br0" timeOffset="180823.6929">19123 15155 1728 0,'0'0'38'0,"0"0"8"0,0 0 2 0,0 0 0 0,0 0-39 0,0 0-9 0,0 0 0 0,0 0 0 16,0 0 36-16,0 0 6 0,0 0 1 0,6 6 0 16,-6-6-12-16,0 0-3 0,0 0 0 0,0 0 0 15,3 5-12-15,-3 3-4 0,3 0 0 0,0 0 0 16,0 0 0-16,0 0-1 0,0 0 0 0,3 2 0 15,0 1 22-15,-3-1 5 0,3 4 1 0,-3 4 0 16,3 1 2-16,-3 4 1 0,3 1 0 0,-3 5 0 16,0 0-10-16,-3 3-1 0,0 3-1 0,0-1 0 0,-3 0-2 15,0 6-1-15,0-3 0 0,3 3 0 0,-3-3-16 16,0 0-3-16,0 0-8 0,3-5 12 0,-3-3-12 0,6 2 0 16,-3-1 0-16,3-7-10 0,0-1 10 15,0-4 0-15,-3 3 0 0,6-2-8 0,-6-6 8 0,3 0 0 16,-6-2 0-16,3-3 8 0,0 2-8 15,3-2 0-15,-3-2 0 0,-3-1 0 0,3 0 0 0,-6 3-13 16,6-8 3-16,-3 5 1 0,0 1-13 0,0-4-2 16,-3 4-1-16,3-1 0 15,-3 0-25-15,3 3-5 0,-3-5-1 0,6-3 0 16,-3 2-87-16,3-2-17 0,0 0-4 0,0 0-673 0</inkml:trace>
  <inkml:trace contextRef="#ctx0" brushRef="#br0" timeOffset="181366.4885">19111 15309 172 0,'0'0'16'0,"0"0"-16"0,0 0 0 0,0 0 0 0,0 0 276 0,3-5 52 16,3-1 10-16,-3-2 2 0,3-2-262 0,-3-1-53 16,6 1-10-16,-3-1-3 0,3 0 18 0,0 1 3 15,0 2 1-15,0 0 0 0,0 3 30 0,3-3 7 16,-6 2 1-16,3 1 0 0,-1 0-29 0,4 2-6 16,-6-2-1-16,3 2 0 0,0 3 12 0,3 0 1 15,-3 0 1-15,3 3 0 0,-3 2 6 0,6 0 2 16,0 1 0-16,2-1 0 0,-2 0-17 0,6 1-3 15,0-1-1-15,3-2 0 0,0 2-37 0,-3 0-20 16,-1 0 3-16,-2 1 0 0,0-1 17 0,0 0 0 16,-3 3 0-16,0-2 0 0,-3 1 17 0,-1 1 4 15,1 0 1-15,-3 3 0 0,0 0 5 0,-3 2 1 0,0-3 0 16,3 4 0-16,-6-1-4 0,3 3 0 0,-3 0 0 16,0-1 0-16,3 4-10 0,-3-1-2 0,0 1-1 0,0 2 0 15,-3 0-11-15,3 3 12 0,-3-3-12 0,0 8 12 16,0 0-12-16,0-2-11 0,-3 5 3 0,3-1 0 15,-6 4 8-15,0-3 11 0,0-3-3 0,-3 0 0 16,0-3-8-16,-6-2 8 0,0 0-8 0,-2-6 8 16,-1 4-8-16,-6-4 0 0,-3 3 0 0,0-2 0 15,0-1-9-15,1 1 9 0,-4-3 0 0,0 0 0 16,3-3-12-16,4-3 4 0,2-2 8 0,0 0-13 16,0 0-39-1,3-3-7-15,3 1-1 0,0-4-1 0,4-2-18 0,-1 6-3 16,3-6-1-16,0-6-945 0</inkml:trace>
  <inkml:trace contextRef="#ctx0" brushRef="#br0" timeOffset="181758.9651">19912 15224 1728 0,'0'0'153'0,"0"0"-122"0,6 3-31 0,-6-3 0 16,0 0 101-16,0 0 15 0,6 5 2 0,0-2 1 15,-6-3-63-15,9 8-13 0,-3 0-3 0,0-3 0 16,0 5 8-16,-3 1 2 0,0-3 0 0,3 5 0 15,3 3-28-15,-6 0-6 0,-3 2 0 0,3 6-1 16,-3-3-15-16,2 6 11 0,-2 5-11 0,0 2 10 16,0 0-10-16,0 9 0 0,0 7 0 0,0-2 0 15,3 5 0-15,-3-3 16 0,0 3-2 0,0 0-1 16,0-6 24-16,0-2 5 0,-3 0 1 0,1-5 0 16,2 2-22-16,0-7-4 0,-6-9-1 0,3-2 0 15,3-5-16-15,0-9 0 0,-3 3-11 0,3-7 11 16,0-6-102-1,0 0-14-15,-9-8-2 0,0-13-635 0,0-14-127 0</inkml:trace>
  <inkml:trace contextRef="#ctx0" brushRef="#br0" timeOffset="182121.2061">19936 15441 1443 0,'0'0'64'0,"0"0"13"0,0 0-61 0,0 0-16 16,0-8 0-16,-3 6 0 0,3-4 0 0,0-2 0 16,0 0 8-16,0 8-8 0,0 0 28 0,0 0 4 15,0 0 0-15,0 0 0 0,0 0 42 0,6-2 9 16,0-4 1-16,0 6 1 0,3-2-40 0,0-1-8 0,0 0-1 0,-1 1-1 16,1-1-12-16,0 1-3 0,3-4 0 0,0 4 0 15,0-1 19-15,3 0 3 0,0 1 1 0,3-1 0 16,-3 3 24-16,5-3 5 0,1 3 0 15,3-2 1-15,0 2-33 0,3-3-6 0,2 0-2 16,1-2 0-16,0 0-32 0,0-6 0 0,2 6 0 0,-2-8 0 16,0 5-9-16,-3-5-3 0,-3 5 0 0,-4-3 0 31,-2 3-11-31,0-2-2 0,-6 4-1 0,0 1 0 0,-3 0 26 0,0-1 0 0,0 6 9 16,-3-2-9-1,-6 2-20-15,9 0-12 0,-3-3-1 0,-6 3-1 0,0 0-100 16,0 0-20-16,6-3-4 0,-6 3-731 0</inkml:trace>
  <inkml:trace contextRef="#ctx0" brushRef="#br0" timeOffset="182423.3033">20091 15700 1177 0,'3'8'52'0,"-3"-8"11"0,3 6-51 0,-3-6-12 15,6 2 0-15,-6-2 0 0,3 3 89 0,3 2 15 16,-1-2 4-16,1-3 0 0,0 5-29 0,0-2-6 0,3 2-1 0,0-5 0 16,-3 5 7-16,3-2 1 0,3-3 0 0,0 0 0 15,0 0-49-15,3-3-10 16,0 3-1-16,5-5-1 0,1 0-19 0,0-3-16 0,0 5 4 0,0-2 0 31,3 0-16-31,-1-1-2 0,-2 1-1 0,0-3 0 16,-3 3-148-16,0-3-29 0,14-11-7 0,-11 3-1 0</inkml:trace>
  <inkml:trace contextRef="#ctx0" brushRef="#br0" timeOffset="182902.9199">20885 15256 2383 0,'0'10'52'0,"6"1"12"0,-3-3 1 0,-3 3 2 0,0-1-54 0,0 1-13 16,3-1 0-16,0-2 0 0,3 0 10 0,0 3-1 15,0-3 0-15,0 0 0 0,-3 0 8 0,3 0 2 16,0-1 0-16,0 1 0 0,-3 0-19 0,3 0 0 0,-3 3 0 0,0-1 0 16,0 4 0-16,0 2 0 0,-3 2 0 0,0 3 0 15,0 3 8-15,0 3-8 16,0 2 0-16,0 2 0 0,-3 6 31 0,3 0 2 15,-3-2 1-15,0 10 0 0,3-5 2 0,-3-1 1 0,3 1 0 16,-3-3 0-16,3 3-21 0,-3-6-4 0,0-2 0 16,0-3-1-16,3 0-2 0,0-5 0 0,0-3 0 0,-3-3 0 15,3-4-9-15,0-4 0 0,0 1 0 0,0-6 0 16,0-5 0-16,0 0-16 0,3 8 4 0,-3-8 1 31,0 0-30-31,0 0-7 0,0 0 0 0,0 0-1 0,0 0 21 0,0 0 4 0,0 0 0 0,0 0 1 31,-3-5-11-31,0 2-2 0,0-5-1 0,0 0 0 0,0-5-36 0,0 0-7 16,0-3-2-16,0-3-576 0,-3-2-115 0</inkml:trace>
  <inkml:trace contextRef="#ctx0" brushRef="#br0" timeOffset="184509.5709">21290 15280 1144 0,'0'0'51'0,"0"0"10"0,0 0-49 0,6-6-12 0,-3-4 0 0,0 2 0 16,-3-3-52-16,3 1-14 0,0 2-2 0,-3 8-1 15,3-6 55-15,-3 6 14 0,0 0 0 0,0 0 0 16,0 0 101-16,0 0 23 0,0 0 5 0,0 0 1 16,0 0-40-16,0 0-8 0,0 0-2 0,-6-2 0 15,6 2-24-15,-6 2-4 0,-3 1-2 0,3-3 0 0,0 3-23 0,0-3-5 16,-3 2-1-16,1-4 0 0,-1 2-9 0,0-3-1 15,3 3-1-15,-3-3 0 0,-3 1-18 0,3 2-4 16,-3-3-1-16,3 3 0 0,0-2 13 0,0 2-12 16,0 2 12-16,3 1-12 0,-3-1 12 0,3 1 15 15,1 2-3-15,-1-2-1 0,0 2 21 0,0 1 5 16,0-1 1-16,0 3 0 0,0 0-15 0,0-3-3 16,0 3-1-16,0-3 0 0,0 3-10 0,3 3-1 15,-3-3-8-15,0 0 12 0,0 2 3 0,0-2 0 16,0 5 0-16,0-2 0 0,0 0 4 0,-3 2 1 0,0-3 0 15,1 4 0-15,-1-4-4 0,0 4-1 0,0-4 0 16,0 1 0-16,3 2-3 0,0-5-1 0,3 0 0 0,0 0 0 16,0 0-11-16,-3-3 0 0,6 3 9 0,0-8-9 15,0 5 0-15,0-5-8 0,3 8 0 0,-3 0 0 16,6-3 8-16,-3 3 0 0,0-2 10 0,3-1-10 16,0 0 10-16,0 0-10 0,-3 3 10 0,3 0-10 15,0 0 0-15,0 3 0 0,0-1-11 0,0 1 11 16,-1 2-10-16,-2 0 10 0,3 3 0 0,0 3-9 15,0-3 9-15,-3 2 0 0,3-2 0 0,-3 0 8 16,3 0-8-16,-3 0 0 0,6-3 8 0,-3 0-8 16,0-2 0-16,3-3 0 0,-3 2 0 0,0-2-8 15,-3 0 8-15,3 0 0 0,-3 0 0 0,0-3 8 16,0 3 20-16,0-2 5 0,-3-6 1 0,0 5 0 0,0 0-19 16,0 3-4-16,0-3-1 0,-3 3 0 0,-3-2 3 0,0 4 1 15,0-2 0-15,0 0 0 0,0 3-5 0,-3-1-1 16,3 1 0-16,0 2 0 0,0 0-8 15,-3 1 0-15,0-1 0 0,3 0 0 0,0 0 0 0,0 0 0 16,-5 1 0-16,2-4 0 0,3 3 20 0,-3-5 12 16,0 3 3-16,0-3 0 0,-3 0-35 0,3-3 0 15,3 0 0-15,-3-2 0 0,0 2 0 0,0-2 10 16,-3 0-10-16,0-1 8 0,4 1-8 0,-1 0 8 16,-3-1-8-16,0 1 8 0,3 0-8 0,-3-3 0 15,0 0 0-15,0 0 0 0,0 0-11 0,0 0 11 16,0 2-8-16,0-2 8 15,4 0-33-15,-4 3-2 0,3 0 0 0,3-1 0 0,-3 1 19 0,3-1 4 16,3 1 1-16,3-3 0 0,0 0 0 0,-6 0 0 0,6 0 0 16,0 0 0-16,0 0-3 0,0 0-1 0,0 0 0 0,0 0 0 15,0 0 5-15,3-5 1 0,0 0 0 0,3-1 0 16,-6 6 1-16,3-5 0 0,6 0 0 0,-3-1 0 16,-3-2 8-16,3 3-12 0,0 5 12 0,-6 0-12 15,6 0 12-15,0-3 0 0,-6 3 0 0,11 0-8 16,-2 3 8-16,0-3 0 0,0 0 0 0,0 0 0 15,0 0 0-15,-3 5 0 0,-6-5 0 0,9-5 0 16,0 5 8-16,0-3-8 0,3-2 10 0,0-3-10 16,-3-2 0-16,-1 4 0 0,1-2 0 0,3-5 0 15,3 5 0-15,-3 0 0 0,-3-2 0 0,3-1 0 16,-3 1 0-16,0-1 0 0,0-2 0 0,-3 7 0 16,0-1 0-16,0-1 0 0,-3 0 0 0,0-3 0 15,0 6 18-15,-3-6-2 0,0 1-1 0,0 4 0 0,0-7 2 16,0 5 1-16,-3 0 0 0,3-2 0 0,-3-4-10 0,3 6-8 15,-3-5 12-15,0 0-12 0,3 0 0 0,0-3 0 16,0 3 0-16,0-1 0 0,-3-1-13 0,3 1 0 16,0 1 0-16,0 3 0 0,0-4 13 15,-3 9 0-15,3-3 0 0,0 8 0 0,-3-3 11 0,3 3-2 16,0 0 0-16,0 0 0 0,-6 0 7 0,0-2 0 16,3-1 1-16,-6 3 0 0,0-5-17 0,0 2 0 15,0-2 0-15,0 2 0 0,3-2-19 0,-9-3 3 16,3 0 0-16,3-2 0 15,1 2-26-15,-1 0-5 0,0 0-1 0,0 0 0 0,0-3 24 0,3 9 5 16,-3-9 1-16,3 8 0 0,0-5 18 0,0 3 9 0,3 0-1 16,0-1 0-16,0 1 17 0,-3 3 3 0,3-6 1 0,3 2 0 15,-3 1-6-15,0 0-2 0,0-3 0 16,3 0 0-16,0 3-21 0,0-3 0 0,0 2-10 0,0-2 10 16,6 0-16-16,-3 1 3 0,3-1 1 0,0 0 0 15,-3-3 0-15,6 3 1 0,-3-2 0 0,0 2 0 16,0-6 11-16,3 9-12 0,-3-3 12 0,0 3-12 15,-3-3 12-15,3 3 0 0,-3-1 8 0,3 1-8 16,-3 2 31-16,-3 3 1 0,0 0 1 0,6-5 0 16,-3 0-21-16,2 2-12 0,-5 3 12 0,6-5-12 15,0 0 0-15,0 2 0 0,0-2 0 0,0-1 0 16,3 4 0-16,3-6 0 0,3 2-10 0,3 1 10 16,0-3-20-16,0 3 3 0,-1-3 1 0,1-3 0 15,-3 4-1-15,0-4 0 0,-3 3 0 0,-3 0 0 16,0-3-24-16,-3 4-5 15,0-4-1-15,-6 0-625 0,3-2-126 0</inkml:trace>
  <inkml:trace contextRef="#ctx0" brushRef="#br0" timeOffset="185093.4637">21436 15671 1209 0,'9'14'108'0,"-9"-14"-87"16,3 5-21-16,-3-5 0 0,6 5 163 0,-6-5 28 16,0 0 5-16,0 0 2 0,0 0-166 0,6-3-32 15,3 1 0-15,-3-1-15 0,0 3 39 0,-6 0 8 16,9 0 2-16,-3 3 0 0,-6-3 29 0,9 2 5 15,-4 1 2-15,4-3 0 0,0 5-34 0,0-5-6 16,0 3-2-16,0 0 0 0,3-1-15 0,0 1-3 16,0 0-1-16,3-1 0 0,0-2-9 0,2-2-12 0,1 2 2 15,3-6 1 1,3 1-17-16,0 0-3 0,0-1-1 0,-4-1 0 16,1-4-122-16,0 3-24 0,-3-5-4 0,0 2-641 0</inkml:trace>
  <inkml:trace contextRef="#ctx0" brushRef="#br0" timeOffset="185759.6539">22189 14946 403 0,'0'0'36'0,"0"0"-36"0,0 0 0 0,0 0 0 15,3 11 355-15,3-3 64 0,-3 2 13 0,0-2 2 16,3 6-276-16,-3-4-55 0,-3 1-11 0,6 5-3 16,-3 0-48-16,3 2-9 0,0 6-3 0,0 5 0 15,0 3-3-15,0 7-1 0,0 6 0 0,0 3 0 16,-3 2-25-16,2 1 0 0,-5-4 0 0,9 6 0 15,-3-8 30-15,0 8 1 0,0-8 0 0,0-3 0 16,3 1 8-16,-3-4 1 0,-3-4 1 0,6-4 0 16,-6-1-28-16,-3-9-5 0,3-3-8 15,-3-2 11-15,3-5-11 0,-3-3 0 0,3-3-10 0,-3-5 10 16,0 8-12-16,0-8 3 0,0 0 1 0,0 0 0 16,0 0 8-16,0 0 0 0,0 0 0 0,0 0 0 15,0 0 0-15,0 0 11 0,0 0-3 0,0 0 0 16,0 0-8-16,0 0 0 0,0 0 9 0,0 0-9 0,6 0 15 15,0 0-2-15,0-3 0 0,0 1 0 0,0-6-1 0,0 5 0 16,0-8 0-16,3 6 0 0,-4-3-12 0,4-5 0 16,0 0 0-16,-3-6 0 0,6 3 8 0,-3-7-8 15,3-1 0-15,3-5 0 0,-3-3 0 0,3 0 0 16,0-5-8-16,2 3 8 0,1-3-22 0,0-6 2 16,0 4 1-16,-3-1 0 15,0-5-25-15,-3 0-4 0,-3 3-2 0,0 2 0 16,-3 3-96-16,-1 2-19 0,-2 6-4 0,0 0-496 15,0 3-99-15</inkml:trace>
  <inkml:trace contextRef="#ctx0" brushRef="#br0" timeOffset="186326.2155">22975 15370 1094 0,'3'10'97'0,"-3"-10"-77"0,3 8-20 0,-3 0 0 16,0 0 179-16,0-8 32 0,0 0 6 0,0 8 2 16,6-3-171-16,-6-5-33 0,0 8-7 0,0 0-8 15,0 3 0-15,0 2 0 0,3 0-13 0,-3 0 4 16,0 3 28-16,0 0 5 0,0 0 2 0,0 8 0 15,0-3-14-15,0 5-2 0,0 1-1 0,0 2 0 16,0 0 13-16,0 3 2 0,-3-3 1 0,-3-3 0 16,6 1 11-16,0-6 3 0,0-5 0 0,0-3 0 15,0 0-48-15,0-7-10 0,0-6-1 0,0 0-629 16,-3-8-126-16</inkml:trace>
  <inkml:trace contextRef="#ctx0" brushRef="#br0" timeOffset="186538.2355">23276 15026 2833 0,'0'5'62'0,"9"0"13"0,-9 1 2 0,0-6 3 0,0 0-64 0,0 0-16 15,0 0 0-15,0 0 0 16,0-6-203-16,0-2-44 0,-3 0-9 0,-3-2-1 0</inkml:trace>
  <inkml:trace contextRef="#ctx0" brushRef="#br0" timeOffset="187003.9385">23514 15145 2322 0,'0'0'51'0,"6"8"10"0,0-3 3 0,-3 0 1 0,6 1-52 0,-9-6-13 0,0 0 0 0,0 0 0 15,0 0 0-15,5 2-12 0,-5-2 3 0,0 0 0 16,0 0-2-16,0 0 0 0,0 0 0 0,0 0 0 15,3 8 11-15,-3-8 0 0,0 0 0 0,0 5 0 0,-3 1 0 16,-2 2 0-16,5-3 0 0,-9 3 0 0,9-3 0 0,-6 0 0 16,0 1 0-16,3 2 0 0,-3 0 11 15,3 0 7-15,0 2 2 0,0 1 0 0,0-1-1 16,3 4 0-16,-3 1 0 0,-3 1 0 16,6 0-11-16,0 0-8 0,0 0 9 0,0-3-9 0,0 6 0 0,0-3 8 15,0-1-8-15,0 4 0 0,0-3 8 0,6-3 0 16,-3 0-8-16,-3 3 12 0,3-3 0 0,0 1 0 15,0 2 0-15,0-3 0 0,-3 0 3 0,0 0 0 16,0 0 0-16,6-2 0 0,-6 2 1 16,-6 0 1-16,6-2 0 0,0 0 0 0,0 2 13 0,0-3 2 15,-3 6 1-15,-3-2 0 0,0 4-18 0,0-5-4 16,-3 6-1-16,0-6 0 0,-3 0-10 0,3-2 12 0,-3-1-12 16,3-4 12-16,-3-1-12 0,-2-2-9 0,-1-1 9 15,6-4-13 1,-3-6-44-16,-3 2-9 0,6-1-2 0,0-4 0 15,0-5-154-15,6-2-31 0</inkml:trace>
  <inkml:trace contextRef="#ctx0" brushRef="#br0" timeOffset="187292.3583">23731 15354 1267 0,'9'13'56'0,"-9"-5"12"0,9 3-55 0,-6-4-13 16,3 4 0-16,-3 0 0 0,3-1 300 0,-3-2 56 16,3 5 12-16,0 1 3 0,-6-1-262 0,6 0-52 15,-3 3-10-15,-3 0-3 0,5 2-25 0,-2-2-6 16,-3 3-1-16,3-3 0 0,-3-1-12 0,0-1 0 15,0-1 0-15,0-5 0 16,0 2-40-16,0-4-10 0,0-6-2 0,0 0-1 16,0 0-151-16,0 0-31 0,-11-3-5 0</inkml:trace>
  <inkml:trace contextRef="#ctx0" brushRef="#br0" timeOffset="187504.383">23933 15150 1843 0,'9'16'164'0,"-3"-8"-132"0,0 0-32 0,3 0 0 16,-3 0 198-16,0 0 33 0,-3-3 6 0,3 0 2 15,-6-5-186-15,0 0-37 0,0 0-7 0,0 0-1 16,0-8-176 0,6 0-34-16,-6 0-7 0</inkml:trace>
  <inkml:trace contextRef="#ctx0" brushRef="#br0" timeOffset="187738.4055">24130 15036 1864 0,'15'6'83'0,"-6"-1"17"0,3-2-80 0,-1 2-20 15,-2-5 0-15,12 2 0 0,-6 1 105 0,0-3 18 16,6 0 3-16,-3 0 1 0,0 0-70 0,-4 0-13 16,7 3-4-16,0-3 0 0,-3-3-1 0,0 3-1 15,0-3 0-15,6 1 0 0,-4-3-38 0,1-1-20 16,0-2 3-16,-3 0 0 16,-6 0-40-16,9-2-8 0,-9-1-2 0,-4 1 0 15,1-4-156-15,3 4-31 0,-6 2-6 16</inkml:trace>
  <inkml:trace contextRef="#ctx0" brushRef="#br0" timeOffset="188090.0832">24451 14684 759 0,'0'0'33'0,"0"0"8"0,0 0-33 16,0 0-8-16,0 0 0 0,0 0 0 0,0 0 79 0,3 8 13 15,0 0 4-15,0 3 0 0,-3-1 49 0,6 4 11 16,-3 2 1-16,3 2 1 0,-3 1 2 0,0 2 1 16,-3 3 0-16,9 2 0 0,-9 0-67 0,6 6-14 15,-6 3-2-15,0 2-1 0,-6 2-21 0,6 1-5 16,-3 2-1-16,-3 3 0 0,0 0-33 0,-3 0-6 15,-3 0-2-15,3 0 0 16,-5 0-9-16,2-5 0 0,3 0 0 0,-3-1 0 0,3-2 0 0,-3 0 0 16,3-2 0-16,0-3 0 0,3-1 0 0,0-2-20 15,3-2 3-15,-3-9 1 16,6 1-18-16,0-6-3 0,0-2-1 0,0-3 0 16,0-8-176-16,0 0-35 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2:26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3851 918 921 0,'0'0'82'0,"-6"0"-66"0,3-5-16 0,-3-3 0 16,0 3 88-16,0-3 13 0,0 2 3 0,0 6 1 16,3-8-2-16,0 3-1 0,-3 5 0 0,6 0 0 15,0 0-36-15,0 0-7 0,0-8-2 0,-3 3 0 16,3 5-15-16,0 0-3 0,0 0-1 0,0-5 0 16,-3 5-14-16,3 0-2 0,0 0-1 0,0 0 0 15,0 0-21-15,0 0 9 0,0 0-9 0,0 0 0 16,0 0 9-16,0 0-9 0,0 0 0 0,0 0 9 0,0 0 2 15,0 0 0-15,0 0 0 0,0 0 0 0,0 0 13 16,0 0 4-16,0 0 0 0,0 0 0 0,0 0-28 0,0 5 8 16,-3 0-8-16,3-5 0 0,0 3 8 0,0-3-8 15,0 10 0-15,0-10 8 0,0 0 10 0,0 8 2 16,0-2 0-16,0-6 0 0,0 0-3 0,0 8 0 16,-3-3 0-16,3 3 0 0,0 0 0 0,3 2 0 15,-3-2 0-15,0 6 0 0,0 4-7 0,-3 3-2 16,3 3 0-16,-3 2 0 0,3 6 2 0,3-3 0 15,0 3 0-15,0 0 0 0,0 0-10 0,3 2 10 16,0 3-10-16,3-3 10 0,-3-2-10 0,0 8 0 16,0 0 9-16,0-3-9 0,-3 2 10 0,3 1-2 15,-3-8-8-15,0 2 12 0,-1-2-1 0,1-3-1 16,-3 0 0-16,3-2 0 0,-3 2-1 0,0-6 0 0,3 4 0 16,-3-3 0-16,3 0 0 0,-3-1 0 0,3-4 0 15,0 2 0-15,-3-2 3 0,0-6 1 0,0 0 0 0,0 3 0 16,0 0-1-16,-3-3-1 0,0 0 0 15,0 0 0-15,0-7-11 0,0 7 8 0,-5-5-8 0,2-3 8 16,0 3-8-16,3 0 0 0,-6 3 0 0,3-11 8 31,0 8-28-31,-3-8-5 0,3 5-2 0,0-5 0 0,0 0-97 16,-3 0-19-16,6-5-4 0</inkml:trace>
  <inkml:trace contextRef="#ctx0" brushRef="#br0" timeOffset="737.9299">3791 1095 979 0,'0'0'87'0,"0"-8"-70"0,0 3-17 0,0-3 0 16,3 3 144-16,3-8 24 0,0 5 6 0,3-3 1 15,3 3-102-15,0-5-20 0,0 0-4 0,5 2-1 16,4 3 4-16,-3-5 0 0,3 0 0 0,0 8 0 16,-3-9-15-16,-1 1-2 0,4 5-1 0,-3-2 0 15,3 2-17-15,-3 0-3 0,-3 2-1 0,3 1 0 16,-1 2 16-16,4-2 3 0,-6 5 1 0,6-5 0 15,-3 2-33-15,3 3-12 0,-3-5 0 0,-1 5 0 16,4 0 12-16,0 0 0 0,-3 0 0 0,3 0 0 16,-3 0 0-16,0 0 0 0,-1 5 0 0,4-2 0 0,-6 2 0 15,3 0 16-15,0 9-3 0,0-6-1 0,0-3-12 16,-4 8 0-16,-2 0 0 0,0 1-10 0,-3 4 21 0,0-2 4 16,0 2 1-16,-3 4 0 0,0 1-3 0,3-4 0 15,-3 7 0-15,0-4 0 0,0 4 1 0,0-5 0 16,0 3 0-16,0 3 0 0,-3-9 4 0,3 3 1 15,-3 3 0-15,-1-3 0 0,-2-2 1 0,-2 2 1 16,-1 3 0-16,-3-3 0 0,3 5-3 0,-3-5-1 16,-3 6 0-16,-3-3 0 0,3 2-17 0,-3 1 0 15,-6-4 0-15,-3 4 0 0,0-6 0 0,1 3 0 16,-7-3 0-16,0 0 0 0,0-2 0 0,-3-1 8 0,1 1 0 16,-4 2-8-16,0-5 0 0,-5 8 0 0,2-11 0 15,0 5 0-15,0-4 0 0,4-1 0 0,2 3-12 16,0-3 3-16,6 3 9 0,0-3 12 0,4 0-2 0,2 1-1 15,-3-1-9-15,6 0 0 0,0 0 0 0,-3 0 0 32,3 1-24-32,1-1-3 0,2 0-1 0,0 0 0 15,0 1-104-15,3-1-20 0,3-3-5 0,3-2-805 0</inkml:trace>
  <inkml:trace contextRef="#ctx0" brushRef="#br0" timeOffset="1554.744">5125 865 403 0,'0'0'36'0,"2"-5"-36"0,-2 0 0 0,0-3 0 0,0 8 179 0,3-6 29 16,-3 1 5-16,0 2 2 0,0 3-89 0,0-5-18 16,0-3-3-16,0 8-1 0,-3-5-22 0,3 5-5 15,0 0-1-15,0 0 0 0,0 0-43 0,0 0-9 16,0 0-1-16,0 0-1 0,0 0 14 0,0 0 4 15,0 0 0-15,0 0 0 0,0 0-16 0,0 0-4 16,0 0 0-16,0 8 0 0,0 2-4 0,0-2 0 16,0 0-1-16,0 8 0 0,-2-3 13 0,2 1 2 15,-6 7 1-15,3 0 0 0,-3 8-3 0,3-2-1 16,-3 2 0-16,3 2 0 0,0 1-1 0,-3 0 0 16,3 8 0-16,3-9 0 0,-3 4-12 0,3 2-2 15,-3-3-1-15,3 6 0 0,0-3-11 0,0 3 8 0,0-6-8 0,0 3 8 16,0-3-8-16,0 1 0 0,0-6 0 15,-3 0 0-15,3 0 0 0,-3-5 8 0,3 0-8 0,-3-6 8 16,0 1-8-16,0 2 0 0,0-8 9 16,0-5-9-16,0 3 8 0,0-3-8 0,-3 0 10 15,3-3-10-15,0 0 0 0,-3 3 0 0,0-8 0 0,0 0 0 32,6 0-45-32,-6 0-3 0,3 0 0 0,-3 0 0 15,0-5-48-15,1 2-11 0,2-2-1 0,0-3-1 0,0 3-115 16,3-6-24-16,3 0-4 0</inkml:trace>
  <inkml:trace contextRef="#ctx0" brushRef="#br0" timeOffset="2058.5358">4979 953 806 0,'-3'0'72'0,"3"0"-58"0,0 0-14 0,0 0 0 16,0-8 132-16,0 8 23 0,0 0 5 0,0 0 0 15,0 0-52-15,0 0-12 0,0 0-1 0,0 0-1 16,0 0-56-16,0 0-11 0,-3 0-3 0,3 0 0 16,0 0-10-16,0 0-2 0,0 0-1 0,0 0 0 15,0 0-3-15,0 0-8 0,0 0 12 0,0 0-4 16,9-6 11-16,0 6 1 0,0 6 1 0,-1-6 0 16,4 0 0-16,0 0 0 0,0 0 0 0,0 0 0 15,0-6 15-15,3 6 4 0,0-8 0 0,3 3 0 16,-4 0 0-16,4 2 1 0,0-7 0 0,0 2 0 15,0 0-25-15,0 2-4 0,6-2-2 0,-1 3 0 16,1-3-10-16,-3-2 0 0,3 2 0 0,-3 2 0 16,0 1 0-16,-4 2 0 0,1-2 0 0,0 5 0 15,0 5 0-15,-3-5-9 0,-3 0 0 0,0 3 0 16,0 2-11-16,-1 1-3 0,-2-6 0 0,3 2 0 16,-3 4-1-16,3-6-1 0,-3 5 0 0,0 0 0 15,-3-5-2-15,3 0 0 0,-3 0 0 0,3 0 0 16,-9 0-51-16,0 0-10 0,0 0-3 0</inkml:trace>
  <inkml:trace contextRef="#ctx0" brushRef="#br0" timeOffset="2709.1679">5127 1368 1494 0,'0'0'66'0,"0"0"14"0,0 0-64 0,0 0-16 16,0 0 0-16,0 0 0 0,0 0 76 0,0 0 13 16,0 0 3-16,0 0 0 0,0 0-61 0,0 0-12 15,0 0-3-15,0 0 0 0,0 0 20 0,0 0 3 0,0 3 1 0,0-3 0 16,0 0-26-16,0 0-5 0,0 0-1 15,3 5 0-15,0 0 12 0,-3-5 3 0,6 8 0 0,-6-8 0 16,6 5 5-16,-6-5 2 0,9 3 0 0,-3 2 0 16,-6-5-6-16,9 6 0 0,0-6-1 0,0 8 0 15,0-8-2-15,0 5 0 0,0-5 0 0,3 2 0 16,0-4 0-16,3 2 0 0,2 0 0 0,-2 0 0 16,6 0-3-16,-3 0-1 0,0 0 0 0,0 0 0 15,0 0-17-15,2 0 8 0,-2-5-8 0,3 5 0 16,-3 0 0-16,3-8-9 0,-3 2-1 0,2 6 0 15,-2-5-88 1,3 2-18-16,-3 3-3 0,0-5-554 0,0 5-111 0</inkml:trace>
  <inkml:trace contextRef="#ctx0" brushRef="#br0" timeOffset="3659.9921">6714 892 1036 0,'0'0'92'16,"3"-6"-73"-16,-3 6-19 0,9-8 0 0,-3 3 84 0,0 0 12 16,0-3 4-16,0 3 0 0,-3-1-43 0,0 4-8 15,-3 2-1-15,3-6-1 0,0-2-15 0,-3 3-4 16,-3 5 0-16,0-8 0 0,0 8 5 0,-3-5 1 16,0 5 0-16,-3 0 0 0,3-5-15 0,-6 5-3 15,0 0-1-15,0 5 0 0,-3-5-7 0,-6 5-8 16,4 3 11-16,-4-3-11 0,3 3 0 0,-3-2 0 15,0 2-12-15,0 2 3 0,-2-2 9 0,5-3 0 0,-3 9-9 16,0-6 9-16,0 0 0 0,0 2 0 0,4 3 0 16,-1 1 0-16,0-6 20 0,0 2 0 0,0 3-1 0,0 1 0 15,0-1-4-15,6-5-1 0,-2 5 0 16,5-5 0-16,0 2-6 0,3-4-8 0,0 2 11 16,6-3-11-16,0 3 14 0,3 0-4 0,3 2-1 0,0-2 0 15,3 6 2-15,3-6 0 0,-4 5 0 0,4-3 0 16,3 4-11-16,0-1 0 0,0 0 0 0,0 0 0 15,3 1 16-15,0-1-1 0,-1 0-1 0,1-2 0 16,0 2-3-16,0 0-1 0,-6 0 0 0,6-5 0 16,-3 5-2-16,3-5-8 0,-4 3 12 0,1-3-4 15,0 0-8-15,0 2 0 0,3 4 9 0,-3-6-9 16,3 2 17-16,-3-2-1 0,2 5 0 0,-2 1 0 16,-3-7 4-16,3 4 1 0,-6-3 0 0,3 0 0 0,-3 3 1 15,-6 2 0-15,3-8 0 0,-6 8 0 0,0 0 7 16,-6 1 2-16,-3 2 0 0,-3-1 0 0,-6 7-2 0,0-4 0 15,-3 3 0-15,-2-2 0 0,-4-1-13 0,-3 4-4 16,3-4 0-16,-2-5 0 0,-1 3 7 0,0-3 1 16,-6 3 0-16,7-3 0 0,2-2-31 0,0 0-5 15,0 2-2-15,-3-8 0 16,4-2-15-16,-1 2-3 0,-3 0-1 0,3-5 0 16,0-5-136-16,4 5-27 0,-1-8-6 15</inkml:trace>
  <inkml:trace contextRef="#ctx0" brushRef="#br0" timeOffset="4188.7506">7208 1376 1497 0,'0'0'66'0,"6"0"14"0,3 0-64 0,0 0-16 15,-9 0 0-15,0 0 0 0,9-5 105 0,3 5 18 0,-12 0 3 0,6 0 1 16,0 5-60-16,6-5-12 0,-3 0-3 0,-1 0 0 16,-8 0-9-16,12-5-3 0,3 2 0 0,0 0 0 15,0 1-20-15,3 2-5 0,-3-6-1 0,6 4 0 16,-1-1 0-16,4 0 0 0,-6 3 0 0,3-5 0 16,6 2-14-16,-6 1 8 0,-7-1-8 0,1 3 0 15,3 3-14-15,0-3-9 0,-6 2-1 0,-3-2-1 31,-3 3-147-31,0 2-28 0,18-5-7 0,-18-5-1 0</inkml:trace>
  <inkml:trace contextRef="#ctx0" brushRef="#br0" timeOffset="6230.7994">8345 651 403 0,'0'0'36'0,"0"0"-36"0,-6-5 0 0,0-1 0 16,0 4 153-16,0-4 24 0,0 1 5 0,0 2 1 15,0-2-76-15,1-3-15 0,2-2-4 0,0 2 0 16,0 0-14-16,0 2-3 0,3 1-1 0,-6 3 0 15,3-4-19-15,3 6-4 0,0 0-1 0,0 0 0 16,0 0-7-16,0 0-2 0,0 0 0 0,0 0 0 16,0 0-2-16,6 6-1 0,-3 1 0 0,3 1 0 0,3 3-10 0,-1 2-3 15,-5 0 0-15,6 3 0 0,-3 3-3 16,3 5-1-16,-3 2 0 0,0 1 0 0,0 4-5 16,0 4-2-16,-3 4 0 0,3-2 0 0,0 3 5 0,0 5 1 15,-3-5 0-15,3 5 0 0,0-3-1 16,0 3 0-16,3-8 0 0,-3 5 0 0,0-2-5 0,2 2-1 15,-2 6 0-15,0 2 0 0,0-5-1 0,0 3 0 16,-3-3 0-16,0 0 0 0,-3-5-8 0,0-1 0 16,0-4 9-16,-3-4-9 0,0-4 21 0,0-3 0 15,3 2 0-15,-3-13 0 0,-3 1-21 0,3-1-8 0,3-8 0 16,0 3 0-16,0-8 25 0,0 0 6 0,0 0 1 16,0 0 0-16,0 0 7 0,0 0 1 0,0 0 1 0,-3-8 0 15,0 3-10-15,3-8-3 0,0 5 0 0,3-3 0 16,0-2-1-16,-3 0-1 0,3-1 0 0,3-4 0 15,-3-1-6-15,3 4-2 0,0-4 0 16,3-2 0-16,-3 2-10 0,0-5 10 0,3 3-10 0,0-5 10 16,3-1-10-16,-3 1 0 0,0-1 9 0,0 1-9 15,3-6 0-15,-1 1 8 0,-2-1-8 0,3-3 0 16,3-2 0-16,0-2 8 0,0-1-8 0,-3-5 0 16,3 0 0-16,0-3 0 0,-1-2 0 15,1 2 0-15,-3-4 0 0,3 7 0 0,-3-6 0 0,3 9 0 16,-3 2 0-16,-3 11 0 15,3 0-9-15,-3-3 9 0,0 6-12 0,-4-1 3 0,1 4 0 0,3 7 0 16,-3 3-11-16,-3-1-1 0,3 4-1 0,-3 2 0 16,-3 2-123-16,0 6-25 0,0 0-5 15</inkml:trace>
  <inkml:trace contextRef="#ctx0" brushRef="#br0" timeOffset="6849.155">9348 815 979 0,'0'0'87'0,"0"0"-70"0,0 0-17 0,0 0 0 0,0 0 182 0,0 0 33 0,0 0 6 0,0 0 2 0,0 0-169 0,0 0-34 15,0 0-6-15,0 0-2 0,0 0 17 0,6 5 3 16,0 3 1-16,-6-8 0 0,0 0-8 0,0 0-1 15,3 8-1-15,0 3 0 0,0-3 0 0,-3 2 0 16,3-2 0-16,-3 11 0 0,-3-6 9 0,3 8 1 16,-3-2 1-16,0-1 0 0,0 16 1 0,-3-2 0 15,3 0 0-15,-3 8 0 0,-3-1 1 0,3 1 0 16,-3 0 0-16,1-1 0 0,-4 6-12 0,3-8-1 16,0 6-1-16,0 2 0 0,0-8-13 0,0 2-9 0,-3-7 12 15,3-3-12-15,-3 3 8 0,3-8-8 0,-3 2 0 16,3-4 0-16,1-1 0 0,-1-3-14 0,0 1 2 15,0-6 1 1,0 0-45-16,3 0-10 0,3-5-2 0,0 3 0 16,-3-3-134-16,6 0-27 0,0-8-6 0</inkml:trace>
  <inkml:trace contextRef="#ctx0" brushRef="#br0" timeOffset="7572.8353">10164 823 1440 0,'3'-8'128'0,"0"3"-103"0,0 2-25 0,6-8 0 16,-3 9 48-16,3-9 4 0,0 3 0 0,-1 0 1 15,1-2-42-15,-3 2-11 0,3-3 0 0,-3 3 0 16,0 0 0-16,-3-5 0 0,0 8 0 0,0-3 8 16,-6 3-8-16,0-3 0 0,0 8 0 0,-3-6 0 15,-3 6 0-15,-3 0 0 0,-5 0 0 0,2 0 0 16,-3 6 0-16,0 2 0 0,-3-3 0 0,-3 3 8 15,3 0 0-15,-2 2 0 0,-1 4 0 0,3-1 0 16,-3 0 19-16,0 0 3 0,6 6 1 0,-2-3 0 16,-1 2-6-16,6-5-1 0,0 6 0 0,3-1 0 15,3-4-10-15,3 7-2 0,0-8-1 0,3 0 0 16,3 6 1-16,3-1 0 0,3-4 0 0,3-1 0 0,-3 0 5 16,3 0 2-16,6 0 0 0,-3-5 0 0,0 3-19 15,3 2 8-15,3-5-8 0,-1 5 0 0,4-7 12 0,0 2-12 16,-3 0 12-16,3 2-12 0,-6-2 0 15,-1-3 0-15,-2 1 0 0,0 2 0 0,0 0 0 0,-6 2 0 16,0-2 0-16,0-3 0 0,-3 3 33 0,-3 6 10 16,-3-7 1-16,0 7 1 0,-3-1 13 0,-3 3 2 15,0 5 1-15,-3-8 0 0,-3 6-15 0,-2-3-3 16,-1 2-1-16,-3 1 0 0,0-1-21 0,0-2-4 16,0 3-1-16,-2-6 0 0,-4 5-16 0,3-4 0 15,0 4 0-15,0-5-9 16,-2 3-16-16,2 0-3 0,0 0-1 0,3-3 0 15,-3 0-116-15,6-2-23 0,1 2-5 0,-1-5-468 0,3-3-94 16</inkml:trace>
  <inkml:trace contextRef="#ctx0" brushRef="#br0" timeOffset="8123.6951">10619 807 1177 0,'0'0'52'0,"0"0"11"0,3-11-51 0,3 3-12 0,-6 1 0 0,3 1 0 15,-3 6 100-15,6-8 18 0,-3 3 3 0,0 0 1 16,3 5-41-16,-6 0-8 0,3-8-1 0,6 8-1 16,-3-6-16-16,-3 1-3 0,-3 5-1 0,9-2 0 15,-6 2-13-15,-3 0-2 0,9 0-1 0,-6 0 0 16,-3 0-3-16,0 0 0 0,6 7 0 0,0-1 0 16,0 2-4-16,-3 2 0 0,-3 4-1 0,0-1 0 15,-3 8 0-15,0 5 0 0,-3 1 0 0,0 10 0 16,-3-3-6-16,-3 11-1 0,3-5 0 0,-3-3 0 15,3 3-2-15,0-6-1 0,3 3 0 0,-3-8 0 16,6 3-17-16,-3-8 8 0,0 2-8 0,3-5 0 16,-3 6 0-16,0-9 0 0,1-4-15 0,-1-1 5 15,0 0-105-15,0-8-21 0,-3 3-4 16,-3-2-876-16</inkml:trace>
  <inkml:trace contextRef="#ctx0" brushRef="#br0" timeOffset="8747.7209">11093 722 403 0,'0'0'17'0,"0"0"5"0,0 0-22 0,0 0 0 15,0 0 0-15,0 0 0 0,0-5 176 0,0 5 32 16,0 0 5-16,0 0 2 0,0 0-86 0,0 0-17 15,0 0-3-15,0-8-1 0,0 3-35 0,0 0-7 16,0 5-2-16,0 0 0 0,5-3-21 0,1 3-5 16,0-5-1-16,3-1 0 0,6 4 3 0,-3 2 1 15,6-6 0-15,0-2 0 0,3 3 7 0,2 0 0 16,-2 5 1-16,3-5 0 0,6 2-13 0,0-2-2 16,-1 5-1-16,-2-6 0 0,0 4 15 0,0-4 4 15,0 6 0-15,-4 0 0 0,-2-5-39 0,-3 2-13 16,0-2 9-16,3-8-9 0,0 5 0 0,-1-3 0 15,1 3 0-15,3 1-11 16,-3-4-29-16,9 3-5 0,-9-3-2 0,-1 3 0 16,1 3-20-16,-6 3-4 0,0-4-1 0,-3-2 0 15,-3 3-112-15,-3 0-22 0,0-3-5 0,-6 8-1 0</inkml:trace>
  <inkml:trace contextRef="#ctx0" brushRef="#br0" timeOffset="9281.7184">11477 677 230 0,'0'0'10'0,"0"0"2"0,0 0-12 0,0 0 0 0,0 0 0 0,0 0 0 16,-3 6 248-16,3-6 48 0,0 0 8 0,0 0 3 16,0 0-195-16,0 0-38 0,-6 0-8 0,6 0-2 15,-3-6-22-15,3 6-5 0,0 0-1 0,0 0 0 16,0 0-11-16,0 0-2 0,0 0-1 0,0 0 0 16,0 0 2-16,0 0 1 0,0 0 0 0,0 6 0 15,3 2-2-15,0-3-1 0,-3 3 0 0,0 0 0 16,3 2 29-16,0 6 5 0,-6 3 2 0,3 5 0 15,0 2 14-15,0 3 4 0,-3 8 0 0,3 8 0 16,-3 0 4-16,0 8 0 0,3 0 1 0,0-5 0 16,0 2-44-16,0-3-9 0,0 4-1 0,0-6-1 15,0-6-16-15,-3 6-10 0,0-5 12 0,0-8-12 16,-3 2 0-16,0-2 0 0,-3-11 0 0,0 3-9 16,0-3-48-16,-3-8-10 0,0-5-1 15,0 3-725-15,-3-6-145 0</inkml:trace>
  <inkml:trace contextRef="#ctx0" brushRef="#br0" timeOffset="11525.502">13039 442 403 0,'0'0'17'0,"0"0"5"0,6 0-22 0,-6 0 0 0,3-5 0 0,0-1 0 16,6 4 132-16,-3 2 23 0,0-6 4 0,3 1 1 0,0 2-111 0,0-2-21 15,-3 0-5-15,3 2-1 0,3-2-5 0,-4 5-1 16,-2-8 0-16,0 3 0 16,0 5 36-16,3-6 6 0,0 4 2 0,3-4 0 0,-3 1 21 15,0 2 5-15,0-2 1 0,-3 0 0 0,3 0-17 0,0 2-3 16,-6 3-1-16,3-5 0 0,0-1-34 0,-6 6-6 16,3-2-2-16,0 2 0 0,-3 0-24 0,0 0 0 15,0 0 0-15,0 0 0 0,0 0 8 0,0 0-8 16,0 0 8-16,0 0-8 0,0 0 0 0,0 0 0 15,0 0 0-15,-6 0 0 0,-3 8 12 0,-3-3-4 16,-3-5 0-16,3 8 0 0,0-3 0 0,0 3 0 16,-3-3 0-16,0 1 0 0,-3-4-8 0,4 9 0 15,-1-8 9-15,0 2-9 0,0 0 0 0,0 3 0 16,3-3 0-16,3-5 0 0,-3 8 0 0,0-2 0 0,1-6 0 16,2 8 8-16,-6-8-8 0,3 5-12 0,0 3 4 15,0-8 0 1,0 5-21-16,0 3-4 0,-3-8-1 0,3 5 0 0,3-5 18 15,1 6 4-15,-4-4 1 0,3-2 0 0,3 6 11 0,0-6 0 0,6 0 0 0,-6 5 0 16,6-5 0-16,-6 2 0 0,6-2 0 0,0 0-8 16,-3 6 8-16,3-6 0 0,-6 5 0 0,6-5-8 15,0 0 8-15,0 0-13 0,0 0 5 0,0 0 8 16,0 0 0-16,0 8 0 0,0-8 0 0,0 0 0 16,0 0 0-16,0 0 0 0,0 0 0 0,3 5 0 15,-3-5 0-15,0 0 0 0,0 0 0 0,3 8 0 16,-3-8-9-16,0 0 9 0,3 6 0 0,0 1 0 15,-3 7 0-15,3-9 0 0,0 3 8 0,0-3-8 0,0 1 13 16,-3-6-3-16,0 0-1 0,6 7 0 0,-3-1 13 16,3 2 2-16,0-3 1 0,0 3 0 0,-3 0 7 15,2 2 2-15,-2 4 0 0,0-1 0 0,3-5 11 16,-6 10 3-16,0 1 0 0,3-3 0 0,-3 2-28 0,3 3-4 16,-3 3-2-16,3 3 0 0,0-1 6 15,0 1 2-15,-3 10 0 0,6-3 0 0,-3 3 11 0,0 3 3 16,0-1 0-16,0-4 0 0,0 2-20 0,0-8-4 15,0 3-1-15,-3 0 0 0,0-6 3 0,-3-2 1 16,3 2 0-16,0 1 0 0,-3-1 11 0,3-7 2 16,-3 7 1-16,0-5 0 0,3 0-29 0,-3 3 8 15,0-5-8-15,0-3 0 0,0 2 0 0,0-5 0 16,0-2 8-16,3-3-8 0,-3 0 0 0,0-3 11 16,3-5-11-16,0 0 10 0,0 0-2 0,0 0 0 0,0 0 0 0,0 0 0 15,0 0 3-15,0 0 0 0,0 0 0 0,0 0 0 16,0 0 1-16,0 0 1 0,0 0 0 0,0 0 0 15,0 0 10-15,0 0 1 0,0 0 1 0,0 0 0 16,0 0-25-16,0 0 0 0,0 0 0 0,0 0 0 16,0 0 0-16,0 0-17 0,9 3 2 0,0-1 1 15,0 1 4-15,0 2 1 0,6-5 0 16,3 0 0-16,3 0-65 16,5-8-13-16,4 3-2 0,3 0-1 0,6-3-127 15,-1-5-26-15</inkml:trace>
  <inkml:trace contextRef="#ctx0" brushRef="#br0" timeOffset="12279.5182">13724 762 979 0,'0'0'87'0,"0"-5"-70"0,3-3-17 0,0 2 0 16,0 6 137-16,3-7 24 0,-3 1 5 0,3-2 1 15,3 3-75-15,-3-3-16 0,-1 3-2 0,1-8-1 16,3-1-29-16,0 1-5 0,3 0-2 0,-3 0 0 16,3 2-18-16,3-5-4 0,-3 3-1 0,3-6 0 15,0 6-14-15,-1 0 9 0,1 0-9 0,6 0 8 16,-6-1-8-16,0 1 0 0,0 8 0 0,0-3 0 15,-6 3 0-15,-3-1 0 0,-6 6 0 0,6 0 0 16,2 0 0-16,-5 0 0 0,-3 6 0 0,0 7-11 0,0 0 11 16,-3 6 0-16,-2 2 8 0,-4 10-8 15,3-4 14-15,-6 5-2 0,3 7 0 0,0-7 0 0,0 8-12 0,0 5 0 16,0-3 0-16,6 0 0 0,3-2 0 0,3-11 0 16,-3 0 8-16,3-2-8 0,0-6 0 0,0-3 0 15,0-4 0-15,0-6 0 0,0 2 13 0,0-2-3 16,0-3-1-16,-3-5 0 0,6 0 13 0,0 0 2 15,3 0 1-15,0 0 0 0,0-5-5 0,2-8-2 16,1 2 0-16,3 1 0 0,3-1-18 0,-3-10 10 16,3 2-10-16,0-2 8 0,-3 3-8 0,5-6 0 15,-2-2 0-15,0-1 0 0,3 1 0 0,-3-1 0 16,0-5 0-16,0 3 0 0,2-2 14 0,-8 4-2 16,3 1-1-16,-3-3 0 0,3-1 8 0,-3 4 1 0,3 2 1 15,-3 3 0-15,-3 8 6 0,6-6 1 0,-7 1 0 0,-2 10 0 16,3 0-19-16,-9 8-9 0,0 0 10 0,6 8-10 15,-3-3 8-15,0 8-8 0,0 14 0 0,-3-6 9 16,0 11-9-16,0-1 0 0,3-1 9 0,-3 7-9 16,0-6 8-16,3 14-8 0,-3-5 10 0,3 2-10 15,-3-5 0-15,0 3 8 0,0-8-8 0,-3 0 0 16,3-11 0-16,0 0-16 0,-3-3 3 0,3 1 1 16,-3-6-157-16,3-8-31 15,0 3-7-15</inkml:trace>
  <inkml:trace contextRef="#ctx0" brushRef="#br0" timeOffset="12809.073">14742 389 2131 0,'0'0'94'0,"0"0"20"0,3-5-91 0,0-1-23 15,3 6 0-15,0-2 0 0,6-4 68 0,-4 6 8 16,4-5 3-16,3-3 0 0,3 3-55 0,0-3-10 0,-3-3-2 0,6 3-1 16,-3 1 1-16,2-4 0 0,-2 3 0 0,3-5 0 15,0 7-12-15,3-7 0 0,-3 5 0 0,-4-2 0 16,4 2 0-16,-6 0 0 0,0-3 0 0,-3 9 0 15,0-4 0-15,0 1 0 0,-6 2 0 0,3 3 0 16,-3 0 0-16,-3 0 0 0,3 0 0 0,-6 0 0 16,5 8 8-16,1-2-8 0,-3 7 0 0,3-5 8 15,-3 5-8-15,3 0 10 0,0 6-10 0,0-1 10 16,-3 3-10-16,3 1 8 0,-3 1-8 0,0-1 8 16,3 1 6-16,-6 4 1 0,0 5 0 0,3 2 0 15,-3-2 14-15,0 7 3 0,-3 1 1 0,3-5 0 16,0 7-23-16,0 5-10 0,-3 4 8 0,0-9-8 15,3 0 18-15,0 6-2 0,0-11 0 0,0 3 0 16,3-1-3-16,0-4-1 0,0 2 0 0,0-11 0 0,0 6 16 16,0-11 2-16,0 6 1 0,0-9 0 0,0 1-19 15,-3 2-3-15,0-8-1 0,0 6 0 0,0-6 7 0,-3 0 1 16,0 0 0-16,0 1 0 0,-3-1-7 0,0 0-1 16,-3 0 0-16,-3 1 0 0,-3 4-8 0,-3-5 0 15,-8-5 0-15,-7 3 0 16,-12 2-105-16,-8 0-17 0,-7 3-3 15,-8-3-1106-15</inkml:trace>
  <inkml:trace contextRef="#ctx0" brushRef="#br0" timeOffset="14970.6807">6830 2627 921 0,'0'0'82'0,"0"0"-66"0,0 0-16 0,0 0 0 16,0 0 104-16,0 0 18 0,0 0 3 0,3-2 1 16,-3 2-44-16,0-3-9 0,3-5-1 0,0 3-1 0,-3-3-21 0,0 3-4 15,-3-3-1-15,3 2 0 0,3 1-45 0,-6 0-10 16,-3-3-2-16,3 3 0 0,-3-1 12 0,0 4-13 15,0-6 5-15,3 2 8 0,3 6-8 0,-9-5 8 16,3 0 0-16,0 2 0 0,-2-2 0 0,2 2 0 16,6 3 10-16,-9-5-10 0,0 5 16 0,0-8-3 15,0 8-1-15,0-3 0 0,0 1-12 0,-3 2 0 16,3 0 0-16,-3 0 0 0,0 0 8 0,0 2-8 16,6-4 0-16,-5 4 0 0,-1 1 8 0,3 0-8 15,0 2 0-15,0-2 0 0,0 2 11 0,-3 0-11 16,3 0 12-16,0 3-12 0,3-2 21 0,-3 4-2 15,3 1-1-15,-3-1 0 0,3 4 9 0,1-1 1 0,-4 8 1 16,3-5 0-16,0 2 2 0,0 4 0 16,3-1 0-16,-3 5 0 0,3 1 14 0,0-1 3 0,0 1 1 15,0-1 0-15,3 1-5 0,0-4 0 0,3 1-1 0,0 0 0 16,0-6-8-16,3 4-2 0,0-4 0 0,0 1 0 16,3 2-5-16,3-5-2 0,-1 2 0 0,1-2 0 15,6 5-13-15,-3-5-2 0,3 0-1 0,3 3 0 16,-3-4-2-16,2 1 0 0,1 0 0 0,0 0 0 31,0 0-32-31,0-5-8 0,3 2 0 0,-1-5-1 0,-2 0-151 16,0-3-31-16,6-5-5 0</inkml:trace>
  <inkml:trace contextRef="#ctx0" brushRef="#br0" timeOffset="15527.4962">7506 2836 1976 0,'3'-5'44'0,"0"-3"8"0,-3-2 3 0,-3 4 0 0,3 4-44 0,0 2-11 0,3-8 0 0,-3 5 0 16,-6-5 22-16,6 3 2 0,3 2 1 0,-3 3 0 16,0-3-13-16,0 3-4 0,0 0 0 0,0 0 0 15,0 0-8-15,0 0 0 0,-3-2 0 0,3 2 0 16,0 0 0-16,-9 2-11 0,-3-2 11 0,3 3-12 16,-3 2 12-16,3 3 0 0,-3-2 0 0,0 2 0 15,-3-3 0-15,7 3 16 0,2 5-3 0,-3-8 0 16,0 6 3-16,0 0 1 0,3 4 0 0,3 1 0 15,-3 3 3-15,3 2 1 0,-3-3 0 0,3 4 0 16,6-1-5-16,0 3-2 0,-3-6 0 0,0 3 0 16,3-2-5-16,3-1-1 0,0-2 0 0,0 3 0 15,-3-6-8-15,3 3 0 0,3-3 0 0,0-2 8 16,-3-1-8-16,2-2 0 0,4-8 0 0,0 3 0 16,3-3-11-16,0-3 11 0,0-2-8 0,3 0 8 15,3-3 0-15,-6 0-10 0,-4-3 10 0,4 1 0 16,3-1 0-16,0-2 0 0,-6 0 0 0,-3-1 0 15,-6-2 12-15,3 3 0 0,3-3 0 0,-6 3 0 0,-6-8 16 16,3 2 4-16,3 1 0 0,-3-3 0 0,-3 2-8 0,0-7 0 16,6 5-1-16,-3-1 0 0,3 7-23 0,-3-4 9 15,-6 6-9-15,3 0 0 0,3 5 0 0,-3-6 0 16,-9 4 0-16,3 2-9 0,6 3-8 0,-3-1-2 16,-3 4 0-16,-3-4-724 15,-6 4-145-15</inkml:trace>
  <inkml:trace contextRef="#ctx0" brushRef="#br0" timeOffset="15996.9711">8056 2392 1612 0,'-14'-19'72'0,"11"14"14"16,-3-6-69-16,6 4-17 0,0-1 0 0,-3 0 0 15,-3-3 34-15,6 3 3 0,9 3 1 0,-6-3 0 0,-6 0-8 0,0 3-2 16,6 5 0-16,0-6 0 15,0 1-2-15,-3 2-1 0,0 1 0 0,0 2 0 0,6-3-17 16,-6 3-8-16,0 0 8 0,0 0-8 0,0 0 37 16,0 0 3-16,0 0 0 0,0 0 0 0,0 0-10 15,0 0-2-15,0 0 0 0,0 5 0 0,-6 9-3 0,3-9-1 16,6 6 0-16,0 4 0 0,0 7 10 0,0-1 2 16,-3 5 0-16,2 1 0 0,4 4 6 0,0-1 2 15,-9 4 0-15,3-5 0 0,6 5-5 0,0 1-1 16,-6-3 0-16,0-1 0 0,0 4-14 0,0-4-4 15,6 1 0-15,-6 3 0 0,-3-4-20 0,0 1 8 16,6 2-8-16,-3-4 0 0,-6-4-9 0,3 1-7 16,0 2 0-16,0-3-1 15,6-5-103-15,-6 3-20 0,-8 3-4 0,5-9-577 16,6-2-116-16</inkml:trace>
  <inkml:trace contextRef="#ctx0" brushRef="#br0" timeOffset="16553.7735">8610 2641 1778 0,'0'0'79'0,"0"0"16"0,0 0-76 0,0 0-19 16,0 0 0-16,0 0 0 0,0 0 43 0,0 0 5 15,0 0 0-15,0 0 1 0,0 0-14 0,0 0-3 16,0 0-1-16,0 0 0 0,0 0-16 0,0 0-3 16,-3 7-1-16,3-7 0 0,-3 6-11 0,-3 2 0 15,0 5 0-15,0 0 8 0,0 6 1 0,-3-3 0 16,-3 7 0-16,4 6 0 0,-4 1 18 0,3 1 3 15,-6 4 1-15,3-4 0 0,3 1-21 0,0-3-10 16,0-5 10-16,6 3-10 0,-3-6 8 0,3-3-8 16,6-2 0-16,-3 0 9 0,0-3-9 15,0 1 8-15,3-12-8 0,0 9 8 0,3-11-8 0,0 5 0 16,0-5 0-16,3-3 0 0,0 1 0 0,0-4 0 16,3-1 0-16,0-1 8 0,0 2-8 0,-4-10 12 0,1 6-12 0,0-1 12 15,0-2 25-15,0 0 6 0,3-3 1 0,-3-3 0 16,3 1-13-16,0-3-3 0,-3 2 0 0,0-5 0 15,0 1-19-15,0 1-9 0,-6 1 8 0,2 3-8 16,1-6 31-16,-3 5 1 0,3-2 0 16,-6 3 0-16,0 4-32 0,3-1 0 0,-3 1 0 0,0 4 0 15,0 4-12-15,-3-4-8 0,3 5-1 0,-3-1-1 16,-3 4 0-16,0-1 0 0,1 0 0 0,-7 3 0 31,-3 0-29-31,3 6-5 0,-6-4-2 0,0 4 0 0,0-4-27 16,3 4-6-16,-5 1-1 0,2 1-860 0</inkml:trace>
  <inkml:trace contextRef="#ctx0" brushRef="#br0" timeOffset="17288.6258">9024 2611 748 0,'6'-2'67'15,"-3"-3"-54"-15,-3 5-13 0,0 0 0 16,0-6 186-16,0-2 34 0,0 3 8 0,0 5 0 0,0 0-110 0,3-5-22 16,-6-1-5-16,3 6-1 15,0 0-21-15,0 0-4 0,0 0-1 0,0 0 0 0,0 0-18 0,0 0-4 16,0 0-1-16,0 0 0 0,0 0-25 0,0 0-4 16,0 0-2-16,3 8 0 0,-3-2 8 0,3 4 2 15,0 1 0-15,-3 2 0 0,3 0 2 0,0 0 1 16,0 3 0-16,-3 0 0 0,0 11-6 15,0-6-1-15,3 3 0 0,-3 2 0 0,0 3-1 0,-3-2-1 16,0-3 0-16,3-1 0 0,0-2-6 0,0-2 0 16,0 2-8-16,0-8 12 0,0 1-4 0,0-4 0 15,-3 1-8-15,3-1 12 0,0-10-12 0,0 0 8 16,0 0-8-16,0 0 0 0,-3 3 24 0,3-3 0 0,0 0-1 16,0 0 0-16,0 0-12 0,0 0-3 0,0-8 0 15,3-2 0-15,0-1 3 0,0-2 0 0,0-1 0 16,0-4 0-16,0 5 1 0,0-11 1 0,-1 3 0 15,1-6 0-15,0 3 14 0,6-5 2 0,-3 3 1 0,3-1 0 16,-3 1-38-16,3 2-8 0,3 0-2 0,-3 8 0 16,-3-2 18-16,3 2 0 0,0 3-8 0,0 0 8 15,-3-1-12-15,3 6 2 0,0 1 0 0,-1-1 0 16,-2-3-11-16,3 3-3 0,0 3 0 0,0-3 0 31,3 3-192-31,-3-3-38 0,6-14-8 0,-6 4-2 0</inkml:trace>
  <inkml:trace contextRef="#ctx0" brushRef="#br0" timeOffset="22198.7703">10217 2164 518 0,'0'0'46'0,"-6"3"-37"15,6-3-9-15,-5 5 0 0,-1-2 83 0,0 0 14 16,-3-1 3-16,6 3 1 0,-6-5-62 0,0 0-13 16,0 6-2-16,0-6-1 0,0 2-23 0,-3 1 0 0,0 0 0 0,0 2 0 15,0-5 0-15,1 3 0 0,-1-1 0 0,-3 1 0 16,3 2 8-16,3-2 0 0,-3 0 0 0,0-1 0 16,0 3 28-16,0-2 7 0,3 0 1 0,0-1 0 15,9-2-17-15,-6 6-3 0,1-6-1 0,5 0 0 16,0 0 5-16,0 0 0 0,-6 0 1 0,6 0 0 15,0 0-17-15,0 0-3 0,0 0-1 0,0 0 0 16,-6 0 5-16,6 0 1 0,0 0 0 0,0 0 0 16,-3 5 3-16,3-5 1 0,0 0 0 0,0 0 0 15,0 0 5-15,0 0 1 0,0 0 0 0,0 0 0 16,0 0-24-16,0 0-18 0,0 0 3 0,0 0 1 16,0 0 14-16,0 0 16 0,0 0-3 0,0 0-1 15,6-3-12-15,-6 3 0 0,6-2 0 0,-6 2 0 16,0 0 25-16,0 0 3 0,0 0 0 0,0 0 0 0,0 0 5 0,0 0 2 15,0 0 0-15,0 0 0 0,0 0-18 0,5 0-3 16,-5 0-1-16,0 0 0 0,0 0-1 0,0 0-1 16,0 0 0-16,0 0 0 0,0 0 0 0,0 0 0 15,0 0 0-15,0 0 0 0,0 0-11 0,0 0 0 16,0 0 9-16,-2 5-9 0,-4 3 0 0,0-8 0 16,-3 5 0-16,3-2 0 0,0 2 0 0,0-5-8 15,-3 5 8-15,3-5 0 0,-3 3 0 0,0 2 0 16,3-5 0-16,0 6 0 0,0-6 0 0,0 0 0 15,0 0 8-15,0 2-8 0,6-2 0 0,0 0 0 16,-6 0 0-16,3 3 0 0,-3 0-11 0,6-3 0 16,-5-3 0-16,5 3 0 0,-6 3 11 0,6-3-10 0,0 0 10 15,0 0-10-15,0 0 10 0,0 0 0 0,0 0 0 0,0 0 0 16,0 0 0-16,0 0 16 0,0 0-4 0,0 0-1 16,-3 5 0-16,3-5 0 0,0 0 0 15,0 0 0-15,0 0 0 0,0 0 0 0,0 0 0 0,0 5 0 16,0-5-2-16,3 8 0 0,-3-8 0 0,0 0 0 15,0 0-9-15,0 5 0 0,0-5 9 0,0 0-9 16,0 0 8-16,0 0-8 0,3 8 8 0,-3-2-8 16,3 2 12-16,-3-3-1 0,0 5-1 0,-3 1 0 15,3 2 14-15,-3 0 4 0,0 1 0 0,3 4 0 16,-6-2-2-16,6 3 0 0,-3-3 0 0,3-1 0 16,-3 4-6-16,0-1-2 0,6-2 0 0,0 3 0 15,-3-3 2-15,3 0 1 0,-3-1 0 0,3 1 0 16,0-2-5-16,0-1-2 0,0 3 0 0,-3 0 0 15,3-3-4-15,-1 0-1 0,1 0 0 0,-3 0 0 0,3 3 3 0,-3 0 0 16,0 0 0-16,-3 3 0 0,3 2-3 0,-3-3 0 16,1-2 0-16,-1-3 0 0,0 6 2 0,3-6 0 15,-3 0 0-15,3-2 0 0,0 2-11 0,-3-8 12 16,3 3-12-16,-3-2 12 0,3-6-12 0,0 0 0 16,0 0 9-16,0 5-9 0,0-5 8 0,0 0-8 15,0 0 8-15,0 0-8 0,0 0 11 0,0 0-3 16,0 0 0-16,0 0 0 0,0 0 0 0,0 0-8 15,0 0 12-15,0 0-4 0,0 0 4 0,0 0 0 16,0 0 0-16,0 0 0 0,0 0-12 0,0 0 8 16,0 0-8-16,6 5 8 0,-6-5-8 0,6 3 0 15,-6-3 0-15,5 3 0 0,4-1 0 0,-3-2 0 0,3 3 0 0,3-3 0 16,0 3 0-16,0-3 0 0,0 0 12 0,3 0-4 16,-3 0 0-16,3 0-8 0,-3-3 12 0,5 0-4 15,1 1-8-15,0-1 0 0,-3 0 0 0,3 1 0 31,0-1-24-31,0-2-6 0,2-1-2 0,-2 4 0 16,3-6-116-16,0 0-23 0</inkml:trace>
  <inkml:trace contextRef="#ctx0" brushRef="#br0" timeOffset="23016.0324">10536 2392 1267 0,'0'0'112'0,"0"-5"-89"0,0-1-23 0,0-2 0 15,3 3 154-15,0-3 26 0,3 3 6 0,-3-8 1 16,3 5-91-16,3-3-17 0,0 3-4 0,0-2-1 16,-4-1-39-16,4 0-8 0,0 1-2 0,-3-1 0 15,3 6-17-15,-3 5-8 0,0-11 0 0,0 9 8 16,-3-4-8-16,3 6 0 0,-6 0 0 0,0 0 0 16,9 6-12-16,-6-1 12 0,3 6-10 0,-3 2 10 15,0 3-9-15,0 2 9 0,-3 9-8 0,0-1 8 16,0 1 0-16,0-1 8 0,0-5 0 0,0 3 0 15,3 2-8-15,-3-4 8 0,3-4-8 0,3 1 8 16,-3-3 11-16,0-3 2 0,0 0 1 0,0-2 0 0,0 2-7 16,0-8-2-16,0 3 0 0,0 0 0 0,-3-8-5 0,0 0 0 15,5 5-8-15,-5-5 12 0,6 0-12 0,0 3 11 16,-6-3-11-16,0 0 10 0,6-3-10 0,0 3 0 16,3-8 9-16,-3 6-9 0,0-1 12 0,0-5-1 15,3 3-1-15,-3-6 0 0,3 1 5 0,0-4 1 16,0-1 0-16,3-1 0 0,3-3-8 0,-4-2-8 15,4 2 11-15,0-7-11 0,0 7 0 0,0-4 0 16,-6 7 0-16,3-3 0 0,-3 6 0 0,-3-8 0 16,3 8 0-16,-3-1 0 0,0 1 0 0,-3 0 0 15,-1 2 0-15,1 1 0 0,0-1 0 0,-3 6 0 16,3-3 0-16,-3 3 0 0,0-1 0 0,0 6 0 0,0 0 0 0,0 0 0 16,0-2 14-16,0 2-4 0,0 0-1 0,0 0 0 15,0 0-9-15,0 0 0 0,0 0 0 0,0 0 0 16,3 10-12-16,0 1 12 0,3 2-12 0,-3-5 12 15,0 5 18-15,0 3 11 0,0 5 3 0,0-2 0 16,-3 2-16-16,3 0-4 0,-3 3 0 0,3-3 0 16,0 0-3-16,3 3-1 0,-3-3 0 0,0-2 0 15,3-1-8-15,-3-4-11 0,3 1 3 0,-3-1 0 16,0-4-148 0,3 1-28-16,-3-3-7 0,-3-8-1 0</inkml:trace>
  <inkml:trace contextRef="#ctx0" brushRef="#br0" timeOffset="23719.4263">11223 2196 864 0,'0'0'38'0,"0"0"8"0,0 0-37 0,0 0-9 0,0 0 0 0,3-3 0 15,0 1 233-15,0-4 45 0,3-1 9 0,0 1 1 16,3-2-201-16,0 3-41 0,0-3-8 0,0 3-2 15,3-6-20-15,0 9-5 0,3-9-1 0,3 3 0 16,-4 0 11-16,4 0 3 0,0 3 0 0,0 0 0 16,0-3 6-16,-3 2 2 0,0 1 0 0,0 2 0 15,-1 1 4-15,-2 2 2 0,3-3 0 0,0 3 0 16,-3-5-5-16,0 5-1 0,-3-3 0 0,0 3 0 16,0 0-16-16,-3 3-4 0,0-6-1 0,0 3 0 15,-6 0-11-15,9 3 8 0,-7-3-8 0,-2 0 8 16,0 0-8-16,9 0 0 0,-3 0 9 0,-3 0-9 15,-3 0 0-15,9 5 0 0,-9-5 0 0,3 0 8 16,-3 0-8-16,6 3 12 0,-3 2-4 0,3 6 0 0,-3-3 1 16,0-3 1-16,3 8 0 0,-3 0 0 15,0 1 18-15,0 1 4 0,3 1 1 0,-3 5 0 0,0-2-9 16,0 0-3-16,3 2 0 0,-3 5 0 0,0-2 5 16,3 5 1-16,0 3 0 0,3 0 0 0,-3-3-27 15,0 0-17-15,2 0 2 0,-2 0 1 0,0-3 14 0,3 1 0 16,0-3 0-16,0-3 0 0,0-5 11 0,-3 2-2 15,0-2 0-15,0-3 0 0,-3 3 10 0,3-3 1 16,-3 1 1-16,3-1 0 0,-3 0-4 0,3-5-1 16,-3 0 0-16,0 3 0 0,-3-3-16 0,0-1 0 15,0-7 0-15,0 0 0 0,0 0 0 0,0 0 10 16,0 6-10-16,0-6 12 0,0 0-12 0,-6 2-9 16,-3 6 9-16,0-8-13 0,0 3 21 0,-3 0 5 0,3-1 1 15,-6 4 0-15,0-6-14 0,-3 0 0 0,4 0 0 16,-4 5 0-16,-3 3-20 0,0-3 4 0,3 3 0 15,-3-3 0 1,1 6-37-16,-1 0-7 0,3-1-2 0,0 3 0 16,0 1-167-16,6-1-34 0</inkml:trace>
  <inkml:trace contextRef="#ctx0" brushRef="#br0" timeOffset="25316.5462">12965 2013 1436 0,'0'0'64'0,"0"0"12"0,0 0-60 0,0 0-16 0,0 0 0 0,0 0 0 15,3-2 104-15,-3 2 17 0,6-3 4 0,-6 3 1 16,3 0-52-16,-3 0-10 0,6-5-3 0,-6 5 0 16,0 0-29-16,6-3-5 0,-6 3-2 0,0 0 0 15,0 0-8-15,0 0-1 0,9 0-1 0,-9 0 0 16,0 0-6-16,0 0-1 0,0 0 0 0,0 8 0 16,0-8-8-16,0 8 0 0,-3 3 0 0,-3-1 0 0,0 4 8 15,-3-1-8-15,0 3 8 0,-3 0-8 0,0-1 12 16,0 7-4-16,0-7 0 0,-3 1 0 0,3 5 0 0,0-2-8 15,4-6 12-15,-1 0-4 0,0 3-8 0,0 0 0 16,0-3 0-16,0 3 0 0,3-2 0 0,-3 1 8 16,0-4-8-16,3 2 0 0,0-2 0 0,-3 2 0 15,3-5 8-15,0 3-8 0,0-6 0 0,0 3 10 16,0-6-10-16,3 4 10 0,-5-1-10 0,5 0 0 16,-3 3 0-16,3-8 0 0,-3 8 0 0,6-8 0 15,0 0 0-15,0 0 0 0,0 0 0 0,0 0 0 16,0 0 0-16,0 0 0 0,0 0 0 0,0 0 0 15,0 0 0-15,0 0 8 0,0 0-8 0,6 5 0 0,-6-5 0 16,6 6 0-16,-6-6 0 0,6 2 0 0,2 4 0 16,-2-6 0-16,3 5 13 0,0-2 1 0,3 2 0 15,0-2 0-15,-3-1 13 0,3 4 2 0,0 1 1 0,0-4 0 16,0 0-15-16,3-1-3 0,-4 4-1 0,4-4 0 16,-3 1-11-16,0 0 10 0,0 2-10 0,0-5 10 15,-3 0-21-15,3 0-4 0,-6 0-1 0,0 0 0 31,-6 0-105-31,0 0-22 0,0 0-4 0,0 0-839 0</inkml:trace>
  <inkml:trace contextRef="#ctx0" brushRef="#br0" timeOffset="25868.6885">12840 2318 403 0,'0'0'17'0,"0"0"5"0,0 0-22 0,0 0 0 16,0 0 0-16,0 0 0 0,0 0 313 0,0 0 59 0,0 0 11 0,6 0 2 15,-6 0-301-15,0 0-60 0,0 0-12 0,6-3-2 16,3-2-10-16,-9 5 0 0,0 0 0 0,0 0 0 16,6-3 0-16,-6 3 0 0,0 0 0 0,0 0 0 15,0 0 0-15,0 0 0 0,0 0 0 16,0 0 0-16,0 0 11 0,0 0 0 0,0 0 0 0,0 0 0 16,0 0 33-16,0 0 8 0,0 0 0 0,0 0 1 15,0 0 3-15,6-2 0 0,-6 2 0 0,0 0 0 16,0 0-36-16,5 0-6 0,4 0-2 0,-3 2 0 15,0-4-12-15,0-1 8 0,0 3-8 0,3 0 0 16,-3 0 10-16,3-5-10 0,3 2 10 0,0 0-10 16,3 3 18-16,0-2-2 0,2 2-1 0,4-6 0 15,0 1 12-15,3 2 2 0,-3-2 1 0,3 0 0 16,-1 0-1-16,4 2 0 0,0 3 0 0,0-5 0 16,0-3 19-16,2 8 4 0,1-8 1 0,0 5 0 0,-3 0-6 15,2-4-2-15,1 1 0 0,0 6 0 0,0-8-45 16,-1 3 0-16,1-3-12 0,-3 3 2 0,0-1 10 15,-3 1 0-15,2 3 0 0,-5-4 0 16,-3 1-23-16,0 0-5 0,-3 2-2 0,0 3 0 16,0-8-35-16,-3 3-7 0,-1 5-2 0,1-6 0 15,0 1-138-15,-3 3-27 0,3-4-5 0</inkml:trace>
  <inkml:trace contextRef="#ctx0" brushRef="#br0" timeOffset="26969.3621">14870 2037 864 0,'0'0'76'0,"6"-2"-60"16,3-4-16-16,0 1 0 0,0 2 120 0,-4-5 22 15,4 3 4-15,-3-3 1 0,6 3-51 0,-6-6-9 0,-3 3-3 0,0 3 0 16,6-3-16-16,-3 0-4 16,0 3-1-16,-3-3 0 0,3 3-5 0,0-1-1 0,-3 1 0 0,-3 5 0 15,0 0-19-15,0-8-4 0,3 0-1 0,-3 3 0 16,-3 0-23-16,0 2-10 0,3-8 8 0,-3 9-8 16,0-3 0-16,0-3 0 0,0 2-14 0,-3 1 5 15,-3-3-6-15,-3 8-1 0,-3-8 0 0,0 3 0 16,1 5-3-16,-4-8-1 0,-3 8 0 0,3 3 0 15,0 2 9-15,-3-2 2 0,3-1 0 0,1 6 0 16,-1-3 9-16,0 6 0 0,0 0 0 0,3-4 0 16,-3 12 0-16,0-6 0 0,4 6 0 0,-4-1 0 15,3 3 16-15,0-2 4 0,3-3 2 0,3 0 0 16,6 0-12-16,-3 2-2 0,-3-5-8 0,6 1 12 16,3-1-12-16,0 0 9 0,-3-2-9 0,6-1 8 15,-3 1-8-15,3-3 0 0,3 0 0 0,3-3 0 0,-6 3 0 16,6-3 0-16,3 0-8 0,-3-5 8 0,3 0 0 0,0-5 0 15,0 3 0-15,-1-1 0 0,4-5 0 0,-3 0 0 16,0 0 0-16,0 3 8 0,3-6 16 0,0 1 4 16,-3-4 0-16,3 1 0 0,2 3 8 0,-2-9 1 15,3 1 1-15,-3 2 0 0,0-3-18 0,-3 3-4 16,3-2-1-16,-3 2 0 0,-3 0-7 0,3 3-8 16,-7 0 11-16,1 2-11 0,-3 3 10 0,3 0-10 15,0 3 8-15,-3-3-8 0,-3 8 0 0,0 0 0 16,0 0-12-16,0 0 12 0,0 0-10 0,0 0 10 15,3 8 0-15,0 5-9 0,-3-2 9 0,0 10 12 16,-3 5-2-16,3 1-1 0,-3-1 0 0,-3 6 0 16,3 0 0-16,0 2 0 0,-3 3 7 0,0 3 2 0,1-6 0 15,2 11 0-15,0-8-18 0,0 3 0 0,0 0 0 0,0-1 0 16,0-4 23-16,3-4 7 0,0 1 2 0,-3-5 0 16,0-9-32-16,0 9-13 0,0-9 1 0,0 3 0 15,0-5 12-15,0 3 16 0,-3-3-3 0,-3 5-1 16,0-8-3-16,0 5-1 0,-3-4 0 0,-3-1 0 15,3 3-8-15,0 0 0 0,1-6 0 0,-1 1 0 16,3 2 0-16,0-8 8 0,0-2-8 0,0 2 8 16,6-5 0-16,3 0 0 0,-6 3 0 0,3-6 0 15,-3 3 4-15,3-8 0 0,0 3 0 0,-3-6 0 16,3 1 16-16,3-1 3 0,-6-5 1 0,6 1 0 16,0-4-32-16,3 3 0 0,3-10 0 0,0 5 0 15,6-3 0-15,0-3 0 0,6 3 0 0,0-5 0 0,5 3 0 16,1-6 0-16,3 0 0 0,-3 6 0 15,-6-6-24-15,6 3-12 0,5-5-1 16,1 5-1-16,-6 2-96 0,0-5-19 0,-3 6-4 0,-4-1-935 16</inkml:trace>
  <inkml:trace contextRef="#ctx0" brushRef="#br0" timeOffset="27527.5303">15453 1950 2149 0,'0'0'95'0,"0"0"20"0,9-8-92 0,-3 3-23 0,-6 5 0 0,9 0 0 16,0 0 48-16,0 2 4 0,0-2 2 0,0 3 0 16,0 5-11-16,0-5-3 0,0-1 0 0,-4 6 0 15,4-2-32-15,0 7-8 0,-3 0 0 0,3 3 0 16,-3 2 0-16,0 4 0 0,0 1 0 0,0-1 0 15,0 1 8-15,0-2 0 0,-3 3 0 0,3-3 0 16,-3-2 7-16,0-3 1 0,0 0 0 0,0-3 0 0,0 0-7 0,-3-2-1 16,0-11 0-16,0 10 0 0,0 1 20 0,0-11 3 15,0 0 1-15,0 0 0 0,-3 8-32 0,3-8 0 16,0 0 0-16,0 0 0 0,0 0 0 0,0 0 0 16,0 0 0-16,0 0 0 0,0 0 12 0,0 0-3 15,-3 3-1-15,3-3 0 0,-6-3 4 0,3 3 0 16,0-5 0-16,0-1 0 0,0 4 25 15,0-4 6-15,3-7 1 0,3 3 0 0,-3-1-29 0,3-2-6 16,-3 0-1-16,6-6 0 0,0 0-8 0,0 1 0 16,3-3 0-16,0-6 0 0,3 1 0 0,-1-3-11 15,1 2 3-15,0 1 0 16,0-3-26-16,3 5-5 0,-3 5-1 0,0 4 0 16,-3-4-72-16,3 6-14 0,0 0-3 0,-1 2-624 0,1 0-125 0</inkml:trace>
  <inkml:trace contextRef="#ctx0" brushRef="#br0" timeOffset="28187.0661">16522 1990 1220 0,'0'0'54'0,"0"0"11"0,0-6-52 0,-3-2-13 15,3 3 0-15,0 5 0 0,0-8 54 0,-3 3 8 16,0 0 2-16,0-3 0 0,3 0-31 0,-3 0-5 16,0 3-2-16,0-1 0 0,3 6 3 0,-3-5 1 15,0 2 0-15,-3-2 0 0,0-3 18 0,0 3 4 16,-3 5 1-16,0-6 0 0,0 4 3 0,0 2 0 0,-2 0 0 16,-1 0 0-16,-6 0-31 0,0 0-5 0,-6 2-2 0,0 4 0 15,0-6-18-15,-2 0-14 16,-1 5 2-16,0-2 1 15,3 2-13-15,3 0-4 0,1 1 0 0,2 2 0 0,0-1 20 0,0 4 8 16,3-3-8-16,0 5 8 0,0 6 11 0,0-3 7 0,4 7 2 0,-4-7 0 16,3 8 14-16,3-5 3 0,0-1 1 0,3 3 0 15,0-5-18-15,6 0-4 0,-3-3-1 0,6-5 0 16,0 5-15-16,3-7 0 0,0-4 0 0,3 1 0 16,0-3-16-16,3-3-2 0,3-5-1 0,-1 1 0 15,4-4 3-15,0-2 1 0,0-1 0 0,3-1 0 16,0-4 15-16,0 1 13 0,2-4-2 0,1-1-1 15,-3-4 18-15,3 1 3 0,-3-1 1 0,2 1 0 16,1 5 26-16,-3 2 6 0,0-5 0 0,0 8 1 0,-6 6 0 16,-3 2 0-16,-1 3 0 0,-2 2 0 0,-9 3-35 15,6 8-7-15,-3 0-2 0,0 10 0 0,0 1-6 16,-3 7-2-16,0 6 0 0,0 2 0 0,-3-2-13 0,0-3 0 16,0 0 0-16,3-2 0 0,0-9 0 0,3 4 12 15,-3-9-3-15,3 0-1 16,3-5-93-16,0-3-19 15,3-2-4-15,0-3-674 0,0-3-134 0</inkml:trace>
  <inkml:trace contextRef="#ctx0" brushRef="#br0" timeOffset="28870.7349">16921 1683 2008 0,'0'0'89'0,"-6"0"19"0,6 0-87 0,0 0-21 0,0 0 0 0,0 0 0 16,-6 5 33-16,3 3 3 0,6 0 0 0,-3 3 0 16,-3 2-18-16,0 0-3 0,3 3-1 0,-3 0 0 15,3 5 1-15,0-8 0 0,0 6 0 0,3-6 0 16,3 3 3-16,-3 0 1 0,-3-1 0 0,3-1 0 15,3-4 1-15,-3-2 1 0,0 0 0 0,-3-8 0 16,0 0-1-16,0 0-1 0,9-2 0 0,-1 2 0 16,1-8-8-16,0 2-2 0,3-7 0 0,3 2 0 15,-3-2-9-15,0 0 0 0,3 0-12 0,0-3 12 0,0 3 0 0,-1-6 15 16,-2 1-1-16,0-4 0 0,6 4-3 0,0-8-1 16,-6 7 0-16,3-2 0 0,0-6 11 0,-3 9 3 15,5 5 0-15,-5-1 0 0,-9 4 1 0,6 7 1 16,0-2 0-16,0 5 0 0,0 0-17 0,-3 0-9 15,0 5 10-15,3-2-10 0,0 7 0 0,-3-2 0 16,0-2 0-16,0 7-10 0,3 3 10 0,-1 0 0 16,-2 5 0-16,-3-3-8 0,3 3 8 0,0 6 0 15,3 5 0-15,-6-6 0 0,0 6 15 0,0 2-2 16,3 3 0-16,-3 3 0 0,-3 0-3 0,-3-6-1 16,6 3 0-16,-3 3 0 0,-3-3-9 0,0 3 12 0,-3-1-12 15,0 1 12-15,3 5-12 0,-3-5 0 0,-6-1 0 16,-2-2 0-16,2 6 11 0,-6-6-3 0,-3 2-8 0,-3-7 12 15,-3 0 0-15,1 2-1 0,5-7 0 0,-6-1 0 16,0-5-11-16,3-2 0 0,6-1 0 0,1-4 8 16,-1-4 0-16,6-5-8 0,-3 3 12 0,6 0-4 15,-3-8 3-15,3 0 0 0,3 0 0 0,6 0 0 16,0 0 5-16,-3-10 0 0,0-1 1 0,0 3 0 16,0-2 6-16,3-1 1 0,0-5 0 0,3-2 0 15,-3 4-12-15,3-9-1 0,6 1-1 0,3-4 0 16,-3 0-10-16,6-6-12 0,6 0 2 0,3-2 1 15,5 2-4-15,1 0-1 0,-3 3 0 0,9 5 0 16,2 0-19-16,-2 9-4 0,-6 1-1 0,0 1 0 16,2 3-55-16,-2 2-11 0,-6 2-3 0,-3 4-699 15,-3-9-140-15</inkml:trace>
  <inkml:trace contextRef="#ctx0" brushRef="#br0" timeOffset="44498.8624">7027 4416 518 0,'0'0'23'0,"0"0"5"0,0 0-28 0,0 0 0 0,0 0 0 0,0 0 0 15,0 0 194-15,0 0 34 0,0 0 6 0,0 0 2 16,0 0-180-16,0 0-36 0,0 0-8 0,0 0 0 16,0 0-12-16,0 0 12 0,0 0-12 0,0 0 12 15,0 0-4-15,3-5 0 0,-3-1 0 0,0 6 0 16,0 0 5-16,0 0 1 0,0-8 0 0,0 3 0 15,0 5 19-15,0-5 4 0,0 5 1 0,-3-5 0 0,0-1 6 16,0 1 2-16,3 0 0 0,-6-1 0 0,3-2-7 16,0 3-2-16,0-3 0 0,0 3 0 0,-3-3-9 0,3 3-3 15,-3-1 0-15,3 1 0 0,-3 0-10 0,3-1-3 16,-3 4 0-16,0-3 0 0,0 2-12 0,0 0 0 16,-3 3 0-16,0-2 0 0,6 2 0 0,-6 2 0 15,3-2 0-15,-3 3 0 0,1 0-9 0,2 2 9 16,-3-3 0-16,3 4-9 0,-9 2-1 0,6-3 0 15,-3 0 0-15,6 3 0 0,-3 0-5 0,0 0-1 16,0 0 0-16,0 0 0 0,0-3 16 0,0 6 0 16,1-3 0-16,-4 2 0 0,3 4 0 0,0-4 10 15,0 3-10-15,0 1 8 0,-3-4 0 0,0 3 0 16,0 1 0-16,3-1 0 0,0 0 0 0,3 0 0 0,0 1 0 16,0 1 0-16,1 1-8 0,-1-2 0 0,3 1 9 15,3 1-9-15,-3 0 10 0,3 3-2 0,0-3-8 0,0 2 12 16,0 1 2-16,0-3 0 0,6-1 0 0,0-1 0 15,-1-1 2-15,-2 3 1 0,3-6 0 0,0 4 0 16,3-4 7-16,3 3 0 0,0-2 1 0,0 0 0 16,3-1-9-16,-3 1-1 0,3-1-1 0,0-2 0 15,2-2-1-15,-2 1 0 0,-3-4 0 0,3 0 0 16,-3-3-5-16,3-3-8 0,-3 3 11 0,0-3-11 16,-3-4 12-16,3 1-12 0,-1-4 12 0,-2-1-12 15,0-5 12-15,3-2-4 0,-3-1 0 0,3-5-8 16,-6-5 14-16,3-3-4 0,0-5-1 0,0 3 0 15,-3-3-9-15,3 3-12 0,-3-3 2 0,3 0 1 0,-1-1 9 16,1 4-10-16,0 0 10 0,0 2-10 0,0-2 10 16,3 2 0-16,-9 3 0 0,6-3-8 0,-3 5 8 0,3 1 0 15,-3 2 0-15,0-2 0 0,-6-1 0 0,3 1 0 16,3-1-9-16,0 1 9 0,-3-1-13 0,0 4 1 16,0-4 1-16,0 1 0 0,0-1-4 0,-3 1-1 15,-3-3 0-15,3 0 0 0,6 2-2 16,-3 1-1-16,-6 2 0 0,3 3 0 0,0 0 10 0,0 5 9 15,0 5-13-15,-3 0 5 0,-3 4 8 0,3-1 14 16,6 2-3-16,-6 1-1 0,-6 5-10 0,9 0 0 16,0 0-10-16,-3 5 10 0,-3 6 0 0,3-1 12 15,0 4-1-15,0 4 0 0,0 6-11 0,-3 0 0 16,3 0 0-16,3 2 8 0,0 1-8 0,3 4 10 0,-3 1-10 16,3 2 10-16,0 4 1 0,0-1 0 0,6 5 0 15,-6 0 0-15,-3 1 8 0,3-1 1 0,6-2 1 0,-3-3 0 16,-9 0 12-16,6-3 3 0,0-5 0 0,3 0 0 15,-1 0-8-15,1 0-2 0,0-2 0 0,3-3 0 16,3 0-16-16,-3-1-10 0,0-4 12 0,-3-1-12 16,0 1 0-16,-3-3 0 0,3-3 0 0,0 0-9 31,0 1-147-31,6-1-28 0,3-3-7 0</inkml:trace>
  <inkml:trace contextRef="#ctx0" brushRef="#br0" timeOffset="45333.5965">8000 3932 1645 0,'0'0'36'0,"0"0"7"0,0 0 1 0,0 0 4 0,0 0-39 0,0 0-9 0,0 0 0 0,0 0 0 15,-3 0 51-15,-3-3 8 0,6 3 1 0,0 0 1 16,0 0-18-16,0 0-4 0,-6 0-1 0,6 0 0 15,0 0-19-15,-9 3-4 0,-9-1-1 0,6 4 0 16,3-1-14-16,-3 0 0 0,-8 1 8 0,-1 1-8 0,3 1 0 16,-3-2-15-16,-3 4 3 0,-3 1 1 15,-2-3-13-15,2 0-2 0,9 0-1 16,0 0 0-16,-6-3 27 0,4 3 0 0,5-3 0 0,3 0 0 0,0-2 20 0,0 0 2 16,0 2 1-16,6 0 0 0,3-2 3 15,0 0 1-15,-3 2 0 0,0 0 0 0,3-2-4 0,-3 2-1 16,3 0 0-16,0 3 0 0,-3-5-7 0,6 5-2 15,0 3 0-15,0 2 0 0,-3 0-2 0,3 0-1 16,6 3 0-16,0 0 0 0,-6 2 5 0,3 4 1 16,0-4 0-16,3 3 0 0,6-2 2 0,-6-1 1 0,-6 4 0 15,9-1 0-15,3 0 0 0,-3-3 0 16,-3 4 0-16,-3-4 0 0,0 3 0 0,3 0 0 16,3 3 0-16,-6-3 0 0,-3 3-1 0,0-3 0 15,9 1 0-15,-3 1 0 0,-12-1 11 0,6 4 3 0,0 0 0 16,3 1 0-16,0 2-19 0,-6 0-3 0,-3-2-1 0,3-1 0 15,9 0-9-15,-6-2 0 0,-6 0 0 16,-3 0 8-16,6-6-8 0,-3 1 0 0,3-1 0 16,0-2 0-16,-6-2 0 0,3-4 13 0,9-2-3 0,-6-3-1 15,-3-2-1-15,6-3 0 0,0 0 0 0,0 0 0 16,0 0-8-16,0 0 0 0,0 0 0 0,6 3 8 16,6-3-8-16,-3 0 8 0,-9 0-8 0,9-3 8 15,6 0-8-15,-1-2 8 0,-2 2-8 0,3 1 8 16,-3-6-8-16,6 3-11 0,3-1 3 0,-6-2 0 15,-3 3-27 1,3 0-5-16,5-3 0 0,1 0-771 0,-3-3-153 0</inkml:trace>
  <inkml:trace contextRef="#ctx0" brushRef="#br0" timeOffset="45986.2095">8265 4371 1713 0,'-3'-3'37'0,"3"3"8"0,-3-2 2 0,3-4 2 0,-3 1-39 0,0 0-10 0,0-3 0 0,6-3 0 16,0-2 31-16,0 0 4 0,0 0 1 0,3-1 0 15,0-4-11-15,0-1-1 0,0 3-1 0,3-5 0 16,2 3-12-16,1-1-3 0,3 1 0 0,0 2 0 16,0 0 0-16,0 5 0 0,0-2 0 0,-3 3 0 15,3 2-8-15,-6 2 0 0,-1 4 9 0,1 2-9 16,-3 5 0-16,0 0 8 0,-3 6-8 0,-3 2 0 15,0 8 20-15,-3 6-1 0,-3 4 0 0,3 1 0 16,-3 0 9-16,0 2 3 0,3-2 0 0,3 0 0 16,-3-3-15-16,6-3-4 0,0-2 0 0,3-3 0 15,0-2-12-15,0-1 0 0,0-4 8 0,-3-4-8 16,6-2 0-16,-3 0-8 0,0-5 8 0,0 2-13 0,0-2 13 16,-6-3 0-16,6-3 0 0,3 0 0 0,-3 1 24 15,3-4-1-15,0 1-1 0,3 0 0 0,-1-6 2 0,1 1 0 16,0-4 0-16,3 1 0 0,0-5-24 0,3 2 9 15,0-3-9-15,0-2 0 0,2-3 0 0,-2-2 0 16,-3-1-10-16,0 1 10 0,3 0-12 0,-6-1 12 16,3 3-12-16,-6 0 12 0,3 1 0 0,-3 4 0 15,-4 1 0-15,4 2 0 0,-6 2 11 0,3 7 3 16,0-4 1-16,-3 6 0 0,0 2 12 0,-3 3 2 16,0 0 1-16,0 0 0 0,0 11-30 0,0 2 8 15,-3 5-8-15,0 9 0 0,-3-1 15 0,3 3 0 16,3 6 0-16,-3-3 0 0,3-1 20 0,0 1 4 0,3-3 1 15,0 0 0-15,0 3-16 0,3-6-4 0,0 4 0 16,0-4 0-16,-3-2-20 0,3-3 0 0,-3-5 0 16,0-3-822-16,3-2-169 15</inkml:trace>
  <inkml:trace contextRef="#ctx0" brushRef="#br0" timeOffset="46535.9225">9205 3847 1958 0,'0'0'174'0,"0"0"-139"0,0 0-35 0,0 0 0 0,0 0 124 0,0 0 19 15,9 0 3-15,0-5 1 0,3-1-108 0,3-1-22 16,3 1-4-16,3-2-1 0,0 3-23 0,-1-6-5 16,7 1 0-16,-3 2-1 15,0 0-14-15,0 0-2 0,-1 0-1 0,-2 3 0 0,0 0 12 0,0-1 2 16,-6 1 1-16,0 2 0 0,-3 1 19 0,0 2 0 15,-4 0 0-15,1 5 0 0,-6-2 12 0,3 2 5 0,0 5 2 0,-3 4 0 16,-3-1 14-16,0 8 3 0,0 3 1 0,-3 2 0 16,0 3-18-16,0 3-4 0,0 5-1 0,0-2 0 15,0 4 13-15,3 1 2 0,0 2 1 0,0 1 0 16,6-1-6-16,-3 3-2 0,0-3 0 0,3-5 0 16,-3 3-9-16,0-6-1 0,0-2-1 0,0 0 0 15,-3-6 9-15,3-2 3 0,-3-3 0 0,0 1 0 16,0-4 5-16,0-5 0 0,-3-2 1 0,3-1 0 15,-3 1-16-15,0-3-3 0,0 0-1 0,0 0 0 16,-3 0-9-16,-3 0 8 0,0 2-8 0,-2-2 8 16,-1 0-8-16,0-3 10 0,0 6-10 0,-3-3 10 15,0 0-10-15,-3 0 0 0,-3 0 0 0,1 2 0 16,-1-2-19-16,0-2 4 0,0 2 1 0,3-3 0 16,-6 3-134-1,3 0-26-15,-2 0-6 0</inkml:trace>
  <inkml:trace contextRef="#ctx0" brushRef="#br0" timeOffset="47143.1564">10587 3797 2055 0,'0'0'91'0,"0"0"19"16,0 0-88-16,0 0-22 0,0 0 0 0,5 0 0 0,-5 0 19 0,6 2-1 15,0 1 0-15,-6-3 0 0,0 0-18 0,3 8 0 16,-3 0 0-16,0 0 0 0,-6 0 0 0,-3 2 0 15,4 4 0-15,-10 2 0 0,-3-1-17 0,-3 7 2 16,-6-1 1-16,0 5 0 0,1 1 14 0,-1-1 0 16,0 1 0-16,0-1 0 0,0 0 30 0,7-2-1 15,-1-5 0-15,3 2 0 0,3-5 7 0,0 0 0 16,3 0 1-16,3-1 0 0,-3-4-18 0,3 2-4 16,3-2-1-16,1-1 0 0,-4 1-14 0,6 0 9 15,-3-3-9-15,6-1 8 0,-3 4 26 0,3-3 5 16,3 0 1-16,0 0 0 0,3 0-29 0,0 2-11 15,2-2 8-15,1 0-8 0,6 3 20 0,3-1 0 16,3-2-1-16,0 3 0 0,3-3 11 0,-1-3 2 0,7 3 1 0,0-3 0 16,0-2-52-1,0 0-10-15,-1-3-3 0,-2 0 0 16,0-3-99-16,0-2-20 0,-7-1-4 0</inkml:trace>
  <inkml:trace contextRef="#ctx0" brushRef="#br0" timeOffset="47715.8883">10307 4217 1216 0,'0'0'54'0,"0"0"11"0,0 0-52 0,0 0-13 15,0 0 0-15,0 0 0 0,0 0 87 0,0 0 14 16,0 0 3-16,0 0 1 0,0 0-40 0,0 0-8 15,0 0-1-15,0 0-1 0,0 0-35 0,0 0-8 0,0 0 0 0,0 0-1 16,0 0 18-16,6 3 4 0,-6-3 1 0,9 3 0 16,-3-3 13-16,2 2 2 0,1-2 1 0,0 0 0 15,0 0 14-15,-3 0 2 0,3 0 1 0,0 0 0 16,3-2-10-16,3-1-1 0,0 0-1 0,0 3 0 16,5-5-12-16,-2 3-3 0,0 2 0 15,3-3 0-15,0 0-25 0,3 1-6 0,-1-1-1 0,1 0 0 16,3-2 4-16,3 2 0 0,0-2 0 0,2 0 0 15,1-1-12-15,3 1 8 0,3 3-8 0,-4-4 8 16,4 1 0-16,-3-3 0 0,-1 3 0 0,-2-1 0 16,0-1 19-16,0 4 3 0,-4-2 1 0,1 2 0 15,0 0-22-15,-3-2-9 0,-4 2 8 0,1 1-8 16,-3-1 8-16,-6 0-8 0,0 1 8 0,-3-1-8 16,0 3 0-16,3 0 0 0,-6-3 0 0,2 1 0 15,-5 2-8-15,3 0-1 0,-3 0 0 0,-6 0 0 16,9 0-6-16,-9 0-1 0,0 0 0 0,6 5 0 15,-6-5-14-15,0 0-3 16,0 0-1-16,0 0 0 0,0 0-85 0,0 0-17 16,0 0-3-16,-6 0-945 0</inkml:trace>
  <inkml:trace contextRef="#ctx0" brushRef="#br0" timeOffset="50012.5029">12030 3617 172 0,'0'0'16'0,"0"0"-16"0,0 0 0 0,0 0 0 15,0 0 50-15,0 0 7 0,0 0 2 0,0 0 0 16,0 0-11-16,0 0-1 0,0 0-1 0,0 0 0 15,0 0 33-15,0 0 6 0,0 0 2 0,0 0 0 16,0 0 7-16,0 0 2 0,0 0 0 0,0 0 0 16,0 0-33-16,0 0-7 0,0 0 0 0,0 0-1 15,0 0-25-15,0 0-5 0,0 0-1 0,0 0 0 16,0 0-3-16,3-3-1 0,0-5 0 0,-3 8 0 16,6 0 20-16,0-5 3 0,0 5 1 0,0-8 0 15,3 8 12-15,3-5 2 0,3 2 1 0,0 0 0 16,2 1 3-16,1-3 1 0,3 2 0 0,0-2 0 15,-3-1-20-15,3 1-4 0,2 2-1 0,1-5 0 16,0 3-18-16,0 0-3 0,0 0-1 0,2-1 0 0,-5-2-27 16,3 3-5-16,-3 0-2 0,0 2 0 15,0-5-12 1,-1 3-2-16,-2 0-1 0,0-1 0 0,-6 1-80 0,3-3-16 0,-3 3-3 16,-3-1-702-16</inkml:trace>
  <inkml:trace contextRef="#ctx0" brushRef="#br0" timeOffset="50528.0492">12405 3080 1267 0,'0'0'112'0,"0"0"-89"0,0-6-23 0,0-1 0 15,0 1 74-15,0 1 10 0,0 0 3 0,3-1 0 16,0 1-51-16,-3-3-9 0,0 8-3 0,3-5 0 15,0 0 9-15,-3 5 2 0,0 0 0 0,0 0 0 16,0 0-21-16,0 0-4 0,0 0-1 0,0 0 0 16,0 0-1-16,0 0-8 0,0 0 12 0,0 0-4 15,-3 7 17-15,3-1 3 0,-3 2 1 0,0 0 0 0,0 5 10 0,-3 3 1 16,3 2 1-16,-3 1 0 0,0 5-1 16,0 7-1-16,-3 6 0 0,4-5 0 0,-1 5 0 15,-3 6 0-15,0-6 0 0,-3 5 0 0,0 0-8 0,3-2-2 16,0 0 0-16,0-3 0 0,-3-3-15 0,6 3-3 15,-3-3-1-15,6-2 0 0,-3 0-10 0,3 2 0 16,-3-5 9-16,3 1-9 0,1 1 0 16,2-2 9-16,-3-2-9 0,3-1 0 0,0-2 8 0,-3 3-8 15,3-6 0-15,3 0 0 0,2-3 0 0,-2 1 0 16,3-3-15-16,0-3 5 16,0 0-127-16,0-2-26 0,0-3-5 0</inkml:trace>
  <inkml:trace contextRef="#ctx0" brushRef="#br0" timeOffset="50888.579">12643 3823 1825 0,'0'0'80'0,"0"-2"18"16,0-4-78-16,0 4-20 0,0-1 0 0,0-5 0 0,0 3 83 0,0-1 13 15,0-1 2-15,0 1 1 0,3 1-36 0,-3 0-7 16,0 5-2-16,6-6 0 0,-3 4-21 0,-3 2-4 16,0 0-1-16,0 0 0 0,0 0-28 0,0 0-12 15,9 5 1-15,-6 3 0 0,3 5 11 0,-3 3-12 16,0 3 12-16,0-1-12 0,0 3 12 0,0 3 0 15,-3-3 0-15,0-2 0 0,0-1 0 0,0-2 8 16,6 0-8-16,-3-5 11 0,-3-1-11 0,0-4 0 16,0-6 9-16,6 5-9 0,-6-5 0 0,6 2 0 15,-6-2 0-15,12-5 0 16,3-3-173-16,-4-2-36 0,13-27-7 0,-3 0-2 0</inkml:trace>
  <inkml:trace contextRef="#ctx0" brushRef="#br0" timeOffset="51036.2132">12849 3461 2664 0,'0'0'118'0,"0"0"24"0,0 0-114 0,0 0-28 0,0 0 0 0,0 0 0 31,0 0-63-31,0 0-18 0,-3-6-4 0</inkml:trace>
  <inkml:trace contextRef="#ctx0" brushRef="#br0" timeOffset="51806.2314">13024 3572 1836 0,'0'0'81'0,"0"0"17"0,6-3-78 0,3 3-20 16,0-2 0-16,-3 2 0 0,3 0 29 0,0-3 3 15,3-2 0-15,-3 5 0 0,-3-3 17 0,0 0 4 0,-6 3 1 0,9 0 0 16,-9 0-12-16,0 0-2 0,0 0-1 15,9 3 0-15,-1 2-18 0,-2 3-3 0,0 0-1 0,-6 0 0 16,3 8-9-16,0-3-8 0,3 6 12 0,0-1-12 16,-3 1 13-16,6 2-4 0,-6 0-1 0,3-2 0 15,0-1 7-15,-3 1 1 0,0-3 0 0,-3-3 0 16,3 0 19-16,3-2 4 0,-3-1 1 0,-3-2 0 16,0-8-6-16,3 8-1 0,-3-8 0 0,0 0 0 15,0 0-20-15,0 0-4 0,0 0-1 0,0 0 0 16,0 0-8-16,0 0 0 0,3-8 0 0,0 3 0 15,3-6 0-15,0-2 0 0,-6 0 0 0,6 0 0 16,-3-3 0-16,3-3 0 0,0 1 0 0,0-1 0 16,-1-2 0-16,4 0 0 0,-3 2 0 0,3 3 0 15,0-2 0-15,3 2-11 0,-3 0 3 0,0 3 0 16,-3 2 8-16,3 3 0 0,-3-2 0 0,-3 4 0 0,3 4-8 16,-6 2 8-16,6 2-8 0,0 1 8 0,0 2-10 0,0 3 10 15,2 6-12-15,-2-1 12 0,0 3 0 0,3 5 0 16,-3 0 0-16,0 3 0 0,0 0 0 0,0 2 0 15,0-7 10-15,-3 2-2 0,0-3 6 0,0-2 2 16,0 0 0-16,0-5 0 0,0-1-16 0,-3-2 9 16,0-8-9-16,3 8 8 0,-3 0-8 0,0-8 8 15,0 0-8-15,0 0 8 0,0 0-8 0,0 0 8 16,0 0-8-16,0 0 8 0,0 0-8 0,0 0 0 16,0 0 0-16,-6-3 0 0,3-2 0 0,0 0 0 15,3-3 0-15,-3-3 0 0,3 1 0 0,0-1 0 16,3 1 0-16,-3-1 0 0,3 0 0 0,-3-2 8 0,3 5-8 15,3-2 8-15,-3-1-8 0,3 3 8 0,0-5-8 16,0 2 8-16,0-2 0 0,3 2 0 0,0 4 0 16,-1-1 0-16,1 2-8 0,-3 1-11 0,0 0 3 0,0 2 0 15,-6 3 8-15,6 3 0 0,0 2 8 0,-3 3-8 16,3 3 0-16,-3 2 0 0,0 0-10 0,3 6 10 16,-3-1-12-16,3 1 4 0,-3-4 8 0,0 4-13 15,0-3 4-15,0 0 1 0,-6-3 0 0,3 0 0 31,3-2-199-31,-3-3-39 0</inkml:trace>
  <inkml:trace contextRef="#ctx0" brushRef="#br0" timeOffset="52313.6153">13807 3702 1652 0,'0'0'73'0,"0"0"15"0,0 0-70 0,0 0-18 16,0 0 0-16,0 0 0 0,0 0 65 0,0 0 10 16,0 0 1-16,0 0 1 0,6 2-9 0,3 1-3 15,-3-3 0-15,-6 0 0 0,6 5-22 0,3-5-5 16,-3 0-1-16,3 0 0 0,0 0-18 0,0 0-4 15,0 0-1-15,-1-5 0 0,4 2 18 0,-3 1 3 16,0-4 1-16,3 1 0 0,0-3-28 0,0 3-8 0,0-3 0 0,0 0 0 16,-3-3 8-16,0 1-8 0,0-1 0 0,2 1 0 15,-2-4 8-15,0 4-8 16,-3-4 12-16,0 4-12 0,-3-3 0 0,0-1 0 0,0 4-12 0,0-1 3 16,0 3 9-16,-3-5 0 0,6 3 0 15,-6 2 0-15,0 0 0 0,-3 2 0 0,0 1 0 0,3 5 8 16,0 0-8-16,-3-5 11 0,-6 2-11 0,3 3 12 15,0 0-12-15,0 3 0 0,0-1 0 0,0 1 8 16,-2 2-8-16,-1 1 0 0,-3 2 0 0,3 2 0 16,-3-2 0-16,0 5 0 0,0-2 0 0,3 2 0 15,-3 3 0-15,3 0 0 0,0 0 0 0,3 2 12 16,3 1 8-16,3-1 1 0,0 3 1 0,9 6 0 16,0-3 13-16,3 0 2 0,6-1 1 0,-3-1 0 0,6-1-28 15,0-3-10-15,-1-2 0 0,4-3 9 16,-3 1-30-16,3-4-7 0,0-2 0 0,0-5-772 15,-4-3-153-15</inkml:trace>
  <inkml:trace contextRef="#ctx0" brushRef="#br0" timeOffset="53343.9517">14742 3680 864 0,'0'0'76'0,"0"0"-60"0,0 0-16 0,0 0 0 0,0 0 219 0,0 0 41 16,3-5 8-16,-3 5 1 0,6-5-173 0,-6 5-34 15,3-6-7-15,-3 6-2 0,0 0-42 0,0 0-11 16,6 0 0-16,-6 0 0 0,0 0 0 0,9 0 0 16,-3 0 0-16,2 0 0 0,-8 0 28 0,6 3 6 15,-6-3 2-15,6 3 0 0,-6-3 16 0,6 2 4 16,-6-2 1-16,6 6 0 0,0-4-3 0,-6-2-1 16,0 0 0-16,0 0 0 0,3 6-35 0,-3-6-7 15,0 0-2-15,0 0 0 0,0 0-9 0,0 0 0 16,0 0 0-16,0 0 0 0,0 0-17 0,0 0 1 15,0 0 0-15,0 0 0 0,0 0-5 0,0 0-1 16,0 0 0-16,0 0 0 0,0 0 22 0,0 0 15 0,-6 5-3 16,6-5 0-16,0 0-12 0,0 0-13 0,0 0 2 0,-3 3 1 15,3-3 18-15,0 0 3 0,0 0 1 0,-6 2 0 16,6-2-12-16,-6 0 0 0,6 0 0 0,0 0 0 16,0 0 0-16,0 0-17 0,0 0 4 0,0 0 1 15,0 0 12-15,0 0 12 0,0 0-3 0,0 0 0 16,0 0-22-16,0 0-5 0,0 0-1 0,0 0 0 15,0 0 19-15,0 0-10 0,0 0 10 0,0 0-8 16,3-5 8-16,-3 5 0 0,0 0 0 0,0 0-8 16,0 0 8-16,0 0 11 0,0 0-3 0,0 0 0 15,0 0-8-15,0 0 0 0,0 0 9 0,0 0-9 16,0 0 18-16,0 0-1 0,0 0 0 0,-3 8 0 16,3-8-7-16,-3 5-2 0,3-5 0 0,-6 8 0 15,3-8-19-15,3 0-4 0,0 0-1 0,0 0 0 16,-5 0 0-16,5 0-1 0,0 0 0 0,-3-5 0 0,0 0 17 15,0-1-12-15,3 6 12 0,0-5-10 0,0-3 10 0,3 3 0 16,-3-1 0-16,0 1 0 0,3 0 16 0,-3 5-2 16,0 0 0-16,0 0 0 0,0 0 0 0,0 0 0 15,3-5 0-15,-3 5 0 0,0 0-14 0,0 0 9 16,2-6-9-16,-2 6 8 0,0 0-8 0,0 0 0 16,6 0 0-16,0-2 0 0,-6 2 0 0,0 0 0 15,0 0 0-15,9-3 0 0,-3 3 0 0,-6 0 0 16,0 0 0-16,6 0-11 0,0-3 19 0,-6 3 3 15,0 0 1-15,0 0 0 0,0 0 0 0,0 0 0 16,0 0 0-16,0 0 0 0,0 0 22 0,0 0 5 16,0 0 1-16,3 8 0 0,-3-2-16 0,0 1-4 0,0-7 0 15,0 8 0-15,0-8-12 0,0 8-8 0,-3 0 8 0,0 0-8 16,3 0 0-16,-3 0 0 0,0 0 0 0,0 3 0 16,3-1 0-16,-3 3 0 0,0 1 0 0,0 2 0 15,-3 2 36-15,0 1 4 0,3-1 0 0,-2 3 0 16,-4-2-26-16,3 2-5 0,-3-3-1 0,-3 1 0 15,3 0-8-15,-3-1 0 0,-3-2 0 0,3-3 0 32,-6 0-136-32,0-2-30 0,-5-6-6 0</inkml:trace>
  <inkml:trace contextRef="#ctx0" brushRef="#br0" timeOffset="57755.9744">14807 3408 1688 0,'0'0'37'0,"0"0"8"0,0 0 2 0,0 0 0 0,0 0-38 0,0 0-9 15,0 0 0-15,0 0 0 16,0 0-109-16,0 0-24 0,0 0-5 0,0 0-1 0</inkml:trace>
  <inkml:trace contextRef="#ctx0" brushRef="#br0" timeOffset="58905.1784">14813 3410 576 0,'0'0'51'0,"0"0"-41"0,0 0-10 0,0 0 0 15,0 0 112-15,0 0 20 0,0 0 4 0,0 0 0 16,0 0-104-16,0 0-20 0,0 0-12 0,0 0 12 15,0 0-24-15,0 0-4 0,0 0 0 0,0 0-1 32,0 0-12-32,0 0-3 0,0 0 0 0,0 0 0 0,0 0 23 0,0 0 9 0,0 0-8 0,0 0 8 15,0 0 36-15,0 0 12 0,0 0 2 0,0 0 1 16,0 0 5-16,0 0 2 0,0 0 0 0,0 0 0 16,0 0-21-16,0 0-4 0,0 0-1 0,0 0 0 15,0 0-12-15,0 0-4 0,0 0 0 0,0 0 0 16,0 0-4-16,0 0-2 0,-6 3 0 0,6-3 0 15,0 0 0-15,0 0 0 0,0 0 0 0,0 0 0 0,0 0 2 0,0 0 0 16,0 0 0-16,0 0 0 0,0 0-12 0,6-3 12 16,0 3-12-16,-6 0 12 0,0 0-12 0,0 0 0 15,6 0 0-15,-6 0 8 0,6 3-8 0,-6-3 12 16,0 0-12-16,0 0 12 0,0 0-12 0,6 5-14 16,-6-5 3-16,0 0-466 15,0 0-94-15</inkml:trace>
  <inkml:trace contextRef="#ctx0" brushRef="#br0" timeOffset="61032.7983">15566 3461 115 0,'0'0'0'0,"0"0"10"0,0 0-10 0,0 0 0 15,0 0 0-15,0 0 0 0,6-3 168 0,3 0 32 0,-3 3 7 16,3 0 1-16,-3-2-106 0,3-1-21 0,0 1-4 0,0 2-1 16,3-3-10-16,3 3-2 0,-3-3-1 15,5 3 0-15,-2-2-12 0,3-1-3 0,0 0 0 0,3-2 0 16,3 2 20-16,-1-2 3 0,-5 2 1 0,6-5 0 15,6 3-4-15,0 0 0 0,-4 0 0 0,1-1 0 16,3 1-11-16,-3 0-2 0,0-1-1 0,-1-1 0 16,-5 1-23-16,3 1-5 0,0 0-1 0,-3 2 0 15,-4 0-25-15,1 1 0 0,-6-1 0 0,3 3 0 32,0-3-47-32,-3 3-1 0,0 0-1 0,-3 0 0 15,0 0-131-15,0-2-25 0,-3 2-6 0</inkml:trace>
  <inkml:trace contextRef="#ctx0" brushRef="#br0" timeOffset="61609.2293">16084 3048 633 0,'0'0'56'0,"0"-5"-44"0,0 2-12 0,0-5 0 15,0 3 144-15,0-8 26 0,0 5 6 0,3-3 0 16,0-2-124-16,0 0-24 0,-3-1-6 0,3 1-1 16,0 0-21-16,-3 0 0 0,3 2 0 0,-3 1 0 31,0 4-42-31,0-2-3 0,0 8-1 0,0 0 0 0,0 0 46 0,0 0 0 0,0 0 0 0,0 0 0 16,0 0 39-16,0 0 10 0,0 0 3 0,0 8 0 15,3-2 11-15,-3 1 2 0,0 1 1 0,0 0 0 16,0 3-1-16,0-6 0 0,0 6 0 0,0-3 0 15,0 2-25-15,0 1-6 0,0 0-1 0,0 4 0 16,-3-1-11-16,3-1-2 0,0 0-1 0,0 6 0 16,-3-1-19-16,3 3 0 0,0 0 0 0,0 1 0 15,0 7 28-15,-3 0-2 0,3 8 0 0,-3-8 0 0,3 8 21 16,-3 0 4-16,0 0 1 0,0 5 0 0,0-7-9 16,0 2-2-16,-3 0 0 0,3 3 0 0,0-3-19 15,0-3-4-15,3 0-1 0,-3-4 0 0,3-4-17 0,0 0 0 16,0 1 0-16,3-3 0 0,-3-3 0 0,0-3 0 15,3 1 0-15,0-3 0 0,-3 0-12 0,3 0 1 16,0-6 0-16,0 3 0 16,3-5-23-16,-3-2-5 0,0 2-1 0,-3-8-668 15,6 0-133-15</inkml:trace>
  <inkml:trace contextRef="#ctx0" brushRef="#br0" timeOffset="61966.3402">16456 3593 1785 0,'0'0'79'0,"0"0"17"16,0 0-77-16,0 0-19 0,0 0 0 0,0 0 0 16,0 0 40-16,6-5 5 0,-6 5 1 0,6-3 0 15,-6 3-31-15,0 0-7 0,0 0 0 0,0 0-8 16,9 0 24-16,-9 0-3 0,0 0 0 0,0 0 0 16,6 3 2-16,0 5 0 0,-3 2 0 0,0 4 0 0,0 1 13 0,3 4 4 15,-6-1 0-15,3 6 0 0,0-3-4 0,3 3 0 16,-3-3 0-16,0-2 0 0,0-3-36 15,0 0 0-15,0-6 0 0,0-2 0 16,0-3-172-16,-3-5-40 0,0 0-7 16,-3-23-1-16</inkml:trace>
  <inkml:trace contextRef="#ctx0" brushRef="#br0" timeOffset="62110.781">16680 3246 2592 0,'0'0'230'0,"0"0"-184"0,0 0-37 0,0 0-9 16,0 0 40-16,0 0 5 0,0 0 2 0,0 0-843 15,5 3-169-15</inkml:trace>
  <inkml:trace contextRef="#ctx0" brushRef="#br0" timeOffset="63112.525">16772 3363 2566 0,'-12'-3'56'0,"12"3"12"0,9 0 3 0,0-2 1 0,-9 2-57 0,6 0-15 0,6 0 0 0,0 2 0 0,2-2 10 0,1 3-1 15,-3-3 0-15,0 5 0 0,3-2-9 0,0 2-12 16,-6 6 2-16,0 2 1 0,-3 5-4 0,3 4-1 16,0 4 0-16,-1 1 0 0,-8 2 14 0,3 2 0 15,6 1 0-15,-3-3 0 0,-6-2 0 0,3-4 0 16,0-4 0-16,0-3 0 0,0-3 10 0,0 0 5 15,-3-5 1-15,0-2 0 0,0-6 19 0,0 0 4 0,0 0 1 16,0 0 0-16,0 0-16 0,0 0-4 0,0 0 0 16,0 0 0-16,-3-8-20 0,6 0 9 0,0-3-9 0,0-5 0 15,-3 3 0-15,3-6 0 0,6 1 0 16,0-1 0-16,-3-2-9 0,3 0 1 0,0 3 0 16,0-4 0-16,9 4 8 0,-6-3 0 0,-1 0 0 0,4-1 0 15,3 7 0-15,-3 1 0 0,-3 4 0 0,-3 4 0 16,-3-4 0-16,0 7 16 0,3-2-3 0,-9 5 0 15,0 0-4-15,6 5-1 0,9-5 0 0,-7 8 0 16,1 0 0-16,-3 3 0 0,6 2 0 0,-3 3 0 16,-3 2-8-16,3-2 0 0,0 5 0 0,3-5-11 15,6 0 11-15,-6 3-8 0,-9-6 8 0,3 0-8 16,0 0 8-16,0-5 0 0,-1 0 0 0,-5-3 0 16,0-5 0-16,0 0 0 0,6 6 0 0,-6-6-8 0,0 0 32 15,0 0 8-15,0 0 0 0,0 0 1 0,0 0-33 16,-3-8 0-16,0 0-12 0,0-3 3 0,6-2 1 0,-6 0 0 15,1 0 0-15,2-3 0 0,2-3-6 0,1 3-1 16,-3 3 0-16,0-3 0 0,-3 6 15 0,3 2 0 16,6 0 0-16,-3 2 0 0,-6 4 19 0,3 2 9 15,6-5 3-15,0 2 0 0,-6 3-31 0,0 0 0 16,0 0 0-16,0 0 0 0,9 3 8 0,-9-3-8 16,0 0 0-16,3 7 0 15,6 1-20-15,0 0-9 0,-6-2-3 0,0 2 0 0,3 0 32 16,0 2 0-16,0-5 0 0,0 3 0 0,0-2 0 0,0-1-9 15,9 3 9-15,-3-3 0 0,-6 0 0 0,2 1-8 0,4-1 8 16,3 0 0-16,-6 1 0 0,3-4 0 0,-6 1 0 16,3 0 0-16,0 2 0 0,0-3 0 0,-9-2 9 15,9 3-9-15,3-3 0 0,-3 0 0 0,3 0 0 0,-4 0 0 16,-2-5 0-16,6 2 0 0,0-2 0 0,3 0 0 16,0-3 0-16,-3 2-17 0,-3-2 3 0,0 0 1 15,0 1 13-15,0-4-12 0,0 0 12 0,2 1-12 16,1-1 12-16,-3-2 0 0,-3-3 0 0,0 3 0 15,6-3 0-15,-3 5 0 0,-6-2 0 0,-3-3 0 16,3 6 0-16,-3 2 0 0,0 3 0 0,-3-1 0 16,-3 1 0-16,0 2 0 0,6 3 0 0,-9-2 0 15,0-1-9-15,-3 0 1 0,3 3 0 0,3 3 0 16,0 0 8-16,-2-1-12 0,-1 1 12 0,0 2-12 16,6 1 12-16,-6 1 0 0,0 1 0 0,0 0-8 0,6 0 8 15,-3 3 0-15,0-1 0 0,0 1 0 16,-6 2 11-16,9 0-3 0,3 1 0 0,0 2 0 0,-3 2 3 15,3 1 0-15,6-1 0 0,0 1 0 0,-3 2-2 0,3 0 0 16,6 3 0-16,0-3 0 0,6-3-9 16,-3 1 0-16,2 2 0 0,4-8 0 15,3-2-133-15,0-6-23 0,-3 1-4 0</inkml:trace>
  <inkml:trace contextRef="#ctx0" brushRef="#br0" timeOffset="63812.8699">18501 3209 1796 0,'12'-8'80'0,"-6"6"16"0,0-1-77 0,0-5-19 15,6 6 0-15,-3-4 0 0,-3 1 24 0,3 2 2 16,0-2 0-16,0 5 0 0,-1-3-26 0,-2 1 8 16,0-1-8-16,-6 3 0 0,0 0 72 0,0 0 10 15,0 0 2-15,0 0 0 16,0 0-109-16,0 0-22 0,0 0-4 0,0 0-1 16,-3 5 52-16,0 3 9 0,0 0 3 0,-3 3 0 0,-2 2 10 0,-1 6 2 15,-6-3 1-15,0 2 0 0,-3 3 0 0,3 8 0 16,-6-2 0-16,0-3 0 0,4 2-1 0,-1-2-1 15,-3 0 0-15,3-1 0 0,3-1-4 0,-3-1-1 16,6-3 0-16,0-4 0 0,1-1-10 0,-1-3-8 0,6 4 12 16,0-6-12-16,0-3 9 0,0 0-9 0,3 0 0 15,3-5 9-15,-3 6-9 0,3-6 0 0,0 0 0 0,0 0 0 16,0 0 20-16,0 0-2 0,0 0 0 0,0 0 0 16,-6 5-18-16,6-5 0 0,0 0 0 0,0 0-9 15,3 5 21-15,-3-5 4 0,6 3 0 0,-3 2 1 16,0 3-3-16,3-3-1 0,0 3 0 0,0-2 0 15,3-1 0-15,-3 0 0 0,3 1 0 0,-1 1 0 16,1-1-1-16,0 2-1 0,0-3 0 0,0 3 0 16,3-3 3-16,0 1 1 0,-3-1 0 0,3 0 0 15,-3-2-15-15,3-3 0 0,-3 2 0 0,-1 1 0 16,4-3-28 0,-3 3-8-16,-3-3-1 0,0 2-1 0,0-2-23 0,3 3-5 15,-3-3-1-15,0 0 0 0,3 3-3 0,0-1-1 16,0 1 0-16,0 0 0 0,0-1-1 0,0 1 0 0,-3-3 0 15,0 0-502-15,-6 0-101 0</inkml:trace>
  <inkml:trace contextRef="#ctx0" brushRef="#br0" timeOffset="64351.955">18379 3532 1220 0,'0'0'27'0,"0"0"5"0,0 0 2 0,0 0 0 0,0 0-34 0,0 0 0 0,0 0 0 0,0 0 0 16,0 0 103-16,0 0 13 0,0 0 4 0,0 0 0 15,0 0-42-15,0 0-8 0,0 0-2 0,0 0 0 16,0 0-28-16,0 0-7 0,0 0-1 0,0 0 0 16,0 0-16-16,0 0-4 0,0 0-1 0,0 0 0 15,0 0 0-15,0 0 0 0,0 0 0 0,0 0 0 16,0 0 19-16,0 0 4 0,9-5 1 0,-6 2 0 16,-3 3-6-16,6-5-1 0,0 2 0 0,0 3 0 15,0-8-3-15,0 6-1 0,3-1 0 0,-3 3 0 16,3-5-4-16,3 2-2 0,-1-2 0 0,4 2 0 15,0 1 4-15,6-1 1 0,-3 3 0 0,6-3 0 0,0 1 0 16,2-1 0-16,4-2 0 0,0 5 0 0,0-3 6 0,2-2 2 16,-2 2 0-16,3-2 0 0,0 0-15 0,-1-1-4 15,1 1 0-15,3 0 0 0,-6-3-12 0,2 2 9 16,4-2-9-16,-3 3 8 0,3 0 0 0,-4 0 0 16,-2-1 0-16,-3 1 0 0,3 0-8 0,-4-1 0 15,-2 4 0-15,3-1 0 0,-6 1 0 16,0 2-11-16,-1-3 3 0,-2 3 0 0,0 0 8 0,0 3-12 15,-3-3 12-15,0 0-12 0,-6 0-8 0,0 0-3 16,3-3 0-16,-3 3 0 16,-9 0-29-16,0 0-5 0,0 0-2 0,5-3-705 15,-2-2-142-15</inkml:trace>
  <inkml:trace contextRef="#ctx0" brushRef="#br0" timeOffset="64846.6549">19722 3125 1688 0,'0'0'75'0,"0"0"15"0,0 0-72 0,6 0-18 16,-1 0 0-16,1-6 0 0,3 4 60 0,0 2 9 0,0-3 2 0,3 1 0 15,0-4-39-15,0 1-8 0,3 2-2 0,0-7 0 16,3 4-4-16,-1-2-1 0,4-2 0 0,0 2 0 16,3 0 19-16,3 0 4 0,-1-3 1 0,1 4 0 15,3-1-5-15,-6 0-2 0,3 2 0 0,-4-2 0 16,-2 3-18-16,-3 0-3 0,3 2-1 0,-6-2 0 31,0 2-31-31,-3-2-6 0,0 2-2 0,-1 1 0 16,-2-4-116-16,-3 4-23 0,3-4-5 0,-6 1-407 0,3 5-82 0</inkml:trace>
  <inkml:trace contextRef="#ctx0" brushRef="#br0" timeOffset="65278.3953">20117 2662 1382 0,'9'-8'61'0,"-9"8"13"0,6-6-59 0,0 6-15 15,0-5 0-15,-6 5 0 0,0 0 21 0,0 0 2 16,3-2 0-16,-3 2 0 0,0 0-12 0,0 0-3 0,0 0 0 0,0 0 0 16,0 0 10-16,0 0 2 15,0 0 0-15,0 0 0 0,0 0 0 0,-3 7 0 16,-6-7 0-16,0 8 0 0,0 3 17 0,1 2 4 0,-1 3 1 0,-3 0 0 16,-3 5 8-16,0-2 2 0,0-1 0 0,0 9 0 15,3-1-2-15,3 3 0 0,-3 0 0 0,1 6 0 16,5-1-9-16,-3 3-1 0,-3 3-1 0,6 2 0 15,0 3 9-15,3 3 3 0,0 5 0 0,0-3 0 16,0-2-15-16,-3-1-4 0,3 1 0 0,0-6 0 16,-3-2 2-16,3-3 0 0,-3-3 0 0,3-2 0 15,0 0-34-15,-3-6 0 0,0-2 0 0,3-3 0 16,-3-5-44 0,3-5-16-16,-3-1-4 0,0-4-703 0,1-4-141 0</inkml:trace>
  <inkml:trace contextRef="#ctx0" brushRef="#br0" timeOffset="65706.6632">20126 3352 1324 0,'0'0'59'0,"0"0"12"0,6-5-57 0,0 0-14 0,-6 5 0 0,6-6 0 16,-6 6 133-16,9 0 24 0,-9 0 5 0,6 0 1 16,-6 0-105-16,6 3-21 0,-6-3-4 0,6 8-1 15,-3 0-32-15,0 0 0 0,0 2 0 0,0 1 0 16,-3 2 11-16,0 0-11 0,3 3 10 0,-3 3-10 16,0-3 30-16,0 5 0 0,3 0 0 0,-3-2 0 15,0-1 6-15,0-2 0 0,3 0 1 0,-3-3 0 16,3-2-37-16,-3-1 0 0,0-10 0 0,0 0-12 15,0 0-36-15,0 0-8 0,0 0-2 16,0 0-578-16,6-5-116 0</inkml:trace>
  <inkml:trace contextRef="#ctx0" brushRef="#br0" timeOffset="65852.8941">20365 3156 1728 0,'0'0'153'0,"0"0"-122"15,0 0-31-15,0 0 0 0,0 0 103 0,0 0 14 16,0 0 3-16,0 0 1 16,5 0-228-16,-5 0-45 0,0 0-10 0,0 0-2 0</inkml:trace>
  <inkml:trace contextRef="#ctx0" brushRef="#br0" timeOffset="66539.7534">20516 3164 403 0,'12'3'36'0,"-12"-3"-36"0,6 0 0 0,0 0 0 15,0 0 420-15,0 3 78 0,3 2 15 0,-3-2 3 16,0 5-396-16,3 2-79 0,-3-5-16 0,0 6-3 15,0 2-22-15,-3 3 0 0,-3 3 0 0,0-1 0 16,0 3 0-16,0 1 0 0,-3-1 0 0,0 0 0 16,0 0 14-16,0 0-2 0,0-2 0 0,0-3 0 0,0-3 3 15,3-3 0-15,0-2 0 0,0 3 0 0,-3-6 11 0,3-5 2 16,0 0 1-16,0 0 0 0,0 0-2 0,0 0-1 16,0 0 0-16,0 0 0 0,0 0-4 0,0 0-1 15,0 0 0-15,3-5 0 0,3-3-21 0,0 0 0 16,3-5 0-16,-3 0 0 0,3-6 0 15,-4 3 0-15,7-5 0 0,-3 3 8 0,0-4-8 0,3 4 0 16,0-1 0-16,0 1 0 0,-3 2 0 0,0 3 0 16,0-1 0-16,0 7 0 0,-3 4 0 0,0-5 0 15,0 3 0-15,-1 5 0 0,1-6 0 0,-6 6 0 16,0 0 0-16,6 6 0 0,3-4 0 0,-3 9 0 16,0-8 0-16,0 7 0 0,0-2 0 0,0 3 0 0,0 2 0 15,0 0 0-15,-3 0 0 0,0 1 0 16,0-1 0-16,0-3 0 0,-3 4 0 0,0-4 0 0,0 1 0 15,0-1 0-15,0-2 11 0,-3 0-3 0,3-8 0 0,0 5 0 16,0-5-8-16,0 0 0 0,0 0 0 0,0 0 0 16,0 0 0-16,0 0 0 0,0 0 0 0,0 0 0 15,0 0 0-15,0 0 0 0,0 0 0 0,0-2 0 16,0-1 0-16,3-7 0 0,0 2 0 0,0 0 0 16,0-3 0-16,0-2 0 0,6 2 0 0,-3 1 0 15,6-3 0-15,-6 2 0 0,2 0 9 0,-2 6-9 16,-6 5 11-16,0 0-3 0,0 0 0 0,3 0 0 15,-3 0-8-15,9-5 0 0,-3 2 9 0,-6 3-9 16,0 8 0-16,0 5 0 0,0 1 0 0,3-1 0 16,-6 3 0-16,3 0 0 0,-3-1 0 0,3-1-8 15,0 1 8-15,3-1 0 0,-3-4 0 0,3-2 0 0,-3 3-8 16,3-3 0-16,-6-3 0 0,3-5 0 16,0 0-48-16,0 0-10 15,0 0-2-15,0 0 0 0,0 0-128 0,0 0-25 0,0 0-6 0,0 0-1 16</inkml:trace>
  <inkml:trace contextRef="#ctx0" brushRef="#br0" timeOffset="67085.0111">21049 3321 2001 0,'0'0'44'0,"0"0"8"0,0 0 3 0,0 0 2 0,0 0-45 0,0 0-12 0,0 0 0 0,0 0 0 16,0 0 71-16,0 0 12 0,0 7 2 0,3 1 1 15,-3-8-41-15,0 0-8 0,3 6-1 0,0-1-1 16,3 0-26-16,0 1-9 0,0-4 0 0,3 1 9 16,0-3-21-16,0 0-4 0,3-3 0 0,2 1-1 15,1-1 6-15,0-2 2 0,0-1 0 0,3-2 0 16,-3 6 9-16,6-9 0 0,-3 3 0 0,2 0 0 15,4 0 0-15,-6 3 0 0,0-11 0 0,0 3 8 16,0 0 20-16,3 0 4 0,-7 2 0 0,1-5 1 16,3 3-33-16,-3 0-16 0,-3-3 2 0,0 5 0 15,-6 1 14-15,0-1 0 0,-3 0 0 0,-3 9 0 16,3-6 0-16,-6 3 0 0,0-1 0 0,0 4-9 0,-3-4 20 16,3 6 4-16,-6-5 1 0,3 5 0 0,-3-3-16 0,3 3-18 15,-3 0 4-15,0 0 1 0,3 0 13 0,0 0 0 16,-6 0 0-16,3 3 0 0,4-3 0 0,-1 5 0 15,0-5 0-15,-3 3 0 0,3 0 0 0,0 5 0 16,0-1 0-16,0 4 0 0,-3 0 0 0,-3 2 0 16,-3 3 0-16,3 2 0 0,3 3 23 0,-3-2 1 15,0 2 0-15,1 3 0 0,-1 0-4 0,0 0 0 16,3-6 0-16,-3 3 0 0,6-2-20 0,-3-3 0 16,3-1 0-16,3-1 0 0,-3-1 28 0,6-2 2 15,0-1 0-15,0 1 0 0,3 2-38 0,3 0-8 0,0-2-2 16,6 2 0-16,0 0 2 0,3 0 1 0,0-2 0 15,5-3 0 1,-2 0-37-16,0 0-7 0,-3-6-1 0,0 1-672 0,0-6-133 0</inkml:trace>
  <inkml:trace contextRef="#ctx0" brushRef="#br0" timeOffset="67416.693">21734 3252 2055 0,'9'-3'91'0,"-6"3"19"0,3 0-88 0,3 3-22 0,-4-1 0 0,4 1 0 0,3-3 64 0,-3 0 9 15,0 0 2-15,0 0 0 0,0 0-42 0,3 0-8 16,-3 0-1-16,3-3-1 0,0 1-11 0,0 2-1 16,2 0-1-16,1-3 0 0,0 0-10 0,3-2 0 15,-3 3 0-15,3-1 0 0,0-5-12 0,0 3 3 16,2-3 0-16,-2 2 0 0,0 1-4 0,-3 0-1 16,3-3 0-16,-3 3 0 15,0-1-33-15,-3 1-6 0,-1 0-2 0,-2 2-609 16,0-2-123-16</inkml:trace>
  <inkml:trace contextRef="#ctx0" brushRef="#br0" timeOffset="67815.8098">22014 3051 1623 0,'0'0'72'0,"0"0"15"0,0 0-70 0,5 0-17 15,-5 0 0-15,0 0 0 0,6 0 37 0,-6 0 4 16,0 0 1-16,0 0 0 0,6 5-42 0,-6-5-9 15,0 0-2-15,0 0 0 0,0 8-5 0,0-3 0 16,0 3-1-16,0 3 0 0,0-1 17 0,-3 4 17 16,0 1-3-16,0 1-1 0,0 3 61 0,1 2 12 15,-4 5 2-15,0 4 1 0,-3 1-1 0,3 1-1 16,-3 0 0-16,0-3 0 0,3 0-40 0,-3-3-8 16,0 1-2-16,0-3 0 0,3-6-29 0,-3 3-8 15,0-7 0-15,3 1 0 16,-3-4-36-16,3 0-9 0,3-6-2 0,1 0 0 15,2-5-137-15,0 0-28 0</inkml:trace>
  <inkml:trace contextRef="#ctx0" brushRef="#br0" timeOffset="68268.0021">22502 2596 1666 0,'6'-11'74'0,"-6"11"15"0,6-3-71 0,3 1-18 16,-6-1 0-16,5 0 0 0,-8 3 50 0,0 0 6 15,0 0 2-15,9-2 0 0,-6 2-14 0,-3 0-2 16,0 0-1-16,6 2 0 0,-6-2-11 0,6 3-2 16,0 2-1-16,0 3 0 0,-3 0 9 0,0 3 1 15,3-3 1-15,-3 5 0 0,0 5 5 0,3 6 1 16,-6-3 0-16,3 9 0 0,3 1 3 0,-3 6 1 15,3 3 0-15,-3 2 0 0,0 3-4 0,0 0 0 0,0 0 0 16,0 3 0-16,-3-3-22 0,0 0-5 16,9-3-1-16,-9-5 0 0,0 0-16 0,0-2 0 0,0-4 0 15,-9-1 0-15,6-1-10 0,-6-6-6 0,-3 1 0 0,-3-3-1 32,-3-5-184-32,-6 0-37 0</inkml:trace>
  <inkml:trace contextRef="#ctx0" brushRef="#br0" timeOffset="72867.6769">7149 5882 1501 0,'0'0'66'0,"0"0"14"0,0 0-64 0,0 0-16 0,0 0 0 0,0 0 0 16,6 2 80-16,-6-2 12 0,0 0 2 0,0 0 1 15,0 0-63-15,5 6-12 0,1-4-2 0,-6-2-1 16,0 0 20-16,0 0 4 0,15 3 1 0,-6-3 0 16,-9 0-5-16,6 0-1 0,3 3 0 0,0-3 0 15,3-3 0-15,0-2-1 0,-3 2 0 0,3-2 0 16,9 2-21-16,-7 0-4 0,-2-5-1 0,-3 3 0 16,3-3-9-16,-3 0 0 0,0-2 0 0,-6 2-11 15,-3 0-5-15,6 0-2 0,-3 0 0 0,0-3 0 16,-6-2 18-16,3 0 0 0,0 2 0 0,0 1 9 15,3-3 0-15,-6-1 0 0,0 1 0 0,0 0 0 16,6 0 3-16,-3-1 0 0,-3 1 0 0,0 0 0 16,0 0-12-16,3 2 0 0,-6 3 9 0,3 0-9 0,0 3 0 0,0 0 0 15,3-1 0-15,-3 1 0 0,-3 2 0 0,6 3 0 16,0 0-9-16,0 0 9 0,-9 0-9 0,3-2 9 16,6 2-12-16,0 0 12 0,0 0-12 0,0 0 4 15,-3 8 8-15,-3-3-13 0,6-5 13 0,-6 5 0 16,-2 1 0-16,2-1 0 0,6-5 0 0,0 0 0 15,-3 5 12-15,-3-2-12 0,-3 2 0 0,9-5 0 16,0 0 0-16,-3 5 0 0,-6-2 12 0,3 2-4 16,6-5 0-16,6 8-8 0,0 0 13 0,-3 5-4 15,3-2-1-15,3 5 0 0,3 2 20 0,-4 1 4 16,-5 2 1-16,6 6 0 0,3 2-9 0,-3 0-1 16,-6 5-1-16,3 3 0 0,-3 0-13 0,-3 3-9 15,6-3 12-15,-3-3-12 0,-6-5 34 0,6 3 0 0,6-3 0 0,-6 0 0 16,0-2-34-16,3-1 0 0,3 3 0 0,0 1 0 15,3-1 0-15,-3 2 0 0,-6-1 0 0,5 1 0 16,4 1 0-16,-6-3 0 0,-3-2 0 0,0-1 0 31,0 1-19-31,0-4-10 0,-3-2-3 0,-3-2 0 16,-6-3-132-16,3-3-28 0</inkml:trace>
  <inkml:trace contextRef="#ctx0" brushRef="#br0" timeOffset="73110.9364">6985 6326 1785 0,'0'0'79'0,"0"0"17"0,-3-2-77 0,3 2-19 0,0 0 0 0,0 0 0 0,0-6 136 0,6-2 24 15,6-2 5-15,3-1 1 0,2-2-102 0,4 0-20 16,6-3-4-16,6 0 0 0,3 3-23 0,-4 2-4 15,1 1-1-15,0 4 0 0,6 1-12 0,-7 2 0 16,-5 1-12-16,0 2 12 16,0 0-40-16,2 0 0 0,-2 2-1 0,-3-2 0 15,0 0-55-15,3 3-12 0,5 0-1 0</inkml:trace>
  <inkml:trace contextRef="#ctx0" brushRef="#br0" timeOffset="73635.2187">8158 6027 1728 0,'-33'0'76'0,"24"3"16"0,9-3-73 0,0 0-19 0,-6 3 0 0,-3-1 0 16,-3 1 25-16,6-3 2 0,6 0 0 0,-6 2 0 31,-3-2-50-31,0 0-9 0,9 0-3 0,0 0 0 0,0 0 35 0,0 0 0 0,0 0 0 0,0 0 0 15,0 0 30-15,0 0 6 0,-3 6 2 0,3-6 0 16,0 0 14-16,0 0 2 0,0 0 1 0,0 0 0 16,0 0-10-16,0 0-1 0,0 0-1 0,0 0 0 15,0 0-28-15,0 0-6 0,0 0-1 0,0 0 0 16,0 0-8-16,0 0 0 0,0 0 0 0,0 0 0 0,0 5 0 16,0-5 0-16,-3 5 0 0,3-5 0 0,3 8 0 15,-6 0 0-15,-2 0 0 0,-1 0 8 0,0 3 15 0,-3-1 2 16,3 1 1-16,-6-1 0 0,0 4-5 15,0-1-1-15,9 0 0 0,-6 0 0 0,-3 1-20 0,3-1 9 16,6 3-9-16,0 0 0 0,3-3 0 0,0 3 0 16,0-3 0-16,6 3 0 0,3 2 0 0,0-5 0 15,-3 1 0-15,6-1 0 0,3 3 0 0,-3-6 8 16,0-2-8-16,0 0 0 0,-3-2 9 0,2-4-9 16,7-2 0-16,-6 0 9 0,-6-5-9 0,6 0 10 15,3-1-10-15,0 1 10 0,-6-3-10 0,3 3 0 16,0-3 9-16,-1 0-9 0,-2-3 0 0,0 1 0 0,-3-3 0 15,0 2 8-15,0-2 9 0,-3 0 3 0,-3-1 0 16,-3-2 0-16,3 1 8 0,-3-1 1 0,-3 0 1 0,-3 0 0 16,-3 5-9-16,0-2-1 0,7 3-1 0,-7-1 0 31,-9 0-42-31,9 6-8 0,0 2-1 0,0 1-751 0,-3 4-149 0</inkml:trace>
  <inkml:trace contextRef="#ctx0" brushRef="#br0" timeOffset="74102.6592">8524 5953 2541 0,'0'0'112'0,"0"0"24"0,0 0-108 0,0 0-28 16,0 0 0-16,0 0 0 0,0 0 52 0,0 0 6 15,0 0 1-15,-3 8 0 0,0-3-48 0,0 3-11 16,0 0 0-16,3 3 0 0,0-1 0 0,0 4-8 16,0-1 8-16,0 3-10 0,6 2 10 0,0 1 0 15,0-1 0-15,0 3 0 0,3-2 0 0,-3 0 0 16,2-1-10-16,1 1 10 0,0-1 0 0,0-2 0 15,-3 0 12-15,0-3-3 0,0 0-9 0,-3 1 0 0,0-4 0 16,0-2 0-16,-3-8 0 0,0 0 0 0,0 0 9 0,0 5-9 16,0-5 11-16,0 0-3 0,0 0 0 15,0 0 0-15,0 0-8 0,-3 0 10 0,-6 0-10 16,6-5 10-16,0-3 2 0,-3-2 0 0,3-1 0 0,-3-2 0 16,3-3 11-16,0-3 2 0,0-2 1 0,3 3 0 15,0-9-13-15,0 3-2 0,6-5-1 0,0 5 0 16,-3 1-10-16,9-1 0 0,3-3 0 0,6 4 0 15,-3-1 0-15,6 0 0 0,2 5 0 0,-2-2 0 16,3 3-24-16,0 2-1 0,0 0 0 0,-4 3-840 16,-2-1-168-16</inkml:trace>
  <inkml:trace contextRef="#ctx0" brushRef="#br0" timeOffset="74788.942">7146 6900 921 0,'0'0'82'0,"0"0"-66"16,0 0-16-16,0 0 0 0,0 0 230 0,9 3 42 15,-1-3 9-15,-2 0 2 0,3 0-181 0,3 0-36 16,6-3-7-16,-6 3-2 0,-3-5-11 0,3 2-2 16,9 1-1-16,0-4 0 0,-1 1-16 0,1 0-3 15,0 2-1-15,3-2 0 0,6 0 11 0,-1 2 2 16,-2 0 1-16,9-2 0 0,12 2 3 0,-4 3 0 16,-5-2 0-16,3-1 0 0,5-2-4 0,4 2 0 15,-1 1 0-15,4-1 0 0,-3-5-20 0,5 3-4 16,10-3 0-16,-4 2-1 0,-2-1 17 0,2 1 4 15,1-4 1-15,-4 2 0 0,-2 2-21 0,-1-2-4 16,-5-2 0-16,-1 2-8 0,-5 0 0 0,-6 0 0 16,0-3 0-16,-7 6 0 0,-2-3 0 0,0 0 0 0,-3-2-11 15,-4 2 11 1,-2 0-36-16,0 0 0 0,0-3 0 0,-3 3 0 16,0-2-3-16,-4 2-1 0,-5-3 0 0,0 1 0 15,0 4-196-15,-6-2-40 0</inkml:trace>
  <inkml:trace contextRef="#ctx0" brushRef="#br0" timeOffset="77824.5315">10247 5805 518 0,'0'0'46'0,"0"0"-37"0,-6 0-9 0,0 0 0 15,6 0 153-15,-3 0 29 0,-3-3 6 0,3 3 0 16,3 0-52-16,0 0-12 0,0 0-1 0,0 0-1 16,0 0-42-16,0 0-8 0,0 0-1 0,0 0-1 15,0 0-38-15,0 0-8 0,6-5-2 0,3 5 0 16,0 0-2-16,0 0 0 0,3 0 0 0,0 0 0 16,0 3 10-16,3-3 2 0,-3-3 0 0,5 0 0 15,1 1 1-15,0-1 1 0,-3-2 0 0,3 0 0 16,0-3-13-16,-3 0-2 0,6 0-1 0,-4-3 0 15,-2 3-18-15,0-2 10 0,-3-1-10 0,0 3 8 16,0-5 0-16,3 2-8 0,-6 1 12 0,3-4-4 16,-3 4-8-16,-4-1 0 0,4-2 9 0,0 2-9 0,-3-2 0 15,-3 0 0-15,0 5 0 0,0-3 8 0,-3 4-8 16,0 1 0-16,0 1 0 0,-3 0 0 0,0 2 0 16,0-2 0-16,-3 2 0 0,0 0-8 0,0 3-1 15,-3 0 0-15,-2 3 0 0,-1 0 0 0,-3 2 9 0,3 0-13 16,-3 3 5-16,0 0 8 0,3 0-8 0,-3 3 8 15,0-1 0-15,1 1 0 0,2-1 0 0,0 4 8 16,-3 2 0-16,-3-1 0 0,3 4 8 0,0-1 0 16,3 1 1-16,0 5 0 0,4-3 19 0,-1 5 4 15,3 1 1-15,0 2 0 0,3 0 2 0,3 0 0 16,0-2 0-16,3-1 0 0,0 1-29 0,0-6-6 16,3 0 0-16,3-3-8 0,-4-2 8 0,4 0-8 0,3-3 0 15,3-2 0-15,0-3 0 0,3 0-11 0,3-3 0 16,3 0 0-1,-1 1-137-15,4-6-27 0,0 0-5 0,0-3-843 0</inkml:trace>
  <inkml:trace contextRef="#ctx0" brushRef="#br0" timeOffset="78289.889">11334 5784 1616 0,'0'0'36'0,"0"0"7"0,0 0 1 0,0 0 1 0,0 0-36 0,0 0-9 0,0 0 0 0,0 0 0 16,0 0 20-16,0 0 1 0,-6-3 1 0,-3 1 0 16,-3-1 2-16,3 0 0 0,0 1 0 0,-3-1 0 0,3-2 12 0,-3-1 2 15,0-2 1-15,3 0 0 0,-3 1 1 0,4-1 1 16,-4 2 0-16,3-2 0 0,-6 0-2 0,3 0-1 16,0 6 0-16,3-6 0 0,-3 3-10 0,0 2-1 15,0-2-1-15,0 5 0 0,1 0 0 0,2 2 0 16,-3 1 0-16,0 0 0 0,0 2-7 0,0 5-2 15,0-2 0-15,3 3 0 0,-3 2-8 0,-3 3-1 16,1 3-8-16,2-3 12 0,0 2-12 0,0 1 0 16,0-4-12-16,3 4 12 0,3-1 0 0,0-4 0 15,0-1 10-15,0 0-2 0,3-8-8 0,0 3 0 16,3-8 0-16,3 8 0 0,-3-2 0 0,0-6 0 16,6 5 0-16,0 0 0 15,3-5-30-15,3-2-1 0,3-6 0 0,0 0 0 16,3-3 31-16,2 1 0 0,4-1-8 0,0-2 8 0,-3-3 0 0,0 0 0 0,-3-3 12 15,2 4-12-15,-5-1 9 0,3 0-9 0,-3 5 0 16,0 3 9-16,-3-2 12 0,-3 2 3 0,-3 2 0 0,0 4 0 16,-6 2 13-16,0 0 3 0,0 0 1 0,3 8 0 15,-3 2-10-15,0 4-3 0,0-1 0 0,0 3 0 16,-3 0-20-16,3-1-8 0,0 1 0 0,0 0 9 31,6 3-40-31,-3-3-8 0,0-3-1 0,-1-3-1 0,4 1-191 16,3-6-37-16</inkml:trace>
  <inkml:trace contextRef="#ctx0" brushRef="#br0" timeOffset="78628.5542">11789 5559 1371 0,'0'0'60'0,"-6"-3"14"0,-3 3-59 0,0-2-15 16,3-1 0-16,-6 3 0 0,0-3 115 0,1 3 20 15,-1-2 4-15,0 2 1 0,3 2-28 0,-3 4-6 16,3-4-1-16,0 1 0 0,3 0-22 0,-3 4-5 16,3 1-1-16,0 0 0 0,0-2-43 0,0 4-9 15,0-2-1-15,0 3-1 0,0-1 5 0,1 1 0 0,2 2 1 0,0 3 0 16,0 0-13-16,0 5-4 0,0-2 0 0,3 4 0 15,0-1 4-15,3 1 0 0,3 4 0 0,0-6 0 16,-1 0-16-16,4 0 0 0,3 1 0 0,0-7 0 16,0-1-13-16,3-4-6 0,3-2-1 15,3-3 0 1,-3-7-120-16,5-1-24 0,1-2-4 0,6-6-883 0</inkml:trace>
  <inkml:trace contextRef="#ctx0" brushRef="#br0" timeOffset="79121.9341">12179 5141 1382 0,'-3'-3'123'0,"-3"-5"-99"16,3 0-24-16,-3 0 0 0,0-2 80 0,0-1 12 15,3 1 1-15,0-1 1 0,0 6-26 0,0-3-4 16,3 8-2-16,0 0 0 0,-3-3 11 0,3 3 3 15,0 0 0-15,0 0 0 0,0 0-22 0,-3 8-4 16,0 0-1-16,3 8 0 0,0 2-9 0,0 4-1 16,0 1-1-16,3 4 0 0,3 2-2 0,0 3 0 15,0 5 0-15,6 2 0 0,0 4-1 0,3-1-1 16,-3 3 0-16,0 3 0 0,-3 2-19 0,3-5-4 16,-4 0-1-16,4-3 0 0,-3 1 3 15,3-6 1-15,-3-3 0 0,0-2 0 0,-3-6 6 0,0-2 2 16,-3 0 0-16,0-8 0 0,0-3-11 0,-3-2-3 15,0-1 0-15,0-2 0 0,3-3-8 0,-3-5 0 16,0 0 0-16,0 0 0 0,0 0 0 0,0 0 0 0,0 0 0 16,-6-5 0-16,3 0 0 0,0-8 0 0,0-3 0 0,0-3 0 15,3-2-12-15,3-3-4 0,0-2 0 0,3 2-1 16,3 0 17-16,-3 0 11 0,3 6-2 0,3 2 0 16,-3 3-9-16,2 2 0 0,-5 3 0 0,3 3 0 15,0 2 8-15,-3 1-8 0,3-1 12 0,0 3-4 16,-3 5-8-16,0 3 12 0,3 3-12 0,0-1 12 15,-3 4-12-15,0 4 0 0,6 1 9 0,-3-1-9 16,0 3 0-16,-1 0 0 0,-2 1 0 0,6-4 0 16,-3 1-16-16,3-6 3 0,-3 0 0 0,0-2 0 15,0-3-223 1,3-6-45-16</inkml:trace>
  <inkml:trace contextRef="#ctx0" brushRef="#br0" timeOffset="81061.9387">13920 5517 864 0,'0'-6'76'0,"0"4"-60"0,0-4-16 0,3 1 0 15,0-3 31-15,0-2 3 0,-6 2 1 0,6 0 0 0,0 0 4 0,-3-3 1 16,3 3 0-16,0-2 0 0,0-1 64 0,0 0 12 15,0 6 4-15,3-5 0 0,-3-1-23 0,3 0-4 16,3 1-1-16,0-1 0 0,3 1-14 0,-3-1-3 16,3 0-1-16,-1 1 0 0,7-1-34 0,3-2-6 15,-6 3-2-15,6-1 0 0,3 0-23 0,-3 3-9 16,-1 0 0-16,1 1 9 0,0-1-9 0,-3 2 0 16,3 4 0-16,-6-1 0 0,-4 0 0 0,1 6 0 15,0 0 0-15,0 2 0 0,-3 3 0 0,0 0 0 16,-3 5 0-16,0 3 0 0,-3 5 0 0,-3 6 10 15,0 4-10-15,0 6 10 0,-3 6-10 0,-3-1 0 16,0 0 0-16,-3 1 0 0,0-1 9 0,3-5-9 16,0-5 10-16,0 0-10 0,3-3 14 0,-3-6-3 15,3-1-1-15,3-1 0 0,-3-5 18 0,0 0 3 16,1-3 1-16,-1-5 0 0,3 2-18 0,0-2-3 0,-3 0-1 16,3-8 0-16,0 3 1 0,0-3 0 0,0 0 0 15,0 0 0-15,0 0-11 0,0 0 10 0,0 0-10 0,0 0 10 16,0 0-10-16,6-3 0 0,2 1 0 0,4-6 8 15,-3 0-8-15,6-3 12 0,3-2-12 0,0-3 12 16,3 0 13-16,0-2 3 0,-1-1 1 0,7-5 0 16,-3 3-10-16,0-5-3 0,0-1 0 0,2-2 0 15,-2-5 11-15,0-1 1 0,0 1 1 0,-3-3 0 16,-3-6-15-16,-1 6-3 0,1-2-1 0,0 4 0 16,-6 4 1-16,0 2 0 0,0-1 0 0,0 7 0 15,-6 4-11-15,3 1 0 0,-6 4 0 0,0 4 0 16,0-1-133-16,-3 3-32 15,0 3-7-15</inkml:trace>
  <inkml:trace contextRef="#ctx0" brushRef="#br0" timeOffset="81675.6667">15629 5144 1882 0,'0'0'84'0,"0"0"16"0,3-3-80 0,-3 3-20 0,0 0 0 0,0 0 0 16,3-8 59-16,3 3 7 0,-3-1 2 0,0 1 0 0,0 0-26 0,0-1-5 15,-3 1-1-15,0 5 0 16,0 0-20-16,0 0-4 0,0-5 0 0,-3 0-1 16,-3 2-35-16,0 0-6 0,-3 1-2 0,-3 2 0 0,3 2 10 15,-3 1 2-15,0 2 0 0,0 1 0 0,0-1 20 0,0 3 12 16,1 0-2-16,-4 2 0 0,0 1 29 0,0-1 5 16,0 4 2-16,0-1 0 0,6 3 9 0,-6 0 1 15,0 5 1-15,4-3 0 0,-1 4-27 16,0-1-6-16,3 2 0 0,0-1-1 0,3-1-8 0,0 0-2 15,3 0 0-15,0-2 0 0,0-1 6 0,3 3 1 16,3 3 0-16,-3-5 0 0,3-3 0 0,3 2 0 16,3-2 0-16,0 0 0 0,3-3 17 0,-3-2 4 15,3-1 1-15,5-4 0 0,-2-1-34 0,3 0-8 16,0 0 0-16,0-2 0 16,3-3-28-16,0-5-8 0,-1-1-2 0,1 1 0 15,0 3-16-15,3-4-3 0,-3 1-1 0,0-3 0 16,-1 0-80-16,-2-3-16 0,3 4-3 0,-6-7-839 0</inkml:trace>
  <inkml:trace contextRef="#ctx0" brushRef="#br0" timeOffset="81935.1923">15325 5379 1670 0,'0'0'74'0,"0"0"15"0,0 0-71 0,0 0-18 16,0 0 0-16,0 0 0 0,0 0 138 0,0 0 24 15,0 0 5-15,6 0 1 0,6 0-88 0,-3 0-16 16,6-3-4-16,0 1-1 0,3-1-33 0,-1 0-6 16,4 1-2-16,3-1 0 0,0 0-18 15,3 3 8-15,2-5-8 0,1 3 0 16,-3-4-33-16,3 1-14 0,0-3-2 0,-1 0-680 15,1-3-136-15</inkml:trace>
  <inkml:trace contextRef="#ctx0" brushRef="#br0" timeOffset="82713.2499">16903 4990 2134 0,'9'-3'47'0,"0"1"9"0,-6-4 3 0,-3 6 1 0,0 0-48 0,0 0-12 16,6-5 0-16,-6 5 0 0,3-5 59 0,-3 5 9 15,3-5 1-15,-3 5 1 0,0 0-42 0,0 0-9 16,5 5-2-16,-5 5 0 0,3 4-5 0,-3 10 0 15,-6 7-1-15,1 6 0 0,5 8 10 0,-9 3 3 16,0 5 0-16,-3 5 0 0,0 0 14 0,3 0 3 16,-3 1 1-16,-3-9 0 0,3-8-13 15,3-2-2-15,6-3-1 0,0-8 0 0,-3-5-18 0,0-3-8 16,9-2 8-16,-3-6-8 0,-3-3 13 0,0-2-2 16,1-2-1-16,2-6 0 0,0 0-10 0,0 0 0 15,-9-3-12-15,3 0 12 0,6 3-20 0,-3-5 3 0,0-3 1 16,0-2 0-16,-3-6 16 0,6 0-8 0,0-5 8 0,3-3 0 15,-6-3 0-15,6-4 0 0,3-4 0 0,3-7 0 16,-3-3 0-16,2 0 0 0,7-3 0 0,3-2 0 16,3-3 0-16,-3-2-13 0,-3 2 2 0,0 0 1 15,6 0-2-15,-4 3 0 0,-5 5 0 0,3 7 0 16,-3 4 12-16,3 5 0 0,0 0 0 0,-3 5 0 16,0 3 0-16,0 2 0 0,5-2 0 0,-5 5 0 15,0 0 0-15,3-2 0 0,0 5 0 0,0 2 0 16,-3 3 0-16,0 0 0 0,0 3 0 0,0 0 0 15,2 5 0-15,-2 0 0 0,-12 0 0 0,6 5 0 16,6 6 12-16,-6-1-1 0,-3 9-1 0,-3 4 0 16,0 7 2-16,0 4 1 0,3 6 0 0,-3 5 0 0,-3 5 9 15,-3 0 2-15,9 6 0 0,-6-1 0 0,0 1-2 16,3-1 0-16,6 1 0 0,0-6 0 0,6 1-2 16,-3-9-1-16,0-2 0 0,0-3 0 0,3-8-11 15,-6 0-8-15,-3-8 12 0,0 0-12 0,3-8 0 0,-4 1 0 16,1-4 0-16,-3 1-12 0,0-6-10 0,0-5-2 15,0 0 0-15,0 0 0 16,0 0-182-16,-8-11-37 0</inkml:trace>
  <inkml:trace contextRef="#ctx0" brushRef="#br0" timeOffset="82912.22">16864 5408 2520 0,'-21'0'112'0,"21"0"22"0,0 0-107 0,0 0-27 0,0 0 0 0,9 0 0 16,-3 3 49-16,6-3 5 0,6 0 1 0,-3-3 0 31,-3 3-70-31,3-3-13 0,5 3-4 0,1-2 0 0,0-1 18 0,3 1 3 0,-3-1 1 0,6 0 0 31,-4 1-102-31,4-1-21 0,-6 0-4 0,3-2-541 0,3 2-108 0</inkml:trace>
  <inkml:trace contextRef="#ctx0" brushRef="#br0" timeOffset="83576.3942">17995 5080 1670 0,'0'0'74'0,"3"0"15"0,6 0-71 0,-6-3-18 15,3-5 0-15,0 3 0 0,-3-3 138 0,3 3 24 16,-3-6 5-16,0 3 1 0,0-2-134 0,-3-1-26 16,0-2-8-16,0 0 0 0,-3 0 0 0,0-1-10 15,3 1 2-15,-6 2 0 0,-3 1-6 0,0-1-1 16,0 1 0-16,0 4 0 0,0 1 15 0,-3 3 0 16,0 2 9-16,1 0-9 0,-1 0 27 0,-3 0-1 0,0 5 0 15,-3-3 0-15,0 4-7 0,0 2-2 0,-3-3 0 16,-2 6 0-16,-7-4-17 0,6 4 0 0,6 2 0 0,-3 1 0 15,1-1 0-15,-1 3 0 0,9 0 0 0,0 2 0 16,3 6 14-16,0-3-1 0,-3 0 0 0,6 3 0 16,6 2 5-16,0-2 1 0,-3-3 0 0,3 1 0 15,6-4 0-15,0 1 0 0,0-3 0 16,-6-3 0-16,3-3-4 0,3 4-1 0,6-7 0 0,0-1 0 16,-6-4-14-16,3-2 8 0,6 0-8 0,-4-2 0 15,4-1-14-15,0-2-9 0,3-3-1 0,-3-3-1 31,6 1-6-31,-3-3-1 0,-6-1 0 0,5-2 0 0,-2-2 15 0,0-3 2 0,0-3 1 0,-3-3 0 16,0 1 14-16,-3-6 13 0,3 0-2 0,0-2-1 16,-3 0 1-16,0-3 0 0,-1-3 0 0,1 0 0 15,0-2 3-15,-3 2 1 0,0 1 0 0,0-1 0 16,-3 3-3-16,0 0 0 0,0 5 0 0,-3 3 0 0,3 5 8 16,-3 0 2-16,0 3 0 0,0 5 0 0,3 0-12 15,0 3-2-15,-3 0-8 0,3 5 12 0,0 0-12 0,0 0-8 16,0 3 8-16,-3 5-13 0,0 0 13 0,0 0 0 15,0 0 0-15,0 0-9 0,6 5 9 0,0 3 0 16,0 3 0-16,-3 2 8 0,3 0-8 0,-3 6 11 16,0 2-11-16,3 5 12 0,-3 3 13 0,3 8 3 15,-3 0 1-15,-1 6 0 0,1 2 1 0,0 0 0 16,3 5 0-16,-3 0 0 0,3 3 4 0,0 0 1 16,0 0 0-16,0-3 0 0,-3-7-35 0,0-6 0 15,-3-6-12-15,0-4 3 16,0-6-82-16,0-2-16 0,-3-4-3 0,3-4-1 15,0-3-113-15,0-8-22 0,0 0-5 0,0 0-1 0</inkml:trace>
  <inkml:trace contextRef="#ctx0" brushRef="#br0" timeOffset="84016.6134">18245 5183 460 0,'0'0'41'0,"0"0"-33"16,0 0-8-16,0 0 0 0,0 0 350 0,0 0 68 16,0 0 14-16,0 0 2 0,6 0-319 0,3 3-64 15,-3-3-13-15,3-3-2 0,-3 1 3 0,3-4 1 16,-3 1 0-16,3-3 0 0,0 0-15 0,0 0-2 15,0-2-1-15,-1-1 0 0,4-2 7 0,-3 0 2 16,0-1 0-16,0 1 0 0,0 2 5 0,3-2 2 16,-3 0 0-16,0 2 0 0,0 6-3 0,0 0-1 15,0 0 0-15,0 5 0 0,-1-3-18 0,1 3-3 16,0 3-1-16,0-1 0 0,0 1 0 0,0 5 0 16,0 5 0-16,0-2 0 0,3-1-3 0,-3 3-1 15,3 6 0-15,-3-1 0 0,0 1-8 0,0 5 8 16,-1 0-8-16,-5 5 8 0,3 0 12 0,0 3 3 0,0-3 0 15,-6 2 0-15,0-1 5 0,0-1 2 0,0 0 0 16,-3-3 0-16,0-2-16 0,-3-3-3 0,0-2-1 0,0-1 0 16,-2-2-10-16,-4-3 0 0,0-2-10 0,-3-1 10 31,0-4-27-31,0 2 1 0,-6-3 0 0,0-5 0 16,4-3-143-16,-7-5-29 0,0-2-6 0</inkml:trace>
  <inkml:trace contextRef="#ctx0" brushRef="#br0" timeOffset="84176.2271">18531 4680 2707 0,'9'3'240'0,"0"0"-192"16,3-1-38-16,0-2-10 0,-3 0 83 0,-1 0 14 15,-2 3 3-15,0-6-963 16,0 1-193-16</inkml:trace>
  <inkml:trace contextRef="#ctx0" brushRef="#br0" timeOffset="86119.6627">19335 4450 230 0,'6'0'20'0,"0"-2"-20"0,-1 2 0 0,1-3 0 16,0 0 347-16,3 1 65 0,-3-1 12 0,3 0 4 16,-3 3-286-16,3-5-57 0,3 2-11 0,-3-2-2 15,-3 0-34-15,3 2-6 0,0-2-2 0,0 2 0 16,0 1 2-16,0 2 0 0,-4-3 0 0,1 3 0 16,3 3-24-16,-9-3-8 0,0 0 0 0,0 0 0 15,0 5 0-15,0 3-16 0,0 0 1 0,-3 2 1 0,-3-4 14 16,-2 4 16-16,-1-2-3 0,-6 3-1 15,0-1-1-15,0 4-1 0,-3-1 0 0,0 0 0 16,0-5-10-16,0 3 8 0,1-3-8 0,-1-1 8 0,3 1 0 16,3 0 0-16,-6-2 0 0,6-1 0 0,-3 0-8 0,3-2 0 15,3 0 0-15,-2-1 8 0,2 1-8 0,0-1 0 16,3-2 0-16,0 3 0 0,0 0 0 0,6-3 0 16,-6 0 0-16,6 0 0 0,0 0 0 0,0 0 0 15,0 0 0-15,0 0 0 0,0 5 0 0,0 3 8 16,-3-3-8-16,6 3 12 0,0 3-12 0,0-1 0 15,0 1 0-15,0 0 0 0,3 4 0 0,-3-1 0 16,0 2 0-16,3 2 0 0,0 1 8 0,0-1 7 16,0-2 1-16,-1 2 0 0,1 4 13 0,-3-4 3 0,3 3 1 15,-3 1 0-15,3-1-4 0,0 5-1 16,0 1 0-16,0 2 0 0,0 0 2 0,0 3 0 0,0-1 0 0,-3 6 0 16,3-2-11-16,-3-4-3 0,0 1 0 0,0 0 0 15,0-3 1-15,0 0 0 0,0 0 0 0,-3-2 0 16,0-1 8-16,0-2 2 0,0 0 0 0,0-3 0 15,-3-2-16-15,3-1-3 0,-3-5-8 0,3 1 12 16,0-4-1-16,0-2-1 0,0 3 0 0,0-11 0 16,0 0-10-16,0 0 8 0,-3 5-8 0,3-5 8 15,0 0-8-15,0 0 0 0,0 0 0 0,0 0 8 16,0 0-8-16,0 0 0 0,0 0 0 0,0 0 0 16,0 0 0-16,0 0 0 0,9-5 0 0,-3 2 0 15,0 0 0-15,3 1 12 0,-6 2-4 0,6-3 0 0,-1 3-8 16,1 0 0-16,0 3 0 0,3-3 8 15,3 0 3-15,0 0 0 0,6 2 0 0,-3-2 0 0,0 3-27 0,-1-3-6 16,-2 0-1-16,3-3 0 16,6-5-176-1,-3 0-35-15</inkml:trace>
  <inkml:trace contextRef="#ctx0" brushRef="#br0" timeOffset="87232.0827">19799 4874 1756 0,'0'0'78'0,"0"0"16"0,0 0-75 0,0 0-19 0,0 0 0 0,0 0 0 0,0 0 78 0,0 0 12 16,6 2 2-16,-6-2 1 0,9-2-41 0,-3-1-8 15,0 0-1-15,0-2-1 0,3 0-22 0,-3-1-4 16,0 1 0-16,2-3-1 0,-2 0-15 0,0-2-16 16,3 2 3-16,0 0 1 0,0 0 12 0,0 0 0 15,0 0 0-15,0 0 0 0,-3 0 15 0,3 3 2 16,0-3 1-16,0 0 0 0,3 0-1 0,-3 0 0 15,-4 0 0-15,4 3 0 0,-3-3-6 0,3 3-2 16,-3-3 0-16,0 5 0 0,0-2-9 0,0 2 0 16,-6 3 0-16,9-3 0 0,-6 1 0 0,-3 2 0 15,6-3 0-15,-6 3 0 0,0 0 0 0,0 0 0 0,6 5-10 16,0 6 10-16,-6 2-9 0,3 3 9 0,-6 5-8 16,0 1 8-16,0 1 0 0,-3 6-8 15,0 3 8-15,-3 3 0 0,3-4 0 0,-3 1 12 0,0 2 0 16,3 1-1-16,0-6 5 0,0-3 2 0,3-2 0 0,0 0 0 15,0-5-6-15,1-4-2 0,4-1 0 16,-2-4 0-16,3 1-10 0,-3-3 0 0,3-3 0 16,3 0 0-16,0-2 11 0,0 0 6 0,0-3 2 0,3 0 0 15,3-3 16-15,-3-2 3 0,6-1 1 0,-3-2 0 16,0-2-19-16,3 2-4 0,-1-8-1 0,4 0 0 16,-3-2 1-16,3-3 1 0,3-1 0 0,3-1 0 15,0-4 16-15,-1 1 3 0,4 2 1 0,-3-3 0 16,3 1-26-16,-3-1-11 0,-1 1 8 0,1 0-8 15,-6 2 0-15,-3 3-9 0,0-1 0 0,0 4 0 16,-3-1-32-16,-3 6-7 0,-4 0 0 16,1 0-1-16,0 2-72 0,-6 0-15 0,0-2-2 0</inkml:trace>
  <inkml:trace contextRef="#ctx0" brushRef="#br0" timeOffset="87986.7326">20680 4501 1497 0,'0'0'133'0,"0"0"-106"0,6-3-27 0,0 3 0 0,0-3 100 0,3 1 14 16,3-1 3-16,-3 0 1 0,3 1-60 0,-1-1-12 16,1 0-2-16,3 1-1 0,0-6 15 0,3 5 3 15,0-2 1-15,0 0 0 0,3-3 4 0,-4 2 1 16,4-2 0-16,0 3 0 0,-3 0-22 0,3 0-4 15,-3-1-1-15,2 1 0 0,1 2-18 0,-3-2-4 16,0 2-1-16,-3 1 0 0,3 2-17 0,-3-3 0 16,0 3 0-16,-4 0 0 0,-2 0 0 0,3 3 0 15,-3-1 0-15,-3 1 0 0,3 2 0 0,-3 1 0 16,0-1 0-16,0 3 0 0,0 2 0 0,-3-2 0 0,0 6 0 16,3 4 0-16,0 3 0 0,0 3 13 15,0 3-2-15,0 2-1 0,0 2 5 0,3 6 1 0,-4 0 0 16,1 1 0-16,0 1 12 0,3 6 2 0,0 3 1 15,-3-1 0-15,3 1-16 0,-3 2-3 0,3 6-1 16,-6-3 0-16,3-3-3 0,-3 0 0 0,-3-2 0 16,0-3 0-16,3-3-8 0,0-2 0 0,-3-6 9 0,0-2-9 15,0-8 0-15,3 2 9 0,-3-2-9 0,0-3 0 16,0 1 20-16,0-4-4 0,0 1 0 0,0-4 0 16,-3-4 6-16,-3 2 1 0,3-5 0 0,0 0 0 15,0 0-13-15,-3-3-2 0,-3 3-8 0,0-2 12 16,-3-4-12-16,-6 1 0 0,-2 2 0 0,-7-2 0 15,0-6 0-15,-9 1-8 0,-2-1-1 0,-7 0 0 16,-6 1-38-16,-5 2-7 0,-1-3-2 16,-2 0 0-16,-1 3-174 0,1-2-35 0,-60 2-7 15,17-3-2-15</inkml:trace>
  <inkml:trace contextRef="#ctx0" brushRef="#br0" timeOffset="89798.8806">9958 7559 1036 0,'0'0'92'0,"0"0"-73"15,0 0-19-15,0 0 0 0,0 0 150 0,0 0 26 16,0 0 6-16,0 0 1 0,0 0-91 0,0 0-19 16,0-5-3-16,-3 2-1 0,-2-2-21 0,2 5-5 0,3 0-1 0,-3-5 0 15,-6 2-23-15,-3 0-5 16,6 1-1-16,-3-1 0 0,-6 3-13 0,3 0 0 0,0 0 0 0,-3 3-10 15,-3-1-9-15,-2 1-1 0,-1 2-1 0,0 3 0 16,-3 0 4-16,3 3 1 0,-3-3 0 16,-2 5 0-16,2 0 26 0,3 6 6 0,-6 2 0 0,6 0 1 15,-2 3 30-15,-1-3 5 0,3 3 2 0,3 2 0 16,-3 6-9-16,3 0-1 0,1-1-1 0,8 4 0 16,0-3-11-16,3-1-1 0,6 1-1 0,3-3 0 15,3 3-9-15,3-6-1 0,2-4-1 0,4 1 0 16,0 1-11-16,0-3-8 0,6-5 9 0,-3 0-9 15,3-5 0-15,-1-3 0 0,1 0 0 0,-3-3 0 16,3 0 0-16,-3-2 0 0,0-3 8 0,-3-3-8 16,2 1 0-16,1-6 0 0,-3-3 0 0,0 0 0 15,3 4 12-15,-3-9 0 0,0 0 0 0,0-5 0 16,-1-1-12-16,1-1 11 0,0-4-11 0,0-5 10 16,0-2 4-16,0-6 1 0,0-7 0 0,0-4 0 0,0-4-15 15,-1-3 0-15,1-3 0 0,0 3 0 16,-3-1-31-16,0 4-9 15,0-6-1-15,-3 5-1 0,-3 1 16 0,0 7 3 0,0 3 1 0,-3 6 0 0,-3 7 22 0,0 5 0 16,0 1 0-16,3 7 0 0,-6 1 0 0,0 2 8 16,3 5 0-16,0 1 0 0,-3 2 0 15,0 3 0-15,0-1 0 0,3 1 0 0,0 5-8 0,-3-5 0 16,3 2 0-16,0 3 0 0,0 0 0 0,0 0 0 16,-3-5 0-16,-3 2-11 0,3 0-1 0,3 3 0 15,0 0 0-15,0 0 0 0,0 0 12 0,0 0 0 0,-3 6 0 16,-3 2 0-16,0 0 0 0,3 2 0 0,-3 3 0 15,0 6 0-15,0 2 21 0,0 8 7 0,3 8 0 0,-3 3 1 16,0 5 7-16,3 3 2 0,0 2 0 16,0 0 0-16,3 0-7 0,0 1-2 0,3 2 0 15,0-3 0-15,0 0 2 0,3-5 0 0,-3 0 0 16,3-3 0-16,0 1-31 0,0-6 0 0,0 0 0 0,-3-3 0 31,0-5-91-31,0 0-24 0,0-2-5 0,0-3 0 16,0-6-124-16,3-7-24 0,6-1-4 0,6-15-569 0</inkml:trace>
  <inkml:trace contextRef="#ctx0" brushRef="#br0" timeOffset="90400.0949">10676 7506 403 0,'-6'6'36'0,"0"-4"-36"16,0 1 0-16,-3-1 0 0,3-2 312 0,0 0 55 16,0 3 11-16,6-3 2 0,-3 3-297 0,-3-1-60 15,0-2-12-15,6 0-3 0,0 0 9 0,-6 3 2 16,3-3 0-16,3 0 0 0,0 0 36 0,0 0 7 15,-6 0 2-15,6 0 0 0,0 0-1 0,0 0 0 0,0 0 0 0,0 0 0 16,0 0-17-16,0 0-3 0,0 0-1 0,0 0 0 16,0 0-25-16,0 0-5 0,0 0 0 0,0 0-1 15,0 0-11-15,0 0 0 0,-3 0 0 0,3 0 0 16,-6 0-9-16,1 0 9 0,-1 3 0 0,3-1 0 16,-3 4 0-16,0-1 8 0,-3 3 0 0,0 0 1 15,0 0 12-15,0 0 3 0,0 5 0 0,0 0 0 16,-3 3 4-16,3 3 0 0,-3 4 1 0,3 4 0 15,3-1-9-15,1 1-1 0,-1 2-1 0,3-3 0 16,3-2-8-16,3 0-2 0,3-3 0 0,-1 0 0 16,1-2 23-16,3-1 4 0,0-2 1 0,3-3 0 15,3 1-36-15,-3-4 0 0,3-2 0 0,0-3 0 16,-3 1 12-16,3-1-4 0,-1 0 0 0,4-2-8 16,-3-6 0-16,0-2 0 0,0 0-10 0,0-3 10 15,0 0 0-15,0-3 0 0,-4 1 0 0,4-4 0 0,-3-1-26 16,3-1 2-16,-6-3 1 0,3-2 0 0,0-5 23 15,0-4 0-15,-3 1 0 0,-3-5 0 0,3 2 0 16,-3 0 0-16,0 3 0 0,-6 3 0 0,0-1 8 0,-3 4-8 16,0-1 0-16,0 5 8 0,-6 1-8 0,0 2 10 15,0 5-10-15,-6 1 10 0,0 2 2 0,-6 2 0 16,-6 1 0-16,1 5 0 16,-1-2-52-16,-3 4-9 0,-3-2-3 0,1 3-790 15,-1-1-158-15</inkml:trace>
  <inkml:trace contextRef="#ctx0" brushRef="#br0" timeOffset="90910.9037">9196 8620 1922 0,'0'0'42'0,"0"0"9"16,0 0 1-16,0 0 3 0,0 0-44 0,9 3-11 0,-3 2 0 0,3-5 0 0,3 0 88 0,3 0 15 15,0 0 3-15,6-3 1 0,0 1-27 0,5-4-4 16,7 4-2-16,3-6 0 0,0-3-14 0,2 3-2 16,10-5-1-16,0 3 0 0,-1-6-2 0,7-3-1 15,-1 3 0-15,4 0 0 0,-1 3-26 0,-2 0-4 16,3 0-2-16,-4 2 0 0,-2 3-22 0,-1-2 0 15,1 2 0-15,-6 0 0 0,-1 0 16 0,-2 5-2 16,0-2 0-16,-4 0 0 0,-2-1 6 0,6 4 0 16,-7-4 1-16,1 1 0 0,-6 0-21 0,0-1 0 0,-4 1 0 15,-5 0 0 1,0-3-24-16,-6 3-8 0,-3-1-3 0,0 1 0 16,-6 0-21-16,0 2-4 0,-3 1 0 0,-3 2-1 15,0 0-64-15,0 0-13 0,0 0-2 0,-3-3-979 0</inkml:trace>
  <inkml:trace contextRef="#ctx0" brushRef="#br0" timeOffset="94869.5462">11968 7728 1220 0,'0'0'54'0,"0"0"11"0,0 0-52 0,0 0-13 0,0 0 0 0,0 0 0 15,-6-5 48-15,6 5 6 0,0 0 2 0,0 0 0 16,0-5-40-16,0 5-8 0,3-5-8 0,-3 5 11 16,0-6 17-16,0 6 3 0,0-5 1 0,0 5 0 15,0 0-24-15,0 0-8 0,0 0 0 0,0 0 0 16,0 0 0-16,0 0 0 0,0 0 0 0,-3 8 0 16,3-3 16-16,-3 8-4 0,3-2 0 0,-3 5 0 15,3-3 32-15,-3 3 5 0,0 0 2 0,3 0 0 16,-3 0-9-16,3 2-2 0,0-2 0 0,0 0 0 15,0 0 1-15,0-3 0 0,3 0 0 0,0-2 0 16,0 2-21-16,3-5-4 0,-3 3 0 0,3-3-1 16,-3-3-15-16,-3-5-16 0,6 0 3 0,-1 0-614 15,1-3-122-15</inkml:trace>
  <inkml:trace contextRef="#ctx0" brushRef="#br0" timeOffset="95031.9249">12212 7268 2376 0,'0'0'105'0,"0"0"22"0,-6 3-102 0,0-1-25 0,-3-2 0 16,0 0 0-16,0 3 36 0,0-6 3 16,0 1 0-16,3-4-1135 0</inkml:trace>
  <inkml:trace contextRef="#ctx0" brushRef="#br0" timeOffset="95622.7637">12480 7440 2286 0,'0'0'50'0,"0"0"10"0,0 0 3 0,0 0 1 0,0 0-51 0,0 0-13 0,0 0 0 0,0 0 0 0,0 0 0 16,0 0 0-16,0 0 0 0,0 0 0 0,0 0 0 0,0 0-12 15,6-5 3-15,0 0 0 0,-1-3-5 0,1-3-1 16,3-2 0-16,-3 0 0 0,3-1 25 0,0-2 5 15,0-5 1-15,3 0 0 0,-3 0-28 0,3-3-6 16,0-2-1-16,-3 2 0 0,0 0 5 0,0-2 1 16,-1 2 0-16,1 3 0 0,-3-1 13 0,0 4 0 15,0-1 0-15,-3 4 10 0,3-1 6 0,-3 2 2 16,0 4 0-16,0-1 0 0,0 1 3 0,-3 2 1 16,-3 0 0-16,3 0 0 0,-3 3-5 0,0-3-1 15,3 2 0-15,-6 1 0 0,3 0-16 0,-3-1 0 16,3 1 0-16,0 3 0 0,-3-1 0 0,0 0 0 15,6 3 0-15,0 0 0 0,0 0 0 0,0 0 0 0,0 0 0 16,0 0 0-16,0 0 0 0,-6 6 0 0,3 1-9 16,-2 1 9-16,5-2 0 0,-3 2 0 0,3 2 0 0,-3 1 8 15,0 5 22-15,0 0 5 0,3-3 1 0,0 3 0 16,-6 0-11-16,3-1-1 0,3 4-1 0,-3-1 0 16,3 4 11-16,0 1 2 0,3 1 1 0,0 5 0 15,6 3-9-15,0 5-3 0,2 5 0 0,1 6 0 16,6 2-7-16,-3 6-2 0,0 2 0 0,3 3 0 15,-3 0 9-15,0 0 2 0,-4 0 0 0,1-9 0 16,-6-1-17-16,0-9-10 0,-3-2 12 0,0-3-12 16,-3-8-8-16,-3 0-9 0,0-8-2 0,0 0 0 15,0-5-128-15,-3-5-25 16,-3-6-6-16</inkml:trace>
  <inkml:trace contextRef="#ctx0" brushRef="#br0" timeOffset="95841.8307">12444 7742 2487 0,'0'0'55'0,"0"0"11"0,0 0 2 0,6 0 2 0,0 0-56 15,6-3-14-15,0 3 0 0,5-5 0 0,4-6 16 0,3 3 0 16,0-5 0-16,6 2 0 0,-1 1 24 0,1-1 4 0,0-2 2 0,3 0 0 15,-4 2-35-15,4 1-11 0,-3-4 0 0,3 4 0 32,-6-3-164-32,2-1-39 0</inkml:trace>
  <inkml:trace contextRef="#ctx0" brushRef="#br0" timeOffset="96568.8193">14459 7250 518 0,'0'0'46'0,"12"-6"-37"0,-3 1-9 0,0 0 0 0,0 2 131 0,-3-2 24 0,0-1 5 0,0 1 0 15,-3 0-49-15,-3-3-11 0,6 0-1 0,-4 0-1 16,-4 3 0-16,4-3 0 0,-2-3 0 0,3 1 0 16,-3-4-29-16,0 4-5 0,0-3-2 0,-3-1 0 15,1 1-26-15,-1 0-4 0,3 2-2 0,-3 1 0 16,-3-1-19-16,3 1-11 0,-6 2 12 0,0 0-12 16,0 2 0-16,-3 4 0 0,-3-1 0 0,0 6 0 15,-3-1 11-15,-3 1-11 0,4 5 10 0,-4 0-10 16,-3 5 24-16,0 0 0 0,3 6-1 0,0 2 0 0,1 0 14 0,2 6 3 15,0 2 1-15,0 0 0 0,6 3 9 0,0-1 2 16,0 4 0-16,3-1 0 0,3 1-8 16,1-4 0-16,2-1-1 0,0 1 0 0,3-4-22 0,0 2-4 15,6 0-1-15,-4 0 0 0,7 0 6 0,0-2 1 16,3-1 0-16,6 1 0 0,0-1-5 0,3-2-1 16,0-6 0-16,2 1 0 15,7-3-39-15,-3-6-8 0,0-4-2 0,3-1 0 16,-1-5-82-16,1 0-17 0,0-8-3 0,0-3-1 15,-1 1-111-15,1-9-22 0,24-18-5 0,-16 5-1 0</inkml:trace>
  <inkml:trace contextRef="#ctx0" brushRef="#br0" timeOffset="97017.1934">14941 7392 2718 0,'0'0'60'0,"0"0"12"0,0 0 2 0,0 0 2 0,0 0-60 0,0 0-16 0,0 0 0 0,0 0 0 15,0 0 0-15,0 0 0 0,0 0 0 0,0 0-10 16,0 0 10-16,0 0 0 0,0 0 8 0,0 0-8 16,-3 6-22-16,-3-1-9 0,0 0-1 15,-3 3-1-15,0 3 33 0,1 2 0 0,-4 0 0 0,0 1 0 16,0-1 28-16,3 5 10 0,3-2 2 0,0 3 0 0,-3-3-23 15,3-3-4-15,3 0-1 0,3 0 0 0,0 0-12 16,0 1 0-16,3-4 0 0,0 1 0 0,3-3 0 0,0-3 0 16,-3 0 0-16,3-2 0 0,3 0 0 0,0-1-10 15,0-2 2-15,0 0 0 0,0-5 8 0,2 0 0 16,1-1 0-16,-3-1 0 0,3-1 0 0,-3 0 9 16,-3-3 0-16,0-2 0 0,0 0 3 0,0-1 0 15,0 1 0-15,0 0 0 0,0-3 14 0,0 0 3 16,-3 0 1-16,0 0 0 0,0 1-18 0,-3 1-4 15,0-2-8-15,-6 3 12 0,6-3-12 0,-3 3 0 16,-3 0 0-16,0 5 0 0,0 0 8 0,0 3-8 16,0-1 0-16,0 1 9 0,0 2-9 0,-3 3 0 0,0 3 0 15,0 0-11 1,-3-3-21-16,3 2-4 0,-2 1 0 0,-1 2-821 0,3-2-164 16</inkml:trace>
  <inkml:trace contextRef="#ctx0" brushRef="#br0" timeOffset="97469.0441">15221 6985 1098 0,'0'-8'24'0,"3"0"4"0,0 0 2 0,-3-2 2 0,3-4-32 0,0-1 0 15,0-1 0-15,0-3 0 16,0-2-44-16,3 2-14 0,0-2-3 0,0 0-1 0,-3 3 77 0,3-1 15 15,-3 3 3-15,3 3 1 0,0 2 54 0,-1 3 12 0,-2 0 1 0,0 3 1 16,0 0 13-16,-3 5 2 0,0 0 1 16,0 0 0-16,6-5-9 0,-6 5-1 0,0 0-1 0,0 0 0 15,0 0-27-15,6 5-6 0,0 0-1 0,0 6 0 16,0 2-25-16,0 3-4 0,0 2-2 0,-3 6 0 16,3 3-6-16,-3 4 0 0,0 4-1 0,0 7 0 15,0 0-11-15,0 3-3 0,0 6 0 0,3 2 0 16,-3 0 18-16,3 2 3 0,-3-2 1 0,0-3 0 15,0-5-30-15,0-2-5 0,3-6-8 0,-3-6 11 32,-3 1-67-32,3-8-12 0,-3 0-4 0,0-6-764 0,0-2-152 0</inkml:trace>
  <inkml:trace contextRef="#ctx0" brushRef="#br0" timeOffset="97888.4313">15757 7258 1558 0,'0'0'69'0,"0"0"15"0,0 0-68 0,0 0-16 16,0 0 0-16,0 0 0 0,0 0 29 0,0 0 3 15,0 0 0-15,0 0 0 0,0 0 26 0,-3 7 6 16,-3 1 0-16,-3 6 1 0,3-1 23 0,-3 5 4 15,3 4 0-15,-3 4 1 0,6 3-46 0,-3 0-10 16,3 0-1-16,3-2-1 0,3-1 5 0,0 1 0 16,0-9 1-16,3 3 0 0,0-5-23 0,3 0-5 15,-3-5-1-15,3-3 0 0,3 0-12 0,-3-6-10 16,3-2 2-16,3 0 0 0,-1-5 8 0,4-3 9 16,-3-3-1-16,3 1-8 0,0-1 16 0,0-5-3 0,-3 3-1 0,2-5 0 15,-2 2-4-15,0-3 0 0,0-2-8 0,-3 3 12 16,0-4 12-16,-3-1 1 0,0 1 1 0,0 1 0 15,-6 0-5-15,3 0-1 0,-6 2 0 0,-3 1 0 16,0 2-6-16,-6 0-2 0,-6 3 0 16,-3 2 0-16,0 3-12 0,-6 3 0 0,1 0 0 0,-4 5 0 15,-3 0-10-15,0 2-2 0,-3 4 0 0,4-1 0 16,-1 0-110 0,-3 3-22-16,6-2-5 0,1-1-939 0</inkml:trace>
  <inkml:trace contextRef="#ctx0" brushRef="#br0" timeOffset="98341.7597">16179 7080 1900 0,'0'0'169'0,"0"0"-135"16,0 0-34-16,0 0 0 0,0 0 185 0,0 0 31 16,0 0 5-16,0 0 2 0,6 3-159 0,0 0-32 15,0-1-7-15,3 6-1 0,-3 0-24 0,3 3 0 0,0-1 0 0,0 6 0 16,3 5 0-16,0 3 0 0,6 0 0 0,-6 5 0 16,-1 3 16-16,1 2-1 0,-3-2-1 0,3 0 0 15,-6-6 13-15,3-5 2 0,3-2 1 0,-3-1 0 16,-3-4-30-16,0-7 0 0,-3 4 0 0,0-6 0 15,3 3 0-15,-6-8 0 0,0 0 0 0,0 0 0 16,0 0 0-16,0 0 11 0,0 0-2 0,0 0 0 16,0 0-9-16,-3-5 0 0,-3 0 0 0,0-3 0 15,0 0 10-15,-3 0-10 0,3-3 12 0,3 1-12 16,-3-3 30-16,3-3-1 0,0-3 0 0,0 1 0 16,3-4-7-16,3 1-2 0,0-5 0 0,3-1 0 15,3-4-20-15,0 1 8 0,3 4-8 0,0 0 0 16,0 4-16-16,3 1-7 0,-4 5-1 0,4 0-1 15,0 1-5-15,0-1-1 0,3 3 0 16,0 2 0-16,0 0-109 0,3 1-23 0,-1-1-4 0,1 1-1 16</inkml:trace>
  <inkml:trace contextRef="#ctx0" brushRef="#br0" timeOffset="108013.9192">17311 6710 1263 0,'14'0'56'0,"-14"0"12"0,0 0-55 0,0 0-13 0,0 0 0 0,6-3 0 15,3-2 18-15,-3 2 1 0,-6 3 0 0,0 0 0 32,3-2-41-32,-3 2-8 0,0 0-2 0,0 0 0 0,0 0 20 0,0 0 12 0,0 0-13 0,0 0 5 15,0 0 8-15,0 0 9 0,0 0-1 0,0 0-8 16,-3 0 32-16,-6 2 0 0,6 1 0 0,-3 0 0 16,0-1 9-16,1 1 2 0,-7-3 0 0,3 2 0 15,0 4-25-15,0-1-5 0,-12 0-1 0,3-2 0 16,3 2-1-16,-3-2-1 0,1 0 0 0,-1 2 0 0,0-2 0 15,0 4 0-15,6-1 0 0,-6-1 0 0,0-2 2 16,0 2 0-16,7-2 0 0,-4 2 0 0,3 3 1 0,-3-3 1 16,6 0 0-16,0-2 0 0,3 0-14 0,0 2 11 15,0-2-11-15,0-1 10 0,6-2 8 16,0 0 2-16,0 0 0 0,0 0 0 0,0 0-20 0,0 0-19 16,0 0 4-16,0 0 1 0,-9 3 24 0,9-3 5 15,0 0 1-15,0 0 0 0,0 0-6 0,0 0-1 16,9 3 0-16,0-3 0 0,-3 0 9 0,0 2 2 15,-6-2 0-15,9 3 0 0,0 2 7 0,-3 3 1 16,-6-8 1-16,3 5 0 0,3 3 2 0,0 3 0 0,-3-3 0 16,0 5 0-16,-3 0 4 0,3 3 1 0,6 0 0 15,-6 5 0-15,0 3-4 0,0 0 0 0,2 2 0 0,1 1 0 16,-3 2-14-16,0 0-3 0,-3 3-1 16,6 0 0-16,0 5 6 0,0-3 2 0,-6 0 0 0,0-2 0 15,6 0-22-15,0 0-10 0,-6-3 1 0,3-3 0 16,0 1 9-16,0-1 12 0,3 1-2 0,-6-1-1 15,-3 3 10-15,0 0 1 0,9 0 1 0,-6 3 0 16,0 2 1-16,-3-2 0 0,3 0 0 0,-3 0 0 16,3-6-1-16,0 1 0 0,-6-4 0 0,3-4 0 15,6-1-33-15,0-4-6 0,-6-4-2 0,0-2 0 16,6-2 12-16,-3-6 8 0,0 0-12 0,-3 5 12 16,-3 0 0-16,6-5-8 0,0 0 8 0,0 0 0 15,0 0 0-15,0 0 8 0,0 0-8 0,0 0 12 16,0 0 5-16,0 0 1 0,0 0 0 0,6-5 0 0,0 0-3 15,-6 5-1-15,0 0 0 0,3-6 0 0,6 1-14 0,0 2 0 16,-3-2 0-16,0 2 0 0,0-2 0 0,6 2 0 16,3-2-9-16,-1 0 9 0,-2 0-21 0,9-3 1 15,6-3 1-15,3 3 0 16,0 0-16-16,-4-2-3 0,4 2-1 0,-3-6-730 16,-3 1-147-16</inkml:trace>
  <inkml:trace contextRef="#ctx0" brushRef="#br0" timeOffset="120680.7256">20335 4776 115 0,'0'0'10'0,"0"0"-10"16,0 0 0-16,0 0 0 0,0 0 180 0,0 0 33 16,0 0 7-16,0 0 2 0,0 0-161 0,0 0-32 15,0 0-6-15,0 0-2 0,0 0-21 0,0 0 0 16,0 0 0-16,0 0 0 0,0 0 0 0,0 0-8 15,0 0 0-15,0 0 0 0,0 0 0 0,0 0 0 16,0 0 0-16,0 0 0 0,0 0 8 0,0 0 11 16,0 0-3-16,0 0 0 0,0 0 12 0,0 0 3 15,0 0 0-15,0 0 0 0,0 0 24 0,0 0 5 16,0-6 0-16,0 6 1 0,0-5-4 0,0 5-1 0,3-2 0 0,-3 2 0 16,3-6-19-16,0 4-4 0,3-4-1 0,-6 6 0 15,0-5-24-15,6 2 8 0,-3-2-8 0,3 2 0 16,-6 3 0-16,5-5 0 0,4 0 0 0,0 2 0 15,-9 3-11-15,3-5-1 0,3 2 0 0,-3-2 0 16,6 2 36-16,-9 3 6 0,0 0 2 0,0 0 0 16,6-5-8-16,-3 0-2 0,-3 5 0 0,6-3 0 15,0 0 7-15,-3-2 2 0,-3 5 0 0,0 0 0 16,6-3-18-16,-6 3-3 0,0 0-1 0,0 0 0 16,0 0-9-16,0 0 0 0,0 0 0 0,0 0-11 15,0 0 11-15,0 0 0 0,0 0 0 0,0 0 8 16,0 0-8-16,0 0 0 0,0 0 0 0,0 0 0 15,0 0 0-15,0 0 0 0,0 0 0 0,0 0 0 0,-6 6 8 16,6-6 3-16,0 0 1 0,0 0 0 0,-6 0-12 16,6 0 0-16,0 0 0 0,0 0-11 0,-3 2 11 0,3-2 8 15,0 0-8-15,0 0 11 0,0 0-11 0,0 0 0 16,0 0 0-16,0 0 0 0,0 0 8 0,0 0-8 16,0 0 8-16,0 0-8 0,0 0 21 0,0 0-1 15,0 0 0-15,0 0 0 0,0 0 4 0,0 0 0 16,0 0 0-16,0 0 0 0,0 0-6 0,0 0-1 15,0 0 0-15,0 0 0 0,3 8-17 0,-3-8 10 16,0 6-10-16,0-1 8 0,0 3-8 0,0-3 8 16,3 3-8-16,-3-3 8 0,-3 3-8 0,3 3 8 15,0-3-8-15,0 2 8 0,-3 1 7 0,3 2 1 16,0 0 0-16,0 3 0 0,-3 0 11 0,3 0 2 16,0 0 1-16,0 0 0 0,0-3-14 0,0 0-2 0,0-2-1 15,-3 2 0-15,3-2-13 0,0-3 8 0,-3 0-8 16,0 0 0-16,0-1 10 0,0 1-10 0,3 3 10 0,-3-3-10 15,0 0 0-15,3 0 8 0,0-3-8 0,3 3 0 16,-6 0 0-16,3-3 11 0,3 1-11 0,-3-6 10 16,0 0-10-16,0 0 0 0,0 5 9 0,3 3-9 15,0-3 0-15,-3-5 9 0,0 0-9 0,6 3 0 16,-3 2 9-16,-3-5-9 0,0 0 0 0,0 0 9 16,6 3-9-16,-6-3 0 0,0 0 0 0,3 5 8 15,-3-5-8-15,0 0 0 0,0 0 9 0,0 0-9 16,6 3 0-16,-6-3 8 0,6 2-8 0,-6-2 0 15,3 0 14-15,-3 0-2 0,0 0 0 0,0 0 0 16,0 0-12-16,0 0-15 0,6 0 3 0,-6 0 1 16,6 3 11-16,-6-3 0 0,6 0 0 0,-6 0 0 0,0 0 0 0,6 3 0 15,0-3 0-15,-6 0 0 0,0 0 0 0,0 0 0 16,0 0 0-16,0 0 0 0,0 0 0 0,6 2-12 16,-6-2 12-16,0 0-12 15,0 0-14-15,0 0-3 0,0 0-1 0,0 0 0 16,0 0-42-16,0 0-8 0,0 0-1 0,0 0-554 15,0 0-110-15</inkml:trace>
  <inkml:trace contextRef="#ctx0" brushRef="#br0" timeOffset="132133.2557">17724 7189 633 0,'0'0'56'16,"0"0"-44"-16,0 0-12 0,6-3 0 0,3 0 112 0,-3-2 20 16,0 0 4-16,0 0 0 0,3-3-104 0,-3 2-20 15,-3 1-12-15,0 0 12 0,0-1 19 0,0 1 4 16,0 0 1-16,0-3 0 0,0 0 9 0,0 0 3 16,3 0 0-16,0 0 0 0,-3-2 12 0,3 2 4 15,3-6 0-15,-1 4 0 0,1 2-10 0,0-3-2 16,0 1 0-16,0-1 0 0,0 3-28 0,0-2-5 15,-3-1-2-15,3 6 0 0,0-3-9 0,0 0-8 16,-3 3 12-16,3-1-12 0,-3 1 8 0,0 0-8 16,0 2 0-16,-1 0 0 0,4 1 0 0,-9 2 0 15,6 0 0-15,-6 0 0 0,6 0 0 0,0 5 0 16,-3 0-9-16,3 1 9 0,-6-6-8 0,0 10 8 16,0 3-8-16,0 3 8 0,0 3 0 0,-3 2 0 15,-3 3 12-15,3 2-4 0,-3 3 5 0,0 6 2 16,0 2 0-16,0-3 0 0,1 3 9 0,-1 0 3 0,3-5 0 15,0 0 0-15,0-3-10 0,0-3-1 0,6-4-1 16,-3-1 0-16,3-3-15 0,-3-2 8 0,3 0-8 16,-3-5 0-16,3-1 9 0,0-2-9 0,0 0 8 0,-3-3-8 15,0-5 16-15,0 0-3 0,0 0 0 0,5 3 0 16,1 0 11-16,3-6 1 0,-3 3 1 0,3-5 0 16,0-3-2-16,0-3 0 0,3-5 0 0,0 0 0 15,3 1 6-15,0-4 1 0,0-5 0 0,-1 0 0 16,1-2-19-16,0-3-3 0,3 2-1 0,0-4 0 15,-3-1 1-15,0 3 0 0,0 2 0 0,-1 1 0 16,4-1-9-16,-3 9 0 0,-3-1 0 0,6 1 0 16,-6 2 0-16,0 5 0 0,0 1 0 0,-6 5 0 15,0-1-29-15,-6 6-5 16,0 0-1-16,0 0-706 0,0 0-142 0</inkml:trace>
  <inkml:trace contextRef="#ctx0" brushRef="#br0" timeOffset="132829.5801">18555 6871 1267 0,'18'-2'112'0,"-18"2"-89"0,0 0-23 0,9-3 0 15,2-2 192-15,-2-1 35 0,6 1 6 0,0 0 2 16,-3-1-163-16,6 1-32 0,-3 0-6 0,0-3-2 16,0 3-21-16,-1-3-11 0,1 2 10 0,-3 4-10 15,3-3 8-15,-3 2-8 0,0 0 0 0,-3 1 0 0,0 2 0 16,0 0-12-16,-3 0 1 0,3 0 0 0,0-3 11 0,-4 0 14 16,-5 3-3-16,6 0-1 0,-6 0 0 0,6 0 0 15,-6 0 0-15,6 0 0 0,-6 0 2 0,0 0 0 16,6 0 0-16,-6 0 0 0,0 0 5 0,3 6 2 15,3-1 0-15,0-2 0 0,0 2 5 0,-3 0 0 16,-3-5 1-16,6 11 0 0,0-3-13 0,-3 2-4 16,0 3 0-16,0 6 0 0,0-1-8 15,3 1 8-15,-3 0-8 0,3 4 8 0,-3 4 2 0,3-1 0 16,-3 1 0-16,3 4 0 0,3 1 6 0,-6 3 2 16,3-1 0-16,-1 0 0 0,1 1 5 0,0-1 1 15,-3-2 0-15,3 0 0 0,0-1-24 0,-3-4 0 16,0 2 0-16,0 0 0 0,0-2 0 0,0-4 0 0,0 1 0 0,0 0-8 15,0-3 8-15,0 0 11 0,0-2-3 16,0-1 0-16,-3-4 8 0,3-4 2 0,0 3 0 0,-3 1 0 16,0-1-1-16,-3-3 0 0,0-2 0 0,0 3 0 15,3 0 7-15,-3-1 0 0,-3-2 1 16,3 0 0-16,-3 0-11 0,3 0-2 0,-3-3-1 0,0 3 0 16,0-3-11-16,-3 1 8 0,0-1-8 0,1 0 8 15,-4 1-8-15,0 2-11 0,-3-3 3 0,0 3 0 31,-6-3-76-31,-3 0-16 0,-2 1-2 0,-7-1-717 0,-3 3-143 16</inkml:trace>
  <inkml:trace contextRef="#ctx0" brushRef="#br0" timeOffset="133788.9539">19519 7091 1231 0,'0'0'54'0,"0"0"12"0,0 0-53 0,0 0-13 0,0 0 0 0,0 0 0 15,-3-5 84-15,0 2 13 0,3-2 3 0,0 5 1 0,0 0-36 0,0 0-7 16,3-8-2-16,0 5 0 0,-3 3-19 0,9-5-4 16,-3-1-1-16,3 1 0 0,3 3-20 15,-3-4-4-15,3 4 0 0,0-4-8 0,0 1 34 16,2 2 0-16,4-2 0 0,0 2 0 0,0-2 18 15,0 2 3-15,3 1 1 0,0-3 0 0,-1 2-10 0,1 0-2 16,0 1 0-16,0-4 0 0,0 6-24 0,-3-2-6 16,-1-1-1-16,4 0 0 0,0 1-13 0,-6-1 0 15,0 3 0-15,-3 0 0 0,0-3-22 0,0 3-1 16,-3 0 0-16,-4 0 0 16,1 3-35-16,-6-3-7 0,0 0-2 0,0 0 0 15,0 0-137-15,-3 5-27 0,0 3-5 0</inkml:trace>
  <inkml:trace contextRef="#ctx0" brushRef="#br0" timeOffset="134149.332">19594 7329 691 0,'0'0'61'0,"0"0"-49"0,0 0-12 0,0 0 0 0,0 0 213 0,6 0 40 16,-1-5 8-16,1-1 2 0,0 4-146 0,0-1-29 15,3 0-5-15,0 1-2 0,-3-3-22 0,3-1-5 16,3 4-1-16,-3-4 0 0,3 1-17 0,-3 2-4 16,3 1-1-16,3-4 0 0,-4 4-11 0,4-4-3 15,3 6 0-15,0-2 0 0,3-3-17 0,-3 5 0 16,0-6 8-16,2 4-8 16,-2-6-108-16,0 2-26 0,-3 1-5 0</inkml:trace>
  <inkml:trace contextRef="#ctx0" brushRef="#br0" timeOffset="134751.1239">20251 6861 1152 0,'0'0'51'0,"0"0"10"15,6-3-49-15,-6 3-12 0,9-3 0 0,-3 1 0 0,3-1 178 0,-3 0 33 16,3 1 6-16,-3-1 2 16,0 3-166-16,0-3-33 0,-6 3-6 0,0 0-2 15,0 0-12-15,0 0 0 0,6 0 0 0,-6 0-10 0,0 0 10 16,3 8 0-16,0 0 8 0,-3 3-8 0,0 2 0 0,3 3 0 15,-3 0 0-15,-3 0 0 0,3 2 29 0,0 1 2 16,-3-1 0-16,3-2 0 0,0-3-7 0,3 1 0 16,-3-6-1-16,3 2 0 0,-3-2-11 0,6-3-1 15,-3 1-1-15,-3-6 0 0,0 0 8 0,9 5 2 16,-3-2 0-16,0-3 0 0,-6 0 0 0,8 0 0 16,1-6 0-16,3 1 0 0,-3-3-11 0,3 0-1 15,0-2-8-15,3-4 12 0,-3 1-12 0,0 0 0 16,0-3 0-16,3 0-10 0,-4 0 10 0,1 3 0 15,-3 3 0-15,0-1 0 0,-3 3 0 0,0 3 0 16,0 2 0-16,-6 3 0 0,0 0 31 0,0 0 8 0,0 0 1 16,3 8 1-16,0 3-27 0,-3-1-6 0,-3 6 0 15,3-3-8-15,3 0 16 0,-3 1-4 0,0-4-1 16,3 4 0-16,0-7-11 0,3 4 10 0,0-6-10 0,-3 1 10 16,6-1-10-16,-3-2 0 0,0-3 0 0,3 0 0 15,0 0 32-15,2-3 8 0,1 0 2 0,0-2 0 16,0 2-21-16,0 1-4 0,0-6-1 0,0 2 0 15,-3-1-6-15,0-1-2 0,3-3 0 0,-3 3 0 16,3-3-8-16,-4 4 0 0,1-4 0 0,0-2 0 16,-3 0 0-16,0-3-11 0,-3 2 3 0,0-4 0 15,-6-6-203-15,0-2-40 16,-9-30-8-16,-3 11-1 0</inkml:trace>
  <inkml:trace contextRef="#ctx0" brushRef="#br0" timeOffset="135345.7253">21034 6157 1324 0,'0'0'59'0,"0"0"12"0,0 0-57 0,0 0-14 0,9-3 0 0,-3 1 0 16,0 2 77-16,0-3 13 0,0 3 2 0,0 0 1 16,0 0-62-16,-6 0-13 0,6 0-2 0,0 0-1 15,0 3 3-15,0 2 1 0,-3 0 0 0,0 8 0 16,3 1 5-16,-3 7 2 0,0 3 0 0,0 10 0 15,0 6 13-15,-3 5 2 0,0 0 1 0,0 2 0 16,-6 1-2-16,3 0 0 0,3 2 0 0,-3-5 0 16,-3 0-8-16,3 0-1 0,0-3-1 0,0-2 0 15,3-6-18-15,-3-2-3 0,3-6-1 0,0-2 0 16,0-5 34-16,0-3 6 0,0-1 2 0,0-4 0 16,-3 0-26-16,3-6-4 0,0 0-2 0,0-5 0 15,0 0-18-15,0 0 8 0,0 0-8 0,0 0 0 0,0 0 0 16,0 0 0-16,3-5 0 0,0-6-9 0,3 1 9 15,3-4 0-15,-3-1 8 0,2-1-8 0,1-3 0 0,3 3 0 16,-3-5 0-16,3 3 0 0,0-1 8 16,0-2-8-16,-3 2 8 0,3 1-8 0,-3 2 0 15,0 3 0-15,0 2 0 0,-3 3 0 0,2 3 0 0,-5-3 0 16,3 5 0-16,-6 3 0 0,6 0 0 0,-6 0 0 16,3 8 0-16,3 3 0 0,0 2 0 0,-3 3-8 15,0 5 8-15,0-2 0 0,3 2 0 0,0 0 0 16,-3 3 0-16,3-3 0 0,-3 3 0 0,3-3-10 15,0-2 10-15,-3-4 0 16,0 1-42-16,-3-2-2 0,3-4 0 0,0 1-684 16,-6-6-136-16</inkml:trace>
  <inkml:trace contextRef="#ctx0" brushRef="#br0" timeOffset="135687.9894">21540 6768 2224 0,'0'0'49'0,"0"0"11"0,3-5 1 0,-3 5 1 0,6-3-50 0,-6 3-12 16,6 0 0-16,-6 0 0 0,9 3 13 0,-3-3 0 16,-3 5 0-16,6 0 0 0,-6-2-5 0,3 2-8 15,0 3 11-15,0 3-11 0,0 2 0 0,0 0 0 16,0 0 0-16,0 3 0 0,0-2 0 0,2 1-9 16,-2-4 9-16,0 0-12 0,-3-1 12 0,3 1 8 15,-3-6-8-15,3 0 11 0,-6-5-11 0,0 0-11 16,0 0 3-16,0 0-665 15,3 0-133-15</inkml:trace>
  <inkml:trace contextRef="#ctx0" brushRef="#br0" timeOffset="135825.5903">21647 6541 1843 0,'0'0'164'0,"0"0"-132"0,0 0-32 0,0 0 0 16,0 0 144-16,0 0 21 0,0 0 5 0,0 0 1 31,0 0-258-31,0 0-51 0,0 0-10 0,-3-8-3 0</inkml:trace>
  <inkml:trace contextRef="#ctx0" brushRef="#br0" timeOffset="136136.5177">21838 6249 1681 0,'0'0'74'0,"6"-2"16"0,6-1-72 0,-3 1-18 16,0-1 0-16,3 0 0 0,-1 1 84 0,4-1 14 15,0 0 2-15,3 1 1 0,-3-1-49 0,6-2-9 16,0-1-3-16,5 1 0 0,1 0 2 0,3 0 0 15,3-1 0-15,-1 1 0 0,4 0-16 0,0-1-3 0,3 1-1 16,-1-3 0-16,1 0-11 0,-3-2-3 16,-4 2 0-16,-2-6 0 0,0 1-8 0,0 0 0 0,-6 0 0 15,-1 0 0 1,-2-3-32-16,-9 2-8 0,6 1-1 0,-9 3-659 0,-3-4-132 16</inkml:trace>
  <inkml:trace contextRef="#ctx0" brushRef="#br0" timeOffset="136446.0411">22115 5842 1587 0,'0'0'70'0,"6"0"15"0,3 0-68 0,-3 0-17 0,0 3 0 0,2-1 0 0,1 1 56 0,0 0 8 15,0-3 2-15,0 2 0 0,0 6-2 0,0-3 0 16,0 3 0-16,0 3 0 0,0 2-1 0,-3 3-1 16,0 8 0-16,0 0 0 15,0 5 3-15,3 5 1 0,-6 6 0 0,0 0 0 0,-1 2-10 16,-2 6-3-16,0 4 0 0,0 7 0 0,0 7-45 0,0-3-8 16,0 1 0-16,0-1 0 0,0-4 0 0,6-4 0 15,-6-2 0-15,3-8 11 0,0 0-27 0,0-5-4 16,-6-9-2-16,0 1 0 15,-6-8-125-15,7 0-25 0,-10-6-4 0,0-4-817 16</inkml:trace>
  <inkml:trace contextRef="#ctx0" brushRef="#br0" timeOffset="136845.1238">22403 6712 2181 0,'0'0'96'0,"9"-2"21"0,-3 2-93 0,0 2-24 0,3 4 0 0,-3-4 0 16,3-2 20-16,0 3-1 0,0-3 0 0,0-3 0 15,3 1-19-15,3-1 0 0,-3-2 0 0,0 2 0 16,5-2 8-16,1-3-8 0,-3 0 0 0,9 0 0 16,-3-2 17-16,0-1 0 0,2-2 0 0,1-1 0 15,-3 1 31-15,-3 0 5 0,3-3 2 0,0 0 0 16,-4-2-38-16,-5-1-7 0,6 1-2 0,-6 2 0 15,-3 3-8-15,0-3-17 0,-6-3 4 0,3 6 1 16,-6 0 4-16,-6 2 8 0,6-2-13 0,-6 5 5 0,-3 3-12 16,-3-1-3-16,-3-2 0 0,0 6 0 0,-2 2 13 15,-1 0 10-15,0 2-13 0,0 4 5 0,3 4 8 16,0 1 16-16,-3 5-4 0,0 5-1 0,4 3 15 0,-1 0 3 16,6 5 1-16,-3 0 0 0,3-3-1 0,6 6 0 15,-3 0 0-15,6 2 0 0,3 1 8 0,3 2 2 16,3-3 0-16,0 0 0 0,3 1-25 0,3-3-5 15,2-3-1-15,1-3 0 0,0 1-22 0,3-9-5 16,-3 3-1-16,3-8-794 16,0 1-159-16</inkml:trace>
  <inkml:trace contextRef="#ctx0" brushRef="#br0" timeOffset="142421.3566">12006 9234 172 0,'0'0'16'0,"0"0"-16"15,0 0 0-15,0 0 0 0,0 0 247 0,0 0 46 16,0 0 10-16,0 0 1 0,0 0-184 0,9-3-36 15,-9 3-8-15,0 0-2 0,0 0-23 0,0 0-5 16,6-2-1-16,-6 2 0 0,0 0 5 0,0 0 1 16,0 0 0-16,6 0 0 0,-6 0-3 0,0 0-1 15,0 0 0-15,6 0 0 0,3 0-7 0,-9 0-2 0,0 0 0 0,6 2 0 16,3 1-18-16,0-3-4 0,-3 0-1 0,3-3 0 16,0 3-15-16,0 0 11 0,0 0-11 0,2 0 10 15,-2-2-10-15,6-4 10 16,0 4-10-16,3-4 10 0,3-1 12 0,0-4 2 0,2 3 1 0,4-5 0 15,0 2 13-15,0-2 2 0,-3 2 1 0,2-2 0 16,-5 3-29-16,0-1-12 0,0 0 11 0,0 1-11 16,-3-1 0-16,2 3-13 0,-2 0 1 0,-3 0 0 31,3 3-18-31,-3 0-3 0,0-3-1 0,-3 5 0 0,0 1-16 16,-3-1-3-16,5 3-1 0,-5 0 0 0,0 3-20 0,0-3-4 15,-9 0-1-15,6 0 0 0,0 0-83 0,-6 0-17 16,0 0-3-16,0 0-1 0</inkml:trace>
  <inkml:trace contextRef="#ctx0" brushRef="#br0" timeOffset="142956.7718">12512 9128 460 0,'0'0'41'0,"0"0"-33"0,0 0-8 0,0 0 0 15,0 0 163-15,0 0 30 0,0 0 7 0,0 0 0 16,-6 0-118-16,6 0-24 0,0 0-5 0,0 0-1 15,-6-3-37-15,6 3-15 0,0 0 11 0,0 0-11 16,0 0 0-16,-3-2-16 0,0-1 1 0,3 3 1 16,0 0-6-16,0 0 0 0,0 0-1 0,0 0 0 15,0 0 21-15,0 0 0 0,0 0 10 0,0 0-10 16,0 0 32-16,0 0 0 0,0 0 0 0,0 0 0 16,-2-5-1-16,2 5-1 0,0 0 0 0,0 0 0 15,0 0-11-15,0 0-3 0,0 0 0 0,0 0 0 16,0 0-8-16,0 0-8 0,0 0 12 0,0 0-12 15,0 0 20-15,0 0-4 0,0 0 0 0,0 0 0 16,0 0 12-16,0 0 3 0,0 0 0 0,0 0 0 16,-3 5-10-16,-3 3-1 0,3 3-1 0,-3-1 0 0,0 4 5 0,0-1 0 15,0 5 1-15,0 3 0 0,-3 6 8 16,0 2 2-16,0 3 0 0,3 2 0 0,-3 1-7 0,3 4-2 16,0-2 0-16,0-2 0 0,0-6-16 0,3-3-10 15,-3-5 12-15,0 1-12 0,3-1 0 0,-2-3 0 16,-1-5 0-16,3-2 0 0,0-3-12 0,0 0-10 15,3-8-2-15,0 0 0 16,0 0-31-16,0 0-6 0,0 0-2 0</inkml:trace>
  <inkml:trace contextRef="#ctx0" brushRef="#br0" timeOffset="144123.5388">12899 8816 1450 0,'0'0'64'0,"-3"-5"14"0,3 5-62 0,-3-3-16 0,0-2 0 0,3-1 0 16,0 6 61-16,0 0 10 0,-3-5 1 0,3 5 1 15,0-3-33-15,0 3-8 0,0 0 0 0,0 0-1 16,0 0-15-16,0 0-2 0,0 0-1 0,0 0 0 16,0 0-1-16,0 0-1 0,-3 8 0 0,3 0 0 0,0-2 17 15,0 4 3-15,-3 3 1 0,3 1 0 0,0-1 10 16,-3 3 2-16,3 0 1 0,0 2 0 0,-5 6-9 0,5 0-1 16,-3 2-1-16,0 3 0 0,-3 0-6 0,3 6-2 15,0-1 0-15,0 3 0 0,3 0-2 0,-3 0-1 16,3 0 0-16,3-2 0 0,-3-3-9 0,0 5-2 15,0 0 0-15,0 0 0 0,0 0-12 0,-3-3 0 16,0-2 0-16,-3-6 0 0,0 1 0 0,0-3 0 16,-3-6 0-16,3-2 0 0,0 0 0 0,3-6 0 15,0-4 0-15,0-1-10 0,3-5 2 0,0 0 0 16,0 0 0-16,0 0 0 0,0-8-12 0,0-2-3 16,3-4 0-16,3-7 0 0,0-3 7 0,3-5 2 0,0-3 0 15,0 1 0-15,3-1 2 0,3 3 0 0,-4 2 0 16,4 1 0-16,-3 2 12 0,0 6 0 0,0-1 0 0,0 9 0 15,-3 2 18-15,3 2 0 0,-3 4 0 0,0 4 0 16,3 4-5-16,-3 4-1 0,-1 6 0 0,4 3 0 16,-3 2-12-16,6 3 0 0,0-1 8 0,-3 1-8 15,0-3 0-15,3 0 0 0,0 1 0 0,-3-6 0 16,2-3-17-16,-2-3 0 0,6-2 0 0,-3 0 0 16,0-2-1-16,0-6 0 0,3 0 0 0,-3-3 0 15,2 0 10-15,1-2 8 0,-3-3-12 0,3 0 12 16,0 0 0-16,-3-5 0 0,-3-3 0 0,0 0 0 15,-1 0-8-15,1 3 8 0,0-3 0 0,0-2 0 16,-3 2 0-16,-3 0 9 0,3-3 1 0,-3 3 0 16,0-5 5-16,-3 5 1 0,3 1 0 0,-6-1 0 15,3 0-16-15,-3 0 0 0,-3 3 0 0,0 2 0 0,0-2 14 16,0 5 0-16,-3-3 0 0,3 3 0 0,0 3-14 0,0 0 0 16,0 0 0-16,0 2 0 0,-3 0 0 0,3 1 0 15,-3 2-9-15,0-3 9 0,0 3-13 0,0 0 3 16,6 0 1-16,-6 3 0 0,3-3 9 0,-3 2-10 15,1 1 10-15,-1 2-10 0,0 3 10 0,0 0 0 16,0 3-9-16,3 2 9 0,-6 3 0 0,3 2 0 16,-3 1 0-16,3 2 0 0,3 0 0 0,0 0 0 15,0 0 0-15,3 1 0 0,0-4 18 0,0 1-2 16,6-6 0-16,-3 3 0 0,0 0 0 0,3-3-1 16,-3-3 0-16,6-2 0 0,-6 0-3 0,6-2-1 15,-3-4 0-15,3-2 0 0,-3 0-2 0,5-5 0 16,-2-3 0-16,0-3 0 0,3 1-1 0,-3-3-8 15,3-1 12-15,3-4-4 0,0 2 4 0,0-2 0 0,3 2 0 16,-4 0 0-16,1 0 0 0,3 3 0 0,0 2 0 0,0 1 0 16,-3 2 12-16,0 5 4 0,0 0 0 0,-1 3 0 15,-2 6-16-15,0 2-4 0,3-1 0 0,-3 4 0 16,3 0-8-16,0-1 10 0,3 1-10 0,0 2 10 16,-1-2-10-16,-2-1 12 0,0 1-12 0,0-1 12 15,0-2-12-15,-3 0-16 0,3-2 4 0,-6-1 1 16,0-3 2-16,-1-2 0 0,1 0 0 0,-9 0 0 15,6 3 9-15,-6-3 0 0,0 0 0 0,0 0 0 16,0 0 0-16,0 0 11 0,0 0-3 0,0 0 0 16,0 0 0-16,0 0 0 0,0 0 0 0,0 0 0 15,0 0 1-15,3-5 0 0,0-3 0 0,3-3 0 0,-3-2-9 16,0 0 8-16,3-3-8 0,0 3 8 0,3-8-8 0,0 5 0 16,0 0 0-16,3 0 0 0,-3 0 0 15,3 5 0-15,-3 1 0 0,2 5 8 0,-2-1 6 0,0 4 1 16,-9 2 0-16,9 2 0 0,0 4 1 0,0 4 1 15,0 3 0-15,0 3 0 0,-3 3-17 0,6-1 0 16,-3 3 8-16,3-2-8 0,-3 2 0 0,0-2 0 16,-1-1 0-16,1 3 0 15,3-5-94-15,-3 0-22 0,0 3-5 0,0-6-687 16,0 0-136-16</inkml:trace>
  <inkml:trace contextRef="#ctx0" brushRef="#br0" timeOffset="144474.4337">12146 10112 57 0,'0'0'0'0,"0"0"0"16,0 0 0-16,0-8 0 0</inkml:trace>
  <inkml:trace contextRef="#ctx0" brushRef="#br0" timeOffset="144800.5631">12149 10049 230 0,'0'0'10'0,"0"0"2"0,3-5-12 0,-3 5 0 16,6-6 0-16,0 4 0 0,0-4 254 0,0 1 48 15,0-3 10-15,0 3 1 0,3 2-156 0,-3-2-31 0,0 0-6 16,0 2-2-16,0-2-22 0,0 2-4 0,0 0 0 0,0 1-1 15,-1-1-15-15,4 0-2 0,0 3-1 0,-3 0 0 16,0 0-17-16,3-2-4 0,0 2-1 0,3 2 0 16,-3 1-34-16,3-3-6 0,0 0-2 0,3 3 0 15,-1 2 21-15,4-2 4 0,6-1 1 0,0-2 0 16,3 0-35-16,3 0 0 0,5-5 0 0,4-3 0 16,3 0 23-16,2-2-3 0,7-4 0 0,-1 4 0 15,1-3-6-15,0 2-2 0,2-2 0 0,4 2 0 16,-4 1 2-16,1-1 0 0,0 3 0 0,-4-3 0 15,4 4 3-15,-7-1 1 0,-2 2 0 0,0-2 0 16,2 0-18-16,-2 3 0 0,0-3 0 0,-1 0 0 16,7 0 0-16,-7 0 0 0,1 3 0 0,-3-3 0 15,-4-2 0-15,1 2-16 0,0-6 4 0,-3 4 0 16,-4-1-29-16,1 1-6 0,-6-1-1 0,3 0 0 16,-7 1-32-16,1 2-6 0,-3 0-2 0,-3 0 0 15,-3 3-16-15,0-1-3 0,-6 4-1 0,0-3-857 16</inkml:trace>
  <inkml:trace contextRef="#ctx0" brushRef="#br0" timeOffset="148687.4509">15459 8874 518 0,'0'0'46'0,"0"0"-37"16,0 0-9-16,0 0 0 0,-6-3 198 0,6 3 38 15,0 0 7-15,0 0 1 0,0 0-142 0,0 0-29 16,-3-2-5-16,3 2-2 0,-3-5 0 0,3 5 0 0,-3-6 0 0,3 6 0 16,0 0-19-16,0 0-4 0,-3-5-1 0,0 2 0 15,0-2-30-15,3 5-12 0,0 0 8 0,0 0-8 16,0 0 0-16,0 0 0 0,0 0 8 0,0 0-8 15,0-5 0-15,0 5 12 0,0 0-12 0,0 0 12 16,0 0-1-16,0 0 0 0,0 0 0 0,0 0 0 16,0 0 19-16,0 0 4 0,0 0 1 0,0 0 0 15,0 0 4-15,-3 8 1 0,0-3 0 0,0 3 0 16,-3-3 2-16,3 3 1 0,0 0 0 0,1 0 0 16,2 5-19-16,-3 0-3 0,0 3-1 0,3 6 0 15,0-1 16-15,-3 2 4 0,3 4 0 0,-3 2 0 16,0 5-17-16,0-2-3 0,3 0-1 0,0 0 0 15,0-3-2-15,0 0 0 0,0-3 0 0,0 1 0 16,0-3-9-16,-3-3-8 0,3 3 9 0,0-3-9 16,-3-5 18-16,0 0-2 0,3-3-1 0,0-3 0 0,0 1-15 15,0-3-16-15,0 0 3 0,0-8 1 0,0 0-4 0,0 0 0 16,0 0 0-16,0 0 0 16,-3 5-16-16,3-5-3 0,0 0-1 0,0 0 0 15,0 0-27-15,-3 0-5 0,3 0-2 0,-6-3 0 16,3-2 7-16,-3 0 2 0,6 5 0 0,-3-3 0 15,0-5-54-15,0-2-10 0,0 2-3 0</inkml:trace>
  <inkml:trace contextRef="#ctx0" brushRef="#br0" timeOffset="149169.2438">15287 8996 2026 0,'0'0'90'0,"0"0"18"0,-3-5-86 0,3 5-22 0,0-3 0 0,0-5 0 16,0 3 46-16,0-3 5 0,0 0 1 0,5 0 0 15,-2 0-41-15,0-5-11 0,0-1 0 0,3 4 0 16,0-1 11-16,3 3-3 0,-3-5 0 0,3 3 0 16,3-1-8-16,0 0 0 0,0 1 0 0,0-3 0 15,3 2 24-15,0 3 4 0,2 0 0 0,-2 0 0 16,0 3 16-16,3 0 4 0,-3 2 1 0,3 0 0 15,3 1-17-15,-4 2-3 0,1 2-1 0,3 1 0 16,0-3-1-16,0 3-1 0,3-1 0 0,-1 4 0 16,4 1-26-16,-3 1 0 0,3-2-9 0,0 2 9 15,2-3 0-15,1 3 0 0,-3 0 0 0,-3 0 9 0,0 0-9 16,-4-3 0-16,1 3 0 0,-3 0 0 0,-6 0 0 0,0 0 0 16,0 2 0-16,-3 1-11 0,-3 2 11 0,-3 3 9 15,-3 0-1-15,0 2-8 0,-3 6 14 0,-3 0-4 16,0 2-1-16,-6 4 0 0,-3 1 3 0,-3 1 1 15,0 0 0-15,-3-3 0 0,-2-3 4 0,-1 1 1 16,3-1 0-16,-3-2 0 0,-3-3 2 0,4-2 1 16,2-1 0-16,-6-2 0 0,6 0-21 0,-3-3 0 15,-2 1 0-15,2-7 8 16,-3 4-34-16,3-6-6 0,-3 3-2 0,1-5 0 16,5 2 0-16,0-5 0 0,3-2 0 0,0-1 0 15,6-5-85-15,0 3-17 0,3-3-3 0,6 0-922 0</inkml:trace>
  <inkml:trace contextRef="#ctx0" brushRef="#br0" timeOffset="149853.0972">16290 8879 1645 0,'0'0'72'0,"0"0"16"0,0 0-70 0,0 0-18 0,0 0 0 0,0 0 0 15,0-5 76-15,-3 0 11 0,3 0 2 0,0 5 1 16,3-8-45-16,-3 2-9 0,3 1-1 0,-3 5-1 16,0 0-14-16,0 0-2 0,0 0-1 0,0 0 0 15,0 0-17-15,0 0 0 0,0 0 0 0,0 0 0 16,0 0 10-16,0 0-10 0,0 0 8 0,0 0-8 16,0 0 22-16,0 0-1 0,0 0 0 0,0 0 0 15,0 0 3-15,6 5 1 0,-6-5 0 0,3 6 0 16,2-4-4-16,1 4-1 0,-3-1 0 0,-3 3 0 15,0-8 7-15,3 8 1 0,0 2 0 0,0 4 0 16,0-1 0-16,0 8 1 0,-3 3 0 0,0 2 0 16,0 1-1-16,3 2 0 0,-3 0 0 0,0 3 0 15,0-1-2-15,3-2-1 0,-6 3 0 0,3-3 0 0,3 0-12 16,0 1-2-16,0-4-1 0,-3-2 0 0,0-3-10 0,0-3 0 16,0-4 0-16,0-1 0 0,0 0 0 0,0-2 0 15,0-3 0-15,0-3 8 0,0-5-19 0,-3 8-4 16,3-8-1-16,0 0 0 0,0 0-3 0,0 0-1 15,0 0 0-15,0 0 0 16,0 0-128-16,-3-5-25 0,-3-3-6 0,0 0-1 16,0 2-32-16,0-4-6 0</inkml:trace>
  <inkml:trace contextRef="#ctx0" brushRef="#br0" timeOffset="150303.7643">16215 8856 172 0,'0'0'16'0,"0"0"-16"0,0 0 0 0,0 0 0 0,0 0 361 0,0 0 70 0,0 0 13 0,0 0 4 16,0 0-291-16,0 0-57 0,0 0-12 0,6-6-3 16,0 1-50-16,0 0-11 0,0-1-1 0,0 4-1 15,3-1-22-15,0-2 0 0,0 2 0 0,3-2 8 16,-3 0-8-16,0 2 0 0,2-2-11 0,1-1 11 0,3 4 0 0,0-1 0 16,-3-2 8-16,6 2-8 0,0-2 46 0,0 0 2 15,-1-1 1-15,4 1 0 0,0 0 3 0,0-3 1 16,3 2 0-16,0-1 0 0,-4-1-5 0,7 0-2 15,0 0 0-15,0 2 0 0,-3-4-19 0,-1 2-4 16,1 0-1-16,3 3 0 0,-3-3-22 0,-3 2 0 16,-3 4 0-16,2-1 0 0,-2-2-8 0,-3 2 0 15,-3 1 0-15,-3 2 0 0,0-3-3 0,0 3 0 16,-9 0 0-16,0 0 0 16,0 0-25-16,0 0-4 0,0 0-2 0,0 0 0 15,0 0-13-15,0 0-2 0,-3-5-1 0,3 5 0 16,-6-3-174-16,-6-5-36 0,-9-8-6 0,6 6-2 0</inkml:trace>
  <inkml:trace contextRef="#ctx0" brushRef="#br0" timeOffset="150653.3476">16233 9202 1094 0,'0'0'48'0,"0"0"11"0,0 0-47 0,0 0-12 15,0 0 0-15,6 0 0 0,0 3 216 0,3 0 40 16,-3-3 9-16,0-3 2 0,6 0-217 0,-3-2-50 15,3 2 0-15,-1-2 0 0,1 0 25 0,0 2 5 16,3 0 1-16,0 1 0 0,3-4 1 0,3 1 0 16,0 3 0-16,2-1 0 0,-2 0-3 0,0 1 0 15,6-4 0-15,3 4 0 0,-4-4 3 0,1 4 0 16,0-4 0-16,3 1 0 16,2 0-104-16,-2 0-21 0,-6 2-4 0,0-2-911 0</inkml:trace>
  <inkml:trace contextRef="#ctx0" brushRef="#br0" timeOffset="152292.5834">17322 8819 864 0,'0'0'76'0,"0"0"-60"0,0 0-16 0,6-3 0 15,3-2 112-15,-6-1 19 0,-3 6 4 0,6-5 1 16,3-3-116-16,0 0-20 0,-6 3-11 0,0 0 2 16,0-3 9-16,0 2 0 0,0 4 8 0,-3 2-8 15,-3-6 19-15,3 6-1 0,6-5 0 0,0 0 0 16,-6 2 32-16,0 3 6 0,0 0 2 0,0 0 0 15,6-5 30-15,-6 5 7 0,-3-5 1 0,3 2 0 16,0 3-31-16,0 0-5 0,-3-3-2 0,-3 1 0 16,6 2-35-16,-6-3-7 0,-3 3-2 0,-3-3 0 15,-9 3-6-15,6 3 0 0,7-3-8 0,-7 3 12 16,-9 2-1-16,3 0-1 0,3 1 0 0,3-1 0 16,3 3-10-16,-5-3 0 0,2 0 0 0,0 3 8 15,3 3 10-15,0-3 2 0,-3 0 0 0,0 2 0 16,6-2-4-16,-3 3-1 0,3-1 0 0,0 1 0 0,1-3-15 15,5 3 11-15,3-4-11 0,-3 4 10 0,0-3-10 0,6 5 0 16,3-2-12-16,0-1 12 0,2 1-14 0,4 2 5 16,-3-2 1-16,6 2 0 0,6 0 8 0,0 3 0 15,3-3 0-15,2 3 0 0,4-3 0 0,-3 1 0 16,0 2 0-16,0-3 0 0,-4-5 0 0,1 2 0 16,0-2 0-16,-6 3 0 0,-3-3 0 0,0 0 0 15,0-6 0-15,-4 4 0 0,1-1 0 0,-3 3 0 16,0-3 10-16,0 0-10 0,0 3 33 0,-3 3 1 15,-3 0 0-15,3-1 0 0,3 3 2 0,-6 1 0 16,-6-4 0-16,0 3 0 0,0 1-1 0,-3 4 0 16,-3-2 0-16,-3 3 0 0,0-4-5 0,0 1-1 0,0-2 0 15,0 1 0-15,-2-1-7 0,-1-4-2 0,3-2 0 0,-3 0 0 16,3 0-32-16,-3 0-6 0,0-3-2 0,0-2 0 31,3-6-64-31,-2 1-14 0,-10-4-2 0,0 4-1 16,9-9-114-16,-3 3-22 0</inkml:trace>
  <inkml:trace contextRef="#ctx0" brushRef="#br0" timeOffset="152871.8701">17855 9062 1036 0,'0'0'92'0,"0"0"-73"0,0 0-19 0,0 0 0 15,0 0 179-15,0 0 32 0,0 0 6 0,0 0 2 16,0 0-132-16,0 0-27 0,0 0-4 0,0 0-2 16,0 0-42-16,0 0-12 0,0 0 0 0,0 0 8 15,0-3-8-15,0 3 9 0,0-8-9 0,0 8 10 16,0 0 3-16,0 0 1 0,0 0 0 0,0 0 0 16,9-2 29-16,-3-1 5 0,-6 3 2 0,9 0 0 15,6-3-16-15,0 3-3 0,3 3-1 0,3-3 0 16,-1-3 7-16,7 3 2 0,3-2 0 0,3-1 0 15,-1 3-11-15,4-2-3 0,-3-1 0 0,0 0 0 0,-7 1-17 0,4-4-8 16,-6 1 8-16,3-3-8 16,-6 5-18-16,-1-2-9 0,1 0-1 0,-3-3-1 15,-3 0-89-15,0 3-18 0,-3-3-3 0,0 0-842 16</inkml:trace>
  <inkml:trace contextRef="#ctx0" brushRef="#br0" timeOffset="154326.3799">18561 8514 1209 0,'0'0'108'0,"0"0"-87"0,0 0-21 0,0 0 0 15,0 0 219-15,0 0 39 0,0 0 8 0,0 0 2 16,6 3-185-16,3-3-37 0,-9 0-7 0,6 0-2 15,-6 0-25-15,6-3-4 0,2 3-8 0,1 0 11 16,0 0-11-16,0 0 0 0,-3 0 0 0,0 3 8 16,3-3 10-16,-3 3 2 0,0-1 0 0,0 1 0 15,-6-3 21-15,6 0 5 0,0 3 1 0,0-1 0 16,0 1-14-16,-6-3-2 0,6 2-1 0,0 1 0 16,-3 2-10-16,3-2-3 0,-6-3 0 0,6 5 0 15,-3 3-17-15,-1 0 0 0,4-2 8 0,-3 1-8 16,3-1 10-16,-3 2-2 0,3 2 0 0,-3 3 0 15,3 1-8-15,-3 4 0 0,0-2 0 0,3 5 8 16,0 0 0-16,0-2 0 0,-3 5 0 0,3 0 0 16,-3 2-8-16,0 1 12 0,3-1-12 0,-3 3 12 0,-3-2 0 0,6 2 1 15,-3 0 0-15,-3-3 0 0,3 3 3 0,0 0 1 16,0-2 0-16,-3-1 0 0,3-2-7 0,0 0-2 16,0-3 0-16,-3 0 0 0,3-2-8 0,-3-1 0 15,0-2 0-15,0-3 0 0,0 1 0 0,3-1 0 16,-3-3 0-16,0-2-11 0,0 0 11 0,3-2 0 15,-3-6 8-15,0 0-8 0,0 0 0 0,0 0 8 16,0 0-8-16,0 0 0 0,0 0 12 0,0 0-3 16,0 0 0-16,0 0 0 0,0 0 1 0,0 0 0 15,0 0 0-15,0 0 0 0,0 0 1 0,0 0 0 16,0 0 0-16,0 0 0 0,0 5-2 0,0-5 0 16,0 0 0-16,0 0 0 0,0 0-9 0,0 0 12 0,0 0-12 0,0 0 12 15,0-8-4-15,3 0 0 0,0 0 0 0,-3 0 0 16,2-5-8-16,1-3 12 0,0 0-12 0,0 0 12 15,0-5-12-15,3-3 0 0,0-2 9 0,0-3-9 16,6-3 0-16,-3-2 0 0,0 2 0 0,3-3 0 16,0 1 0-16,0 0 0 0,0-3 0 0,3 0 0 15,-1-3 0-15,4 0 0 0,0-2 0 0,3 2 0 16,-6 1-20-16,3 7-1 0,-6 0-1 0,0 8 0 16,-4 3 6-16,-2 5 2 0,3 3 0 0,-3 0 0 15,-6 5-7-15,3 0-2 0,-6 0 0 0,3 0 0 16,-3 3-89-16,0-3-19 0,0 2-3 0,-3-1-1 15,-5 1-70-15,2-2-15 0,0 3-2 0,-6 0-1 16</inkml:trace>
  <inkml:trace contextRef="#ctx0" brushRef="#br0" timeOffset="155225.1527">19361 8755 1324 0,'0'0'118'0,"0"0"-94"0,0 0-24 0,0 0 0 15,0 0 99-15,0 0 15 0,0 0 3 0,0 0 1 16,0 0-58-16,0 0-12 0,0 0-3 0,0 0 0 16,6-5 11-16,-3 2 1 0,3-2 1 0,-6 5 0 15,0 0-32-15,6-3-6 0,-3-2-2 0,-3 5 0 16,3-3-18-16,-3 3 0 0,0 0 0 0,6-5 0 16,-3 0 15-16,-3 5 5 0,0 0 2 0,0 0 0 15,0 0 6-15,0 0 2 0,0 0 0 0,0 0 0 16,0 0 18-16,0 0 4 0,0 0 1 0,0 0 0 15,0 0-1-15,0 0-1 0,0 0 0 0,6 8 0 16,-6 0-27-16,0 2-4 0,-3 6-2 0,3 0 0 16,-3 5-8-16,3 3-2 0,-3 2 0 0,3 1 0 15,-6 2 20-15,3 0 3 0,0-3 1 0,0 4 0 0,0-1-32 16,0-6 0-16,3-1 0 0,0-1 0 0,0-5 0 0,0 0 0 16,0-6 0-16,0 1 0 0,0-6 0 0,0-5 0 15,0 0 0-15,0 0 0 16,0 0-29-16,0 0-12 0,0 0-3 0,3 3 0 15,-3-3-21-15,6-6-5 0,-3 1-1 0,0-3 0 16,3 3-5-16,-3-3 0 0,0-3-1 0,0 1-628 16,-3-3-126-16</inkml:trace>
  <inkml:trace contextRef="#ctx0" brushRef="#br0" timeOffset="156558.0393">19885 8596 460 0,'0'0'41'0,"0"0"-33"0,0 0-8 0,0 0 0 16,0 0 324-16,0 0 64 0,0 0 12 0,0 0 2 16,0 0-296-16,0 0-59 0,0 0-12 0,0 0-3 15,0 0-32-15,0 0 0 0,0 0 0 0,0 0 0 16,-3-5-24-16,0 0-6 0,-3-1-1 0,0 4 0 16,0-1 31-16,-2 3 0 0,2-2 8 0,-3-1-8 15,3 3 35-15,-3 0 0 0,3 3 0 0,-3-1 0 0,0 1-4 0,0 2-1 16,0-2 0-16,0 5 0 0,0 0-12 0,0 5-2 15,0-3-1-15,0 1 0 0,4 0-6 0,2-3-1 16,0 5 0-16,0-3 0 0,0-2-8 0,3 3 8 16,0-1-8-16,3-4 8 0,-3-6-8 0,3 8 0 15,3-3 0-15,-1 3 0 0,1 0 0 0,0 0 0 16,0-3 0-16,3 0 0 0,0 1 0 0,6-1 0 16,-3 3 0-16,0-3 0 0,3 0 0 0,-3 1 10 15,3-1-10-15,-4 0 10 0,4 1 5 0,-3-1 1 16,-3-2 0-16,3 2 0 0,0 0 16 0,-3 0 3 15,-3-2 1-15,0 5 0 0,-6-3-12 0,6 1-1 16,-3-4-1-16,-3-2 0 0,0 0-11 0,0 11-3 0,-3-3 0 0,0 0 0 16,-3 0-8-16,-3 0 12 0,0 0-12 0,-3-1 12 15,0 1-12-15,0 0 10 0,-3 0-10 0,1 0 10 16,2 0 3-16,0-3 1 0,0 1 0 0,3-1 0 16,-3 0 0-16,3 1 0 0,3-6 0 0,0 2 0 31,0-2-56-31,0 0-11 0,0 0-3 0,0-2 0 15,0-1-120-15,0-2-24 0,3 2-4 0</inkml:trace>
  <inkml:trace contextRef="#ctx0" brushRef="#br0" timeOffset="157058.615">20284 8649 1364 0,'0'0'60'0,"0"0"13"0,0 0-58 0,0 0-15 0,0 0 0 0,0 0 0 16,0 0 82-16,0-5 14 0,0 0 2 0,0 2 1 16,-3-5-40-16,3 3-8 0,0 5-2 0,0 0 0 15,0 0-10-15,0 0-3 0,-3-3 0 0,3 3 0 16,0 0-22-16,0 0-5 0,0 0-1 0,0 0 0 15,0 0 12-15,0 0 3 0,0 0 0 0,0 0 0 16,-3 8 17-16,3 0 3 0,-3 5 1 0,0 0 0 16,0 1 13-16,3 2 3 0,-3 2 1 0,3 3 0 15,-3 0-4-15,3 3-1 0,0-3 0 0,3 3 0 16,-3-3-19-16,3 1-4 0,-6-1-1 0,3-5 0 16,0-1 0-16,0-4 0 0,0 0 0 0,3-1 0 15,-3-10-62-15,0 6-13 0,0-1-2 0,0-5-1 16,0 0-107-16,0 0-22 0,-6-8-4 0</inkml:trace>
  <inkml:trace contextRef="#ctx0" brushRef="#br0" timeOffset="157575.6065">20537 8535 1011 0,'0'0'44'0,"0"0"11"0,0 0-44 0,0 0-11 0,0 0 0 0,0 0 0 16,0 0 86-16,0 0 15 0,0 0 3 0,0 0 1 16,0 0-13-16,-3 6-4 0,3-6 0 0,0 0 0 15,0 8-19-15,0-8-4 0,0 0-1 0,0 0 0 16,0 0-32-16,0 0-8 0,0 0 0 0,0 0-1 0,0 0-6 15,0 0-1-15,0 0 0 0,0 0 0 0,6-6 14 0,3 6 2 16,0-2 1-16,0-1 0 0,3-5 7 0,-3 6 2 16,6-1 0-16,0-2 0 0,-1 2 6 0,7 0 0 15,-3 1 1-15,3-4 0 0,0 4 11 0,6-1 1 16,-1 0 1-16,1 3 0 0,-3-2-34 0,6-4-6 16,-3 4-2-16,-1-1 0 0,1-2-20 0,0 2-10 15,-6-2 1-15,0 2 0 16,-4-2-27-16,1 0-4 0,-3 2-2 0,-3 0 0 15,0 1-86-15,-6-3-18 0,3 2-3 0,-6-2-872 0</inkml:trace>
  <inkml:trace contextRef="#ctx0" brushRef="#br0" timeOffset="157958.567">20754 8567 2070 0,'0'0'92'0,"0"0"18"15,0 0-88-15,0 0-22 0,0 0 0 0,0 0 0 16,6 3 52-16,-6-3 7 0,0 0 1 0,0 0 0 0,3 8-40 0,-3-3-7 15,0-5-1-15,3 11-1 0,0-3 27 0,-3 5 6 16,0 0 0-16,0 3 1 0,0 2-23 0,0 1-5 16,-3 2-1-16,0 3 0 0,0 5 25 0,0 0 5 15,0 3 1-15,3-3 0 0,-3 0-11 0,3 0-3 16,0-2 0-16,0-3 0 0,3-1-1 0,-3-2-1 16,0 1 0-16,0-1 0 0,3-8-40 0,-3 0-8 15,0-2-2-15,3-1 0 16,-3-10-20-16,0 0-4 0,-3 6-1 0,3-6 0 15,0 0-62-15,0 0-13 0,0 0-2 0,0-6-1 16,-3-4-106-16,6-3-20 0,3-16-5 0,0-1-1 0</inkml:trace>
  <inkml:trace contextRef="#ctx0" brushRef="#br0" timeOffset="159726.6985">21722 8263 172 0,'9'0'16'0,"-9"0"-16"16,0 0 0-16,6-3 0 0,3 3 261 0,-3 0 50 15,0-2 9-15,-6 2 3 0,6 0-228 0,-1-3-46 16,1 0-9-16,-6 3-1 0,0 0 38 0,9-2 8 16,0-1 2-16,-6 0 0 0,-3 3-17 0,0 0-3 15,0 0-1-15,0 0 0 0,0 0-46 0,0 0-10 0,0 0-2 0,0 0 0 16,0 0-8-16,0 0 0 16,0 0 0-16,0 0 0 0,0 0 0 0,0 0 8 0,0 0-8 0,-6 6 8 15,-6 2 4-15,0-3 1 0,-2 3 0 0,-4 0 0 16,-3 0 13-16,-6 2 2 0,3 1 1 0,0 0 0 15,1-1-5-15,-1 3-2 0,-3-2 0 0,3-1 0 16,0-2-22-16,1 0 9 0,-1 0-9 0,0 0 0 16,3-2 9-16,3-1-9 0,3 0 0 0,-2 0 9 15,2-2-9-15,0 0 0 0,0-1 0 0,3-2 8 16,0 3-8-16,0-3 0 0,6 3 0 0,-3-1-11 16,0-2-2-16,3 3-1 0,0 0 0 0,4-1 0 15,2-2-5-15,-3 6-1 0,0-1 0 0,3-5 0 16,0 5 20-16,-3 3-12 0,3-3 12 0,0 3-10 15,0 0 10-15,3 3 0 0,-3-3 0 0,0 0 0 16,3 0 8-16,0 0 1 0,-1 2 0 0,-2-2 0 0,0 3 3 0,0-1 0 16,3 3 0-16,3-2 0 0,-6 0 7 15,3-1 1-15,0 3 1 0,3 1 0 0,-3 2 18 16,3-1 3-16,-3 4 1 0,0 2 0 0,6-2-5 0,-3 4-1 16,-3-1 0-16,3 1 0 0,-3 4-1 0,3-1-1 15,0 1 0-15,-3-3 0 0,-3-3-11 0,3 3-3 16,0-3 0-16,0-3 0 0,0-2-9 0,0-3-3 15,0 1 0-15,-3-1 0 0,6 0-9 0,-6-2 0 16,3 2 0-16,0-3 0 0,0 1 0 0,0 0 0 16,-3-1 0-16,0 1-11 0,3-1 19 0,-3-2 3 15,0-2 1-15,3 2 0 0,0-3 3 0,-3 0 1 16,0-5 0-16,0 0 0 0,0 0-4 0,0 0-1 0,0 8 0 0,0-8 0 16,0 0-11-16,0 0 0 0,-6 5 9 0,3-2-9 15,0 2 0-15,3-5 0 0,-6 6 0 0,6-6 0 16,0 5 0-16,0-5 0 0,-6 3 0 0,0-1 0 15,0 3 0-15,6-5 0 0,0 0 0 0,-6 6 8 16,0-4-8-16,3 1 9 0,3-3-9 0,0 0 10 16,0 0-2-16,-3 0-8 0,3 0 12 0,0 0-4 15,0 0 0-15,0 0 0 0,0 0 0 0,0 0 0 16,0 0 3-16,0 0 0 0,0 0 0 0,0 0 0 16,0 0 6-16,0 0 2 0,6 0 0 0,3 0 0 15,0 3-19-15,3-3 0 0,6 0-11 0,2 0 11 16,4 0-12-16,3 0 12 0,3 0-12 0,-1-3 12 15,1 3-37-15,0-5-1 0,0-1 0 16,3-4 0-16,-1-1-159 0,1-2-32 0,0-5-7 0,2-4 0 16</inkml:trace>
  <inkml:trace contextRef="#ctx0" brushRef="#br0" timeOffset="162095.4541">22070 8726 990 0,'0'0'44'0,"0"0"8"16,0 0-41-16,0 0-11 0,0 0 0 0,-3 0 0 16,-3 5 138-16,6-5 26 0,0 0 4 0,0 0 2 0,0 0-70 0,0 0-15 15,0 0-2-15,0 0-1 0,0 0-55 0,0 0-11 16,-3-5-3-16,3 0 0 0,0-1-22 0,0 1-5 15,3-3-1-15,0 3 0 0,3-3 15 0,-3 0 12 16,6 0-3-16,-3 0 0 0,3-2 26 0,0 4 5 16,0-2 0-16,3-2 1 0,0-4 10 0,-1 1 1 15,1 3 1-15,0-1 0 0,3 1-17 0,-3-1-3 16,0-2-1-16,0 2 0 0,3 1-19 0,-3-1-4 16,-3 6-1-16,2-3 0 0,1 2-8 0,-3-2 0 15,0 3 9-15,0 0-9 0,0 2 0 0,-6 3 8 16,9-2-8-16,-6 2 0 0,-6 0 16 0,6 2 0 0,-3 4-1 15,0 1 0-15,-3 1-26 0,0 8-5 16,-6 0 0-16,3 5-1 0,-3 6 17 0,-9-1 0 0,6 3 0 0,-3 0 0 16,-3-5 0-16,0 3 0 0,4-3-10 0,-4-1 10 15,3-1-10-15,0-4 10 0,3 3-12 0,0-5 12 16,3 0-9-16,-3 0 9 0,3-3 0 0,3 0-9 16,-3-2 25-16,6 2 6 0,-3-2 1 0,3 2 0 15,3-8 4-15,-3 3 1 0,0 3 0 0,6-6 0 16,-3 0-14-16,-3-5-2 0,0 0-1 0,9 6 0 15,0-1-11-15,0-5 0 0,0 0 0 0,3 0 0 16,-3 0 14-16,3-5-2 0,0-1-1 0,2 1 0 16,1 0 5-16,-3-3 0 0,6 0 1 0,-3-3 0 15,0 1 10-15,0-4 1 0,3 4 1 0,-4-3 0 16,1-1 8-16,3-1 2 0,-3-1 0 0,0-3 0 16,-3 1-25-16,9-1-5 0,-6-2-1 0,0 0 0 0,2-3 4 0,-2 0 0 15,0 0 0-15,0 1 0 0,3-1-12 0,-3 3 10 16,0-1-10-16,-3 1 10 0,2 5-10 0,-2-2-17 15,0 2 4-15,0 0 1 16,-3 3-26-16,0-3-5 0,-3 3-1 0,0 0 0 16,6-1-164-16,-3-2-32 0</inkml:trace>
  <inkml:trace contextRef="#ctx0" brushRef="#br0" timeOffset="162912.2212">22779 8295 633 0,'0'0'56'0,"8"0"-44"0,-8 0-12 0,9 0 0 0,0 0 255 0,0-3 49 15,3 0 9-15,0 1 3 0,-3-1-182 0,6-5-36 16,-3 3-7-16,3-3-2 0,-3 3-45 0,5-1-10 15,-5 1-2-15,3-3 0 0,0 0-24 0,0 0-8 0,0 0 0 0,3 0 0 16,-3 0 0-16,2 1-16 0,-5-1 2 0,6 0 0 16,-6 0 5-16,9 0 1 0,-9 0 0 0,3 3 0 15,-3-3 8-15,-3 2 0 0,-6 1 8 0,-3 5-8 16,0 0 20-16,11 0-1 0,-2 0 0 0,0 3 0 16,-3-1 5-16,0 4 2 0,-3-1 0 0,3 3 0 15,0-3 0-15,-3 3 0 0,0 0 0 0,3 5 0 16,-3 0-2-16,6 6-1 0,-9-1 0 0,0 4 0 15,9 1-7-15,-3 1 0 0,-3 0-1 0,0 3 0 16,-3-1 9-16,9 0 3 0,-6 1 0 0,3 2 0 16,-6 0-1-16,3 0 0 0,-3 0 0 0,9 0 0 15,-9 1-6-15,5-1-2 0,-2 0 0 0,0-3 0 16,3 1-10-16,-3-4-8 0,-3-1 12 0,6-1-12 16,0 0 16-16,-3 0-3 0,0-2-1 0,0-1 0 15,-3-2 14-15,9 0 2 0,-9 2 1 0,6-4 0 16,-3 2-11-16,-3-3-2 0,0-3-1 0,0 4 0 0,0 1-4 15,0 1-1-15,-3 3 0 0,-3-3 0 0,6 0 6 16,0 2 2-16,-9-2 0 0,9 3 0 0,-3-4-9 16,0 1-1-16,0-5-8 0,0-1 12 0,-6 4-12 0,9-4 11 15,-6-2-11-15,0 0 10 0,-2-3-10 0,5 3 0 16,-3 0 0-16,-3-2 8 0,-6-4-8 0,-3 1-17 16,-3-6 4-16,-9 1 1 15,-5-9-158-15,-10 0-31 0,3-2-7 0</inkml:trace>
  <inkml:trace contextRef="#ctx0" brushRef="#br0" timeOffset="169183.1269">8155 10808 1101 0,'-27'0'48'0,"27"0"12"0,0 0-48 0,0 0-12 0,0 0 0 0,0 0 0 15,0 0 38-15,0 0 6 0,0 0 0 0,0 0 1 16,-12 0-29-16,12 0-7 0,0 0-1 0,0 0 0 16,-9-2 16-16,9 2 2 0,0 0 1 0,0 0 0 15,0 0 21-15,0 0 4 0,0 0 0 0,0 0 1 16,6-3 6-16,-6 3 1 0,-6-3 0 0,6 3 0 15,0 0-13-15,0 0-3 0,0 0 0 0,-9-5 0 16,0 2-24-16,9 3-4 0,0 0-2 0,-6-2 0 16,-6-1-6-16,3 0-8 0,9 3 11 0,0 0-11 15,-3-5 0-15,0 0 0 0,-3 0 0 0,1-1 0 16,5 6 0-16,-3-5 0 0,-6 0 0 0,0 2 0 16,9 3 0-16,-3-5 0 0,-9-1 0 0,3 4 0 15,0-1 0-15,0 1 0 0,3 2-8 0,-6 0 8 16,0 0 0-16,0 2 0 0,3 1 0 0,0-1 10 0,-2 1-10 0,-1 2 0 15,3 1 0-15,3-1-11 0,0 0 11 0,-6 1 9 16,0 1-1-16,6 1-8 0,3-2 24 0,-6 2-3 16,-3 2 0-16,3-2 0 0,0 0 1 0,0 3 0 15,4-1 0-15,-4 4 0 0,-6-4-6 0,6 1 0 16,3 2-1-16,-3-3 0 0,-6 4 3 0,6-4 1 16,3 1 0-16,3 2 0 0,0 0-6 0,-3 1-1 15,-3-4 0-15,6 3 0 0,6 3-12 0,-3-3 8 16,-9 1-8-16,3-1 0 0,6 0 11 0,0 0-11 15,-3 1 12-15,0 2-12 0,-2-1 25 0,2-1-1 16,6 4-1-16,-6-2 0 0,-3 0 9 0,3 0 1 16,6 2 1-16,0 1 0 0,-3-1 1 0,3 1 0 0,2-1 0 0,4 1 0 15,6 2-22-15,-3 0-4 0,-3-2-1 16,6-1 0-16,3 1-8 0,0-3 0 0,-3-3 0 0,-1-3 0 16,7 1 0-16,0 2 0 0,3-7 0 0,-3-1 0 31,3-2-33-31,5-1-3 0,7-4 0 0,3-1 0 15,-3-2-116-15,5-6-24 0,7-2-5 0</inkml:trace>
  <inkml:trace contextRef="#ctx0" brushRef="#br0" timeOffset="169767.4103">8682 11089 748 0,'0'0'33'0,"0"0"7"0,-6 0-32 0,3-3-8 16,0 0 0-16,-3 1 0 0,0-4 247 0,0 4 47 15,0-1 10-15,0 1 1 0,0-1-174 0,-3 0-35 0,0 1-8 0,-3 2 0 16,3 0-34-16,3 2-6 0,-3-2-2 0,0 6 0 16,3-4-25-16,-3 3-5 0,1 1 0 0,-1 2-1 15,3-3-15-15,0 3 0 0,-3 0 0 0,3 0 0 16,0 2 0-16,0-2 0 0,0 0 0 0,3 3 0 15,0-1 0-15,0 1 0 0,3 0 0 0,-3 2 0 16,3 0 0-16,0 0 9 0,3 6-9 0,0-3 8 16,0 0 2-16,3-3 0 0,3 3 0 0,0-3 0 15,3-3-10-15,3 1 12 0,-1-3-12 0,1-3 12 16,0-2-3-16,3-3 0 0,3 0 0 0,0-8 0 16,0 3-30-16,2-9-7 15,1-1 0-15,-3-4-1 0,-3 1 7 0,3-1 2 0,-6 1 0 0,0-1 0 16,-1 0 4-16,-2 4 2 0,-3-4 0 0,0 3 0 15,-3 0 26-15,-3 3 4 0,3 0 2 0,-6 0 0 16,0-1 24-16,-3 1 5 0,0 0 1 0,-3 2 0 0,-3 1-10 0,0-1-2 16,0 1 0-16,0 2 0 0,-2 0-23 0,-1 2-5 15,0 1 0-15,0 0-8 0,0 5 0 0,0 0-16 16,0 0 2-16,-3 3 0 16,6 2-32-16,0 0-6 0,0 3-2 0</inkml:trace>
  <inkml:trace contextRef="#ctx0" brushRef="#br0" timeOffset="170168.0293">9155 10525 1440 0,'0'0'64'0,"0"0"12"0,-6-5-60 0,0 0-16 16,0-1 0-16,0 4 0 0,3-1 154 0,3 3 28 0,0 0 6 0,-6-5 0 15,3 2-125-15,3 3-26 0,0 0-5 0,0 0 0 16,0 0-3-16,0 0 0 0,0 0 0 0,0 0 0 15,0 0-18-15,0 0-11 0,0 8 12 0,6 3-12 16,0 2 15-16,0 3-4 0,0 2-1 0,0 6 0 0,0 2 22 0,0 1 5 16,0 2 1-16,0 3 0 15,-3 2 11-15,3 3 3 0,-3 3 0 0,0 0 0 0,0-1-34 0,-3-2-6 16,2 0-2-16,4-5 0 0,0 2-10 0,-3-2 0 16,0 0 0-16,0-3 8 15,3-2-96-15,0-6-19 0,-3 0-4 0,6-8-1004 16</inkml:trace>
  <inkml:trace contextRef="#ctx0" brushRef="#br0" timeOffset="170667.5974">9592 11017 2214 0,'0'0'48'0,"-6"6"11"0,0-4 1 0,0 3 3 0,-2-2-51 0,5 0-12 0,3-3 0 0,0 0 0 16,-9 2 76-16,9-2 12 0,0 0 2 0,0 0 1 16,0 0-61-16,0 0-12 0,0 0-2 0,0 0-1 15,0 0-15-15,0 0 0 0,-6 0 8 0,6 0-8 16,0 0 0-16,0 0 0 0,0 0 0 0,0 0 0 15,-3 8 0-15,3 0-12 0,-3 3 12 0,0 2-10 16,0 3 10-16,3 3-13 0,-3-1 5 0,3 3 8 0,0 0 0 16,3 3 0-16,-3-3 0 0,3 3 0 0,0-3 0 15,3 0 0-15,0-2 0 0,3-3 12 0,-3-3-12 0,5-2 0 16,-2-1 0-16,6-4 0 0,-3-1 0 0,0-2 0 16,6-3 0-16,-3-6 0 15,-3 4-28-15,3-6-2 0,-4 0 0 0,4-3 0 0,-3-2 14 0,-3 0 4 16,3 2 0-16,-3 0 0 0,-3-2 12 0,0 5 16 15,-3-2-3-15,0-1-1 0,-3 1 14 0,-3-4 2 16,0 4 1-16,-3-3 0 0,-3-3 8 0,0 0 2 16,0 0 0-16,-3 3 0 0,-3-3-17 0,4 0-3 15,2 3-1-15,-3-1 0 0,0 1-18 0,0 3 0 16,0-1 0-16,6 3 0 0,-3 3-12 0,3 0 0 16,0-1 0-16,0 6 0 15,6 0-84-15,-6 0-17 0,0 3-3 0,0 2-620 0,3 6-123 0</inkml:trace>
  <inkml:trace contextRef="#ctx0" brushRef="#br0" timeOffset="171104.1452">10015 10943 2181 0,'0'0'96'0,"-3"3"21"15,3-3-93-15,0 0-24 0,0 0 0 0,0 0 0 0,-6 2 68 0,6-2 10 16,0 0 2-16,0 0 0 0,0 0-45 0,0 0-9 16,0 0-2-16,0 8 0 0,3 0-8 0,0 0-3 15,-3 3 0-15,3 2 0 0,3 0-13 0,3 3 11 16,-3 0-11-16,0 3 10 0,3-1-10 0,0 1 0 15,-3-3 0-15,0 2 0 0,0-2 0 0,-1 0 0 16,1-3 0-16,-3-2 8 0,0-1-8 0,0-2 10 16,0 3-10-16,-3-11 10 0,0 0 4 0,0 0 1 15,0 0 0-15,0 0 0 0,0 0 8 0,0 0 1 16,0 0 1-16,0 0 0 0,0 0 5 0,0 0 1 16,0 0 0-16,-6-8 0 0,3 0-1 0,3-3 0 15,-3 3 0-15,3-2 0 0,-3-4-7 0,6-1-2 0,-3-1 0 0,3-3 0 16,0 1 3-16,3-1 0 0,-3 1 0 0,3-1 0 15,3 1-24-15,3-1-15 0,0 3 3 0,3-2 0 16,3-1 3-16,3-2 1 0,-1 0 0 0,4 0 0 31,-3 0-111-31,3 2-21 0,6 0-5 0</inkml:trace>
  <inkml:trace contextRef="#ctx0" brushRef="#br0" timeOffset="173002.0173">11280 10594 1465 0,'0'0'64'0,"0"0"15"0,0 0-63 0,0 0-16 16,0 0 0-16,0 0 0 0,0 0 40 0,0 0 4 15,6-3 2-15,0 1 0 0,-6 2 6 0,0 0 2 16,9-3 0-16,-9 3 0 0,0 0-21 0,0 0-4 0,0 0-1 0,0 0 0 15,0 0-16-15,0 0-3 0,0 0-1 0,0 0 0 16,-9-3 1-16,3 3 0 0,-3 3 0 0,0 2 0 16,-6 1-9-16,0-1 0 0,0 3 0 0,1 0 8 15,-4 0-8-15,-3 2 0 0,3-2-10 0,-3 0 10 16,3 3 0-16,1-3 16 0,-4 2-1 0,3-2-1 16,0-3-14-16,0 3-16 0,0-2 3 0,3 2 1 15,0-3 30-15,4 0 6 0,-4 1 2 0,3-1 0 16,3-3-2-16,0 1 0 0,3 2 0 0,0 1 0 15,0-1-8-15,6-5-1 0,-3 3-1 0,3-3 0 16,0 8-6-16,0-8-8 0,0 7 11 0,3 1-11 16,3 0 13-16,0 0-4 0,0 0-1 0,0 3 0 15,0 2 1-15,0 0 0 0,3 1 0 0,-3 1 0 16,0 1 2-16,3 0 0 0,-6 3 0 0,2-1 0 16,1 1 5-16,-3-1 0 0,3-2 1 0,-3 3 0 0,3-1 3 15,-3 1 0-15,3-1 0 0,0 1 0 0,-3-1-5 16,3 3-1-16,0-2 0 0,0 2 0 0,0-2-14 0,0 2 9 15,-3-3-9-15,3 3 8 0,-3 1-8 0,3-1 12 16,-3-3-12-16,-3-2 12 0,3-3-3 0,-3 3 0 16,3-2 0-16,-3-4 0 0,0 1 2 0,0-3 0 15,-3-3 0-15,3-5 0 0,0 8-1 0,0-8 0 16,0 0 0-16,0 0 0 0,0 0-10 0,0 0 0 16,3 5 9-16,-3-5-9 0,0 0 0 0,3 8 0 15,-3-8 0-15,3 5 8 0,3 1-8 0,-3-1 9 16,3-2-9-16,-1 2 10 0,4-2-10 0,-3-1 10 0,3 1-10 15,0 2 10-15,0-2 0 0,0-1 0 0,0 1 0 0,3-3 0 16,3 0 6-16,0 0 2 0,3 3 0 16,-1-6 0-16,4 3-18 0,3-5 8 0,0-3-8 15,3 0 0 1,-1-3-64-16,4-2-19 0,0-5-4 0</inkml:trace>
  <inkml:trace contextRef="#ctx0" brushRef="#br0" timeOffset="173722.6731">11652 10914 2242 0,'0'0'100'0,"-6"3"20"0,6-3-96 0,-3 2-24 16,-3-2 0-16,6 0 0 0,0 0 50 0,-3-5 6 15,3 0 0-15,0-3 1 0,3 0-57 0,3-5 0 16,0-3-10-16,0 0 1 0,3 3 9 0,0-1 0 0,3-1 0 0,0 1-8 16,0 1 8-16,0 0 0 0,-1 2-9 0,1 3 9 15,0-2 0-15,0 5 0 0,-3-1 0 0,0 1 0 16,0 5 0-16,-3 0 0 0,0 3 0 0,0 2 0 16,-3 5 20-16,-3 6 0 0,0 8-1 0,0 5 0 15,0 6-19-15,-3-1 0 0,0 0 0 0,0 1 0 16,3-1 0-16,-3-5 0 0,3-2 8 0,0-1-8 15,3-5 0-15,-3 1 10 0,3-4-10 0,0-2 8 16,0-3-8-16,-3-2 0 0,3-3 0 0,0 0 0 16,0 0 0-16,-3-3 0 0,0-5 0 0,0 0 8 15,6 5-8-15,0-2 8 0,0 2-8 0,0-5 8 16,0 0 6-16,5 0 1 0,1 0 0 0,3-5 0 16,0-3-15-16,0-3 11 0,3 1-11 0,0-6 10 15,3 0-10-15,-1-3 0 0,-2 1-10 0,3-3 10 16,-3-3-13-16,3-3 3 0,0 1 1 0,-4-6 0 0,-5 3 9 15,6-3 0-15,-3 1 10 0,-3 4-10 0,-6 1 0 0,3 2 0 16,0 3 0-16,-3 0 0 0,0 5 15 0,-3 3 0 16,-3 5 0-16,3 0 0 0,0 0 14 0,-3 8 3 15,0 0 1-15,0 0 0 0,0 0-8 0,-6 2-1 16,0 6-1-16,0 3 0 0,0 2-15 0,0 0-8 16,3 6 8-16,-3-1-8 0,0 4 0 0,3-1 0 15,3 0 0-15,-3 3 0 0,3-6 0 0,0 3 8 16,3-2-8-16,0-1 0 0,3 1 0 0,0-3 0 15,3-3 0-15,0 0 8 0,0 0-19 0,6-2-3 16,-1-3-1-16,-2-3 0 16,6 3-143-16,-3-5-29 0,3-3-5 0</inkml:trace>
  <inkml:trace contextRef="#ctx0" brushRef="#br0" timeOffset="174303.9803">12575 10512 2473 0,'0'0'109'0,"-3"3"23"0,3-3-105 0,0 0-27 16,0 0 0-16,0 0 0 0,0 0 18 0,0 0-2 15,6 5 0-15,3-5 0 0,0-3-16 0,0 1-16 16,3 2 4-16,2-8 0 0,1 2-7 0,3-2-1 16,0-2 0-16,0-1 0 0,3 3 2 0,0-2 0 15,-4 2 0-15,1-3 0 0,0 1 3 0,-3 2 1 16,0 2 0-16,-3 4 0 0,0-1 42 0,0 3 9 15,0 3 2-15,-4 5 0 0,1-3-11 0,0 6-3 16,0-1 0-16,0 3 0 0,-3 1-10 0,3 1-3 16,-3 1 0-16,3 3 0 0,-3 2 21 0,3-2 4 0,0-1 1 0,0 3 0 15,0-2-29-15,0 2-9 0,-4 3 0 0,4-3 0 16,0 5 0-16,0-2 0 0,0 3 0 0,0-1 0 16,-3 3 20-16,3 0-4 0,-3 0 0 0,0 0 0 15,3 1 0-15,0-1-1 0,-3 0 0 0,0-3 0 16,3 1-15-16,-6-3 0 0,0-3 0 0,-3 0 0 15,6-3 0-15,-4-2 0 0,-4 0 0 0,2-3 0 16,5 1 28-16,-5-1 2 0,0-3 1 0,-3 1 0 16,1 0-31-16,-1-1 0 0,-3 1 0 0,-3 2 0 15,0 0 15-15,-6 3 0 0,3-3 0 0,-3 3 0 16,-3 0-15-16,0 0 9 0,0 0-9 0,-2-3 8 16,-1-2-20-16,0-3-4 0,0-3 0 0,-3 0-1 15,1-5-219-15,-1-5-44 0,-30-14-9 16,15-2-2-16</inkml:trace>
  <inkml:trace contextRef="#ctx0" brushRef="#br0" timeOffset="175020.8111">14105 10512 2599 0,'0'0'57'0,"0"0"12"0,0 0 3 0,9 3 0 0,0-1-57 0,3 1-15 16,-1-3 0-16,-2 0 0 0,3 0 0 0,-3 0 0 15,-3 0 0-15,-6 0 0 0,0 0 0 0,0 0 0 16,0 0 0-16,0 0 0 15,0 0-20-15,0 0-9 0,-3 8-3 0,-3 2 0 16,-3 1-20-16,-6 2-4 0,-5 3 0 0,-1 0-1 0,-3 2 45 0,3 1 12 16,-6-1 0-16,7 1 0 0,-1 0 50 0,0-4 12 15,3-1 2-15,3-1 1 0,0 0-7 0,6-2-2 0,-3-1 0 0,6-2 0 16,0 0-38-16,3 0-8 0,-2 0-2 0,5 0 0 16,-3 0 0-16,3 2 0 0,3 1 0 0,0 2 0 15,2 1 0-15,4 4 0 0,0 1 0 0,0-1 0 16,6 1 0-16,-3-1-8 0,0 1 12 0,0-3-4 15,3-1 20-15,0 1 4 0,0-3 1 0,-1 1 0 16,4-1-21-16,0-2-4 0,0-1 0 0,0 1-8 16,3-3 0-16,2 0 0 0,4-3-12 0,-3 0 3 31,3-2-18-31,-3-1-3 0,2-4-1 0,1-1 0 0,0-2-45 16,-3-3-10-16,0 0-2 0,-3-5-698 0,-7-3-140 0</inkml:trace>
  <inkml:trace contextRef="#ctx0" brushRef="#br0" timeOffset="175621.0516">13944 10782 2178 0,'-6'8'48'0,"3"-3"9"0,-3 3 3 0,0-3 1 0,0 3-49 0,3-3-12 0,-3 1 0 0,3-1 0 15,0 0 36-15,3-5 5 0,-3 8 1 0,3-8 0 16,0 0-32-16,0 0-10 0,0 0 0 0,0 0 0 15,0 0 0-15,0 0-11 0,0 0 0 0,0 0 0 16,0 0 11-16,0 0-8 0,0 0 8 0,9 3-8 16,0-3 27-16,0 3 5 0,0-3 2 0,0 2 0 15,0-2 17-15,-9 0 3 0,6 0 1 0,0 0 0 16,-6 0 1-16,9 3 0 0,0 0 0 0,0-3 0 16,0 2-32-16,0-2-7 0,-1 3-1 0,4-1 0 15,0 1-8-15,0 0 12 0,3-6-12 0,0 6 12 16,6-3-2-16,-3 0 0 0,3 0 0 0,-1-3 0 15,4-2-2-15,6-3 0 0,-3 3 0 0,5-1 0 16,4 1 26-16,3 0 5 0,0-3 1 0,2 0 0 0,4 3-22 16,-3-3-4-16,2 0-1 0,-5 2 0 0,0 1-1 15,-1 0-1-15,-2-1 0 0,0 1 0 0,-4 0-11 0,7 0 0 16,-6-1 0-16,3 1 0 0,5 0 0 0,-2-1 10 16,-3 1-2-16,-4 0-8 0,4-3 0 0,-3 3 0 15,-3-3-12-15,-4 2 3 0,1 1-4 0,-6 2-1 16,0-2 0-16,-3 3 0 0,0-1 3 0,-6-2 1 15,-1 2 0-15,1 0 0 0,0 1-7 0,-3 2-2 16,-3-3 0-16,0 3 0 0,0-3-1 0,-6 3 0 16,0 0 0-16,0 0 0 15,0 0-21-15,0 0-5 0,0 0-1 0,0 0 0 16,0 0-128-16,0 0-25 0,3-5-6 0</inkml:trace>
  <inkml:trace contextRef="#ctx0" brushRef="#br0" timeOffset="177249.0907">16060 10268 403 0,'0'0'17'0,"0"0"5"0,0 0-22 0,0 0 0 0,0 0 0 0,0 0-175 16</inkml:trace>
  <inkml:trace contextRef="#ctx0" brushRef="#br0" timeOffset="177355.2531">16025 10216 345 0,'0'0'31'16,"0"0"-31"-16,0 0 0 0,0 0 0 15,0 0 18-15</inkml:trace>
  <inkml:trace contextRef="#ctx0" brushRef="#br0" timeOffset="184694.6272">16102 10197 345 0,'0'0'15'0,"0"0"4"0,0 0-19 0,-6 3 0 16,6-3 0-16,-6 2 0 0,6-2 249 0,0 0 47 15,-6 3 8-15,6-3 3 16,0 0-267-16,-3 0-52 0,-3 0-12 0,6 0-1 16,0 0-18-16,0 0-3 0,-6-3-1 0,6 3 0 0,0 0 47 0,0 0 0 0,0 0 12 0,0 0-2 15,0 0 75-15,0 0 15 0,0 0 4 0,0 0 0 16,0 0-34-16,0 0-6 0,0 0-2 0,0 0 0 16,0 0-25-16,0 0-5 0,0 0 0 0,9-2-1 15,-3 2-15-15,0-3-2 0,3 0-1 0,0 1 0 16,0-1-5-16,0 0 0 0,0-2-8 0,-3 3 12 15,3-1 5-15,3 0 1 0,-3-2 0 0,2 2 0 16,1 1 5-16,3-1 1 0,0 0 0 0,0 1 0 16,3-1 0-16,0 3 1 0,0 0 0 0,-1-3 0 15,1 3-1-15,0 3-1 0,3 0 0 0,0 2 0 16,-3-2-7-16,0 2-2 0,-1 3 0 0,1-3 0 16,-3 3-4-16,0-3-1 0,0 1 0 0,0 2 0 15,-3-3-9-15,0 3 0 0,0-3 0 0,-4-2 0 0,4 2-14 16,-6 0 5-16,3 1 1 0,-3-4 0 0,-6-2 8 0,3 3-8 15,-3-3 8-15,0 0-8 0,0 0 8 0,3 8-10 16,-3-3 10-16,-3 6-10 0,-3-1 10 0,-3 1 0 16,0 2 0-16,-3 3 0 0,-2 0 0 0,-7 2 0 15,0 4-9-15,-3-1 9 0,0 0 0 0,0-3 0 16,-2-2 0-16,-1 3 0 0,0-3 14 0,3 0-2 16,0-3-1-16,4 0 0 0,-1 0 5 0,3-5 0 15,3 0 1-15,0 0 0 0,3-5-7 0,3 2-2 16,0 0 0-16,0-2 0 0,4-3-8 0,5 0 0 15,-3 3 0-15,3-3 0 0,0 0-16 0,0 0 4 16,0 0 0-16,0 0 1 0,8 2 11 0,1-2-12 0,6 3 12 0,0 2-12 16,0-5 12-16,6 6 0 0,0-4 0 0,0 1-8 15,-1-1 8-15,1-2 0 0,0 3 0 0,3 0 0 16,-3-1-12-16,-3 1 4 0,-1 0 0 0,1-3 0 16,-3 2 8-16,-3-2-8 0,0 3 8 0,0-3-8 15,-3 3 8-15,-3-1 0 0,-6-2 0 0,6 6 0 16,3-1 12-16,-6 0-1 0,-3-5-1 0,3 8 0 15,-3 0-1-15,-3 0 0 0,0 0 0 0,-3 0 0 16,-3 2 9-16,-3-2 2 0,3 6 0 0,-3-4 0 16,0 3-10-16,-3-2-2 0,0 0 0 0,-2 2 0 15,2 0 5-15,-6-2 1 0,0-1 0 0,-3 1 0 16,0 2 0-16,3-5 0 0,-2 3 0 0,2-4 0 16,0 1-26-16,0 0-4 0,3-2-2 0,3-1 0 15,1 0-7-15,2 0-2 0,0-2 0 0,3-3 0 16,3 0-21-16,3-3-4 0,-3-2 0 0,9-8-644 15,0-3-128-15</inkml:trace>
  <inkml:trace contextRef="#ctx0" brushRef="#br0" timeOffset="185327.4492">16813 10179 748 0,'-11'0'67'16,"5"-3"-54"-16,6 3-13 0,0 0 0 16,-3-3 105-16,0 1 19 0,0-1 3 0,3 3 1 15,6-5-59-15,0-3-11 0,-12 5-2 0,6 3-1 0,6-8 4 0,-3 3 1 16,-3-3 0-16,-3 3 0 0,3 2-10 0,3-5-2 15,3 3 0-15,-6-1 0 0,0 4-16 0,0-3-3 16,5-3-1-16,1 0 0 0,0 0-10 0,-3 0-2 16,3 0-1-16,0 3 0 0,3-1 8 0,-9 6 1 15,0 0 1-15,0 0 0 0,6-5 5 0,-6 5 1 16,0-3 0-16,0 3 0 0,0 0-3 0,0 0 0 16,0 0 0-16,0 0 0 0,-6-2-4 0,6 2 0 15,0 0-1-15,0 0 0 0,0 0-11 0,0 0-1 16,0 0-1-16,0 0 0 0,0 0 4 0,0 0 1 15,3 5 0-15,3 3 0 0,0 0 1 0,0 0 1 16,-3 2 0-16,0-2 0 0,3 3-7 0,-3-1-2 16,-3 1 0-16,0 2 0 0,-3 0 5 0,3 3 1 15,3 0 0-15,-6 5 0 0,0 9-3 0,0 1-1 0,9 6 0 16,-3 8 0-16,-3 6 17 0,3-1 3 0,3 3 1 0,0-3 0 16,0 3-31-16,0-5 8 0,-3-1-8 0,0 1 0 15,3-6 9-15,-3 0-1 0,-6-7 0 0,0-3 0 16,0-3-8-16,0-5-11 0,-3-6 3 0,0-2 0 31,-6-5-91-31,0-1-17 0,0-7-4 0</inkml:trace>
  <inkml:trace contextRef="#ctx0" brushRef="#br0" timeOffset="186055.2016">16194 10229 288 0,'0'0'25'0,"0"0"-25"0,0 0 0 0,0 0 0 16,0 0 251-16,3-5 45 0,0-3 8 0,-3 2 3 15,3 4-195-15,-3 2-38 0,3-8-8 0,-3 8-2 16,0 0-16-16,0 0-3 0,0 0-1 0,0 0 0 16,0 0-23-16,0 0-5 0,0 0 0 0,0 0-1 15,0 0 3-15,0 0 1 0,0 0 0 0,0 0 0 16,0 0 6-16,0 8 2 0,0-8 0 0,-3 5 0 15,3-5-3-15,-3 8-1 0,3-8 0 0,0 0 0 0,0 0-23 0,0 0 9 16,0 0-9-16,0 0 0 0,0 0 10 0,0 0-10 16,-3 5 8-16,3-5-8 0,0 0 17 0,0 0-1 15,0 0-1-15,0 0 0 0,-6 5 4 0,6-5 1 16,0 0 0-16,-3 6 0 0,0 2-5 0,0-3-1 16,3 3 0-16,-3 0 0 0,3 0 7 0,0 0 2 15,-3 0 0-15,1 0 0 0,2 2-3 0,0 3-1 16,-3 3 0-16,3 5 0 0,-3-2-6 0,0 5-1 15,3-3 0-15,0 3 0 0,3 0 0 0,0-3-1 16,0 3 0-16,-1-1 0 0,1-1-11 0,0 1 0 16,0 1 0-16,-3 0 0 0,3 0 0 0,0 0 0 15,-3-1 0-15,-3 4 0 0,3-1 0 0,-3-2-9 0,0 3 9 0,0-6 0 16,0 0 0-16,1-3 0 0,-1-4 0 0,3-1 0 16,-6 0 0-16,6-5-8 0,0-3 8 0,0-5-10 31,0 0-38-31,0 0-8 0,0 0-2 0,0 0 0 15,0 0-46-15,0 0-10 0,0 0-2 0</inkml:trace>
  <inkml:trace contextRef="#ctx0" brushRef="#br0" timeOffset="187078.6531">17608 10504 1148 0,'0'0'51'0,"0"0"10"0,0 0-49 0,0 0-12 15,0 0 0-15,0 0 0 0,0 0 92 0,0 0 16 16,0 0 4-16,0 0 0 0,-6 0-28 0,6 0-4 16,0 0-2-16,0 0 0 0,0 0-22 0,0 0-5 15,3-5-1-15,3-1 0 0,0 1-26 0,0 0-4 16,-6 0-2-16,6-1 0 0,3 1-9 0,-3 0-1 15,-6 5-8-15,3-8 12 0,0 2 6 0,-3 6 1 16,0 0 0-16,0 0 0 0,-6-5 5 0,3 0 2 16,3 0 0-16,0-3 0 0,-9 2-4 0,6-2-1 15,-3 6 0-15,0-4 0 0,-3-2-21 0,0 3 8 16,0 0-8-16,-3 0 0 0,7-1 0 0,-7 4 0 16,0-4-10-16,-3 4 10 0,9 2 0 0,-6 0 0 0,0-3 0 0,0 3 9 15,3 3-1-15,0-1-8 0,0 4 12 0,-3 2-4 16,1 2 0-16,-1 3 0 0,3 1 0 0,0 4 0 15,-6 3-8-15,3 3 0 0,3 0 9 0,0 5-9 16,3-2 0-16,0 2 9 0,0-3-9 0,3 1 0 16,6-1 27-16,-3-2-2 0,-3-3 0 0,6-2 0 15,3-1-15-15,-3-5-10 0,0 0 12 0,-3-2-12 16,0 0 0-16,3-6-12 0,6 0 0 0,-3-5 0 31,-6 0-26-31,9 0-5 0,6-8-1 0,-3 3 0 0,0-8 3 0,3 2 0 0,-1-2 0 0,1-3 0 16,6-2 15-16,-3-1 3 0,-3 1 1 0,0-4 0 15,6 1 22-15,-4 3 10 0,-8-3-1 0,3 2 0 16,-3 3 29-16,3 0 6 0,0 6 0 0,-3-1 1 16,-9 6 6-16,3-3 1 0,3 5 0 0,-6 3 0 0,0 0 9 0,0 0 3 15,0 0 0-15,6 8 0 0,0 0-35 0,-6 5-6 16,0 1-2-16,3 4 0 0,9-2-7 0,-6 2-2 16,-6 1 0-16,3 2 0 0,3-2-12 0,2-1 0 15,-2 1 0-15,0-3 0 0,-6-1 0 0,6 1 0 16,6-2 0-16,-6-4-10 15,0-2-68-15,3 0-14 0,3-5-2 0,-3-6-1064 0</inkml:trace>
  <inkml:trace contextRef="#ctx0" brushRef="#br0" timeOffset="187498.9963">18409 10239 2109 0,'0'0'46'0,"0"0"10"0,0 0 1 0,0 0 3 0,0 0-48 0,0 0-12 0,0 0 0 0,0 0 0 16,0 0 0-16,0 0 8 0,0 0-8 0,0 0 0 0,0 0 14 0,0 0-3 16,0 0-1-16,0 0 0 15,-6 3 3-15,0 0 1 0,0-1 0 0,3 4 0 0,-3-1 2 0,3 3 0 16,-6 0 0-16,0 5 0 0,3 3 29 0,-6 5 7 16,1 3 0-16,-1 5 1 0,-3-3-9 0,0 1-3 15,0 2 0-15,0-3 0 0,3-2 0 0,0 0 0 16,3 0 0-16,0-3 0 0,0-2-14 0,7-4-3 15,-4 1-1-15,3-2 0 0,0-1-23 0,3 0 0 16,3-2-10-16,3 2 10 0,-1-3-21 0,4 4 2 16,0-1 1-16,3 0 0 15,0 0-20-15,0-5-4 0,0-2-1 0,3-1-745 16,3-5-148-16</inkml:trace>
  <inkml:trace contextRef="#ctx0" brushRef="#br0" timeOffset="188482.8229">18814 10446 1998 0,'0'0'88'0,"0"0"19"0,-6 2-86 0,0 1-21 0,0 2 0 0,0-2 0 15,3 2-9-15,3-5-7 0,-6 3 0 0,6-3-1 16,0 0 33-16,0 0 8 0,0 0 0 0,0 0 1 15,0 0 11-15,0 0 1 0,0 0 1 0,0 0 0 16,6 3-10-16,6-3-1 0,-3-6-1 0,6 1 0 16,3-3-3-16,-1-5-1 0,4-3 0 0,3 0 0 15,0-2-6-15,3-4-2 0,-4 4 0 0,4-3 0 0,-3 0-31 0,0-3-7 16,-3 3 0-16,0-6-1 0,-4 3 25 0,-2-2 0 16,0-3 0-16,0 0 8 0,-3-3 8 0,-3-3 1 15,0 1 1-15,0 0 0 0,-3-3 10 0,3 2 3 16,-6 1 0-16,3-1 0 0,-3 6-7 0,-3-2 0 15,0-1-1-15,-3 5 0 0,0 1-23 0,-3 2 0 16,0 3 0-16,0 0 8 0,-3 0-8 0,0 2 0 16,0 6 0-16,0 2 0 0,0 3 0 0,3 3 0 15,-3-3 12-15,0 3-4 0,3 5-8 0,3-3 0 16,-3-2 0-16,6 5 0 0,-6 5 27 0,6-5 4 16,-6 0 1-16,6 0 0 0,-5 5-19 0,-1 3-3 15,0 0-1-15,0 0 0 0,3-2-9 0,0 2 10 0,0-1-10 0,0 4 10 16,0 2-10-16,0 0 8 0,0 3-8 0,3 3 8 15,0 2 0-15,-3 3 0 0,3 0 0 0,0 2 0 16,3 9 3-16,-3-1 0 0,-3 3 0 0,0 0 0 16,0 3 1-16,-3-1 1 0,3 1 0 0,0 0 0 15,-3 2 9-15,6 0 2 0,-3 3 0 0,3 6 0 16,0-1-16-16,3 3-8 0,0 2 10 0,3 1-10 16,-3 0 12-16,3-4-3 0,-3-1-1 0,3-4 0 15,-3-2-8-15,-3-5 8 0,-3-6-8 0,-3-2 8 16,6-5-8-16,-3-6 12 0,-3 0-12 0,3-8 12 15,0-2-12-15,0-1 0 0,0-4 0 0,0 2 0 16,-3-6 0-16,3 1-14 0,3-3 3 0,0 0 1 16,-9 0 2-16,3-3 0 0,0-2 0 0,0-3 0 15,0 0 8-15,0 0 0 0,0-5-9 0,1-3 9 16,2 0 0-16,0-2 0 0,0 2 0 0,3-5 0 0,-3-1-8 0,3-1 8 16,0-1 0-16,3 3 0 0,0-6 0 0,3 6 0 15,2-3 0-15,-2 0 0 0,0 3-18 0,3 0-2 16,0-3-1-16,6 3 0 0,0-3 1 0,0 3 0 15,3-5 0-15,0 4 0 0,-1-1 0 0,1 1 1 16,3 1 0-16,0 3 0 0,3-1 5 0,-3 1 1 16,2 5 0-16,1-1 0 15,0 1-13-15,0 5-2 0,3 3-1 0,-7 0 0 0,1-1 29 0,0 4-9 16,-3 2 9-16,-3 0 0 0,0 2 0 0,-3 1 0 16,0 0 0-16,-3-1 11 0,-4 1 5 0,1 5 2 15,-3-3 0-15,0 3 0 0,0 0 1 0,-6 3 0 16,-3-1 0-16,-2 3 0 0,-4-2-19 0,0 2 0 0,-6-2 0 15,-3-1 0-15,-3 4 0 0,0-4 0 0,1 1-15 16,-1-3 5 0,0 0-15-16,0 0-3 0,-3-3-1 0,1 0 0 0,-1-2 29 0,0 2-9 0,3-2 9 0,-3-1 0 15,4 4 16-15,2-4 8 0,3 1 1 0,3 0 1 16,3-1-10-16,3 1-1 0,3 2-1 0,-3-2 0 16,6 2 15-16,3-5 3 0,-3 8 1 0,3 3 0 15,0-3-5-15,3 5 0 0,3 0-1 0,0 0 0 16,3 6-16-16,3-1-3 0,9 3-8 0,0 3 12 15,3 0 0-15,-1 0-1 0,1 2 0 0,3 1 0 16,3-3-11-16,-7 2 0 0,4-2 0 0,-6 0 0 16,0-8-64-16,-3-1-9 0,-3-4-2 0,0-3-1197 15</inkml:trace>
  <inkml:trace contextRef="#ctx0" brushRef="#br0" timeOffset="194035.134">7991 12740 1544 0,'0'0'68'0,"0"0"15"0,0 0-67 0,0 0-16 15,-3 5 0-15,3-5 0 0,0 0 34 0,0 0 3 16,0 0 1-16,0 0 0 0,0 0-18 0,0 0-4 15,0 0-1-15,0 0 0 0,0 0 8 0,0 0 1 16,6 3 1-16,-6-3 0 0,0 0 5 0,0 0 1 16,0 0 0-16,9 2 0 0,3 1-3 0,-3-3-1 15,0-3 0-15,6-2 0 0,8 0-27 0,-5-6 8 16,-3-5-8-16,-3 0 0 16,6-2-25-16,0-3-11 0,5-3-1 0,-5 3-1 15,-3-3-35-15,0 0-7 0,0 3-2 0,-3 0 0 16,-3 0 27-16,0 2 6 0,0 1 1 0,-3 2 0 0,0 0 73 0,-3 3 15 0,-3-1 4 0,0 1 0 15,3 3 24-15,-3 2 6 0,-3-3 1 0,0 0 0 16,0 1-28-16,0 2-6 0,-3-5-1 0,0 5 0 16,-3-3-31-16,3 3-9 0,0 0 0 0,-3 0 0 31,0 3-24-31,0 0-10 0,6-1-2 0,-6 4 0 0,-3 2 10 0,3 2 2 0,0-2 0 0,3 6 0 16,1-4 24-16,-4 4 8 0,-3-1 0 0,9 0 0 15,6 3 12-15,-6-3 4 0,-6 3 0 0,3-2 0 16,3-1-10-16,0 3-2 0,0 0 0 0,-3-3 0 15,-3 0 8-15,6 1 2 0,3-6 0 0,-3 8 0 16,-3 0 6-16,3 0 2 0,6-3 0 0,0 3 0 16,0 2-4-16,0 1-1 0,-3 0 0 0,6 4 0 15,6 4 1-15,-3 2 0 0,-12 0 0 0,6 3 0 16,3 0 14-16,-3 5 2 0,0 3 1 0,0 2 0 0,0 1-27 16,0 2-4-16,6-3-2 0,-3 6 0 0,0-3 2 0,-1 2 1 15,4-2 0-15,0 3 0 0,-3-3 24 0,0 3 5 16,3-3 1-16,-3-5 0 0,6-1-12 0,-9-1-3 15,-3-1 0-15,3 0 0 0,0-3-9 0,0-2-3 16,-3 2 0-16,0-2 0 0,6 3-8 0,-3-1-8 16,0 1 9-16,0 2-9 0,0-5 18 0,0 2-2 15,3 0-1-15,-3 1 0 16,-3-6-55-16,3 3-10 0,0-3-2 0,0-2-1 16,-3 2-83-16,-3-3-16 0,0 1-3 0,3-6-568 15,0 0-113-15</inkml:trace>
  <inkml:trace contextRef="#ctx0" brushRef="#br0" timeOffset="194450.3135">7887 13250 2026 0,'0'0'90'0,"0"0"18"0,0 0-86 0,0 0-22 16,0 0 0-16,0 0 0 0,0 0 48 0,9 0 6 16,3-2 1-16,5-4 0 0,4 1-55 0,6 0 0 15,-6-6 0-15,12 1 0 0,8-1 0 0,1-2 12 16,-3 2 0-16,-1-2-1 0,4 2-11 0,0 1 0 16,-1 2 0-16,-2-3 0 0,0 3 0 0,-3 3-9 15,-4 2 9-15,1 3-10 16,-9-2-26-16,3 2-6 0,-7 0-1 0,1 2 0 15,0 1-26-15,0 0-6 0,-3-1-1 0,3 1-768 0</inkml:trace>
  <inkml:trace contextRef="#ctx0" brushRef="#br0" timeOffset="196137.9183">9283 12414 1202 0,'0'0'53'0,"0"0"11"0,0 0-51 0,0 0-13 0,0 0 0 0,0 0 0 16,6-5 31-16,-3-3 3 0,0 0 1 0,3 0 0 15,0 0 2-15,0 0 1 0,2 0 0 0,-2 0 0 16,-3 3 38-16,3-3 7 0,0 3 1 0,3 0 1 15,-6 2-7-15,3-2-2 0,-6 5 0 0,6 0 0 16,-6 0-20-16,0 0-5 0,0 0-1 0,6 2 0 16,-6-2-19-16,0 0-4 0,3 6-1 0,-3 2 0 15,-3-3-17-15,3 3-9 0,-6 2 10 0,0-2-10 16,-3 0-15-16,-3 0-9 16,-3 0-1-16,4 3-1 0,-4-3-14 0,-3 0-4 0,3-3 0 0,0 3 0 15,0-3 20-15,0 0 3 0,0-2 1 0,1 2 0 16,-1-2 28-16,3 2 5 0,0-2 2 0,0 0 0 0,3-1 7 15,0 1 2-15,0-1 0 0,3 1 0 0,0 0 0 0,6-3 1 16,0 0 0-16,-3 5 0 0,0 0-9 0,0 3-3 16,0 0 0-16,3 3 0 0,0-1-13 0,-3 4 0 15,3 1 8-15,-3 1-8 0,3 3 0 0,0-1 0 16,0 1 0-16,3 2 0 0,-3 3 0 0,6-3 9 16,0 0-9-16,-3 0 8 0,6 1 4 0,-3-4 0 15,0 3 0-15,3 0 0 0,0 1-12 0,0 1 0 16,3-1 9-16,-3 4-9 0,0-2 0 0,3 2 0 15,-4 1 0-15,1 2 0 0,0 3 16 0,0-1-2 16,-3 1 0-16,3-5 0 0,-3-1 14 0,0-2 4 0,0-3 0 16,-6 3 0-16,3-3-16 0,-3-2-4 15,0-1 0-15,-3-2 0 0,3-3-12 0,-3 0 0 0,0-5 8 16,3 3-8-16,-3-3 8 0,3 0-8 0,-3 0 11 0,3 0-11 16,0-8 18-16,0 5-3 0,0-5-1 0,0 5 0 15,0-5-4-15,0 6-1 0,0-6 0 0,3 5 0 16,0-3-9-16,-3-2 0 0,0 0 9 0,3 8-9 15,0 0 0-15,3-2 0 0,-3-4 0 0,3 4 0 16,0-1 0-16,3-3 0 0,3 4 0 0,3-1 0 16,2-2 8-16,1 2-8 0,9-2 8 0,3-1-8 15,3-2 11-15,2 0-3 0,1-2 0 0,3-1 0 16,-1-2-80-16,1-3-16 16,-3-3-3-16,-1 1-1034 0</inkml:trace>
  <inkml:trace contextRef="#ctx0" brushRef="#br0" timeOffset="196838.2439">9944 12861 1936 0,'0'0'86'0,"0"0"18"0,0 0-84 0,0 0-20 0,0 0 0 0,-3 0 0 15,0 0 58-15,3 0 7 0,-3-8 2 0,0-2 0 16,0-1-54-16,3-2-13 0,3 0 0 0,3-3 0 15,-3-3 0-15,6 1 9 0,-1-1-9 0,4 1 8 16,0-3-8-16,0 2 12 0,0 1-12 0,3 2 12 16,-3-3 0-16,0 9 0 0,-3-1 0 0,0 1 0 31,0 4-36-31,-1 1-8 0,-8 5 0 0,9 5-1 0,-6 1 24 0,3 4 9 0,0 9 0 0,-3 2-9 16,3 3 19-16,-3 2 4 0,-3 1 1 0,6-1 0 15,-3 0 9-15,3 1 3 0,-3-3 0 0,3 2 0 16,0 1-27-16,0-1 0 0,-3 1 8 0,3-4-8 15,0-1 0-15,0 1-11 0,0-1 3 0,0-1 0 0,0-3-3 0,-3 1 0 16,0-6 0-16,0 0 0 0,0-2 11 16,0-3 0-16,-1 0 0 0,-2-8 0 0,0 0 0 0,0 0 0 15,9-3 0-15,-3-2 0 0,3-1 0 0,0-4 0 16,0-3 0-16,3-6 0 0,3-2 9 0,0 0 1 16,0-11 0-16,0 0 0 0,2 0 2 0,1-5 0 15,0 0 0-15,0-2 0 0,3-4-4 0,0 4-8 16,-3 2 12-16,-1 0-4 0,1 5-8 0,-3 0 0 15,0 8 0-15,-3 3 8 0,0 5 4 0,-3 0 1 16,-3 6 0-16,0 2 0 0,-3 3 17 0,0-1 3 16,-3 6 1-16,0 0 0 0,0 0-6 0,0 0-2 15,0 0 0-15,0 0 0 0,0 0-18 0,-3 6-8 0,0 2 0 16,0 5 8-16,-3 5-8 0,3 3 10 0,0 6-10 16,0 2 10-16,0 0-2 0,3 3-8 0,0 0 12 0,3 2-4 15,0-2 10-15,0 2 2 0,0-5 0 0,0 0 0 16,0 3 0-16,3-5 0 0,-6-4 0 0,3-1 0 15,0-4-20-15,0-2-9 0,0-3 1 0,0-5 0 32,0-3-177-32,-3-5-35 0</inkml:trace>
  <inkml:trace contextRef="#ctx0" brushRef="#br0" timeOffset="197402.714">10902 12406 2592 0,'0'0'57'0,"0"0"12"0,0 0 3 0,0 0 0 0,0 0-58 16,9 3-14-16,0-3 0 0,3-3 0 0,0 3 31 0,3-5 3 16,-1 0 1-16,4-1 0 15,-3-1-55-15,3-1-12 0,3 0-1 0,-3 2-1 0,0-4 34 0,2 2 0 16,-2 0 0-16,3 3 0 0,0-3-9 0,3 0-2 0,-3 0 0 0,-1 0 0 16,1 0 11-16,0 5 0 0,-6-2 0 0,0 2 0 15,-3 3 0-15,0 3 0 0,-3 0 0 0,0 5 0 16,0-1 0-16,-1 7 0 0,1 4 0 0,-3 3 0 15,0 3 0-15,0 5 0 0,-3-2 0 0,3 5 0 16,-3 2 0-16,0 0 14 0,0 3-3 0,0 0-1 16,3 0-10-16,0 0 0 0,-3 3 0 0,3-3 0 15,-3-5 0-15,0 2 0 0,3-2 0 0,-3 0 0 16,0-3 35-16,3-3 5 0,-3 4 0 0,0-4 1 16,0 3-13-16,-3-5-4 0,3 0 0 0,0 0 0 15,0-1 7-15,-3-4 1 0,3 2 0 0,0-2 0 16,-3-4-32-16,0 1 0 0,0-2 0 0,0-1 0 15,-3 0 11-15,0-2-11 0,0-1 12 0,0 1-12 16,-3-3 0-16,-3 2 0 0,0-4 0 0,0 1 0 0,-3 1 0 0,-6-2 0 16,-3-4 0-16,3 4 0 15,-5-6-37-15,2 2-15 0,-3 1-2 0,3 0-1 16,3-3-13-16,0 0-4 0,1 0 0 0,2 0 0 16,0 0-136-16,6-3-28 0,-12-5-6 0,6 3-1 0</inkml:trace>
  <inkml:trace contextRef="#ctx0" brushRef="#br0" timeOffset="198106.3199">12587 12263 115 0,'0'0'10'0,"0"0"-10"16,0 0 0-16,0 0 0 0,0 0 451 0,0 0 88 15,0 0 17-15,0 0 4 0,0 0-399 0,6 3-80 16,3 0-16-16,-9-3-3 0,0 0-41 0,0 0-8 16,0 0-1-16,0 0-1 0,0 0 10 0,0 0 3 15,0 0 0-15,0 0 0 0,6 5-4 0,-6-5 0 16,0 0 0-16,3 8 0 0,-6 0 0 0,-3 2-1 16,0-2 0-16,-3 6 0 0,-3-1-19 0,0 0 10 0,0 3-10 0,-3 0 8 15,-3-3-8-15,0 6 0 0,1-4 0 0,-1 1 0 16,0 0 0-16,0 0 0 0,0-3 0 0,0 3 0 15,3-5-11-15,1 2 3 0,-1-2 0 0,3-1 0 16,3 1 8-16,0-3 0 0,-3 0-9 0,6 0 9 16,-3 0 0-16,6-1 0 0,-6 1 12 0,3-2-4 15,3 2 15-15,0-3 2 0,3 3 1 0,0 0 0 16,0-3-17-16,0 8-9 0,6 1 10 0,0-1-10 16,3 5 17-16,0 1-2 0,3-3-1 0,3 2 0 15,0 1-5-15,3-1-1 0,-4 1 0 0,4-1 0 16,-3 1 0-16,3-1 0 0,0-2 0 0,-3 3 0 15,3-3 19-15,0-3 3 0,-4-3 1 0,1-2 0 16,0 0-107-16,3-5-20 0,0-3-5 0,0-3-1 16,0-2-66-16,-1-3-14 0,4-3-2 0,0 1-777 15</inkml:trace>
  <inkml:trace contextRef="#ctx0" brushRef="#br0" timeOffset="198705.6003">12411 12756 403 0,'0'0'36'0,"0"0"-36"0,-6-3 0 0,3-2 0 16,-3-3 85-16,3 0 11 0,0-5 1 0,-3 2 1 31,3-2-124-31,-3-1-25 0,3 1-5 0,3 3 0 0,-3-1 99 0,0 3 20 0,1 3 4 0,2 0 1 16,0 5 64-16,0 0 14 0,-3-3 2 0,3 3 1 15,0 0-33-15,0 0-6 0,0 0-2 0,0 0 0 16,3-5-52-16,-3 5-12 0,0 0-1 0,0 0-1 16,5-6 1-16,1 1 0 0,-6 5 0 0,9 0 0 15,-3-3-15-15,3 3-4 0,-3 0 0 0,3 0 0 0,0 0 24 16,3 0 5-16,-3 0 1 0,3 0 0 0,3 0-1 0,-3 3 0 16,5-3 0-16,1 3 0 0,6-1-8 0,-3 1-1 15,3 0-1-15,6 2 0 0,2-2-9 0,4 2-2 16,0 3 0-16,2 0 0 0,-2 0-11 0,3-3-2 15,0 3-1-15,2 0 0 0,4-6 11 0,-1 4 3 16,1-1 0-16,-3-2 0 0,2-1-32 0,-2 1 0 16,3 2 0-16,-7-2-10 0,1 0 10 0,-3-1 0 15,-3-2 10-15,2 3-10 0,-2-3 0 0,0 3 0 16,-3-3 0-16,-4 2 0 0,1 1 8 0,-3-1-8 16,-3 4 11-16,0-4-11 0,-6 1 0 0,-4 0 0 0,4-1-10 15,-6 1 10-15,-9-3 0 0,0 0 0 0,3 0 0 0,-3 0 0 31,0 0-48-31,0 0-4 0,0 0-2 0,0 0 0 16,-3-5-95-16,-3-3-19 0,-3 2-4 0,-3-4-878 0</inkml:trace>
  <inkml:trace contextRef="#ctx0" brushRef="#br0" timeOffset="199434.9303">14030 12258 172 0,'0'0'16'0,"0"0"-16"0,0 0 0 0,0 0 0 0,0 0 383 0,6 5 73 15,3 1 16-15,3-4 2 0,3 1-351 0,0-3-71 16,6 0-13-16,-3-3-3 0,2 1-16 0,1-1-4 15,6 0 0-15,-3 1 0 0,3-1 36 0,-1 1 6 16,4 2 2-16,0-3 0 0,6 0 2 0,-1-2 1 16,4 2 0-16,3 3 0 0,0-5-4 0,-1 2-1 15,-2 1 0-15,3-1 0 0,-7-2-40 0,-2-1-8 16,3 4-2-16,-9-6 0 0,2 0-8 0,-2 3-11 16,-3-1 3-16,0 1 0 15,-3 0-26-15,-7-1-5 0,1 1-1 0,-3 3 0 16,0-6 0-16,-3 2-1 0,0 1 0 0,-3 0 0 15,3-1-95-15,-9-1-20 0,-3-4-3 0</inkml:trace>
  <inkml:trace contextRef="#ctx0" brushRef="#br0" timeOffset="199870.7009">14736 11570 403 0,'0'0'36'0,"0"0"-36"16,0 0 0-16,0 0 0 0,0 0 339 0,0 0 61 15,0 0 12-15,0 0 2 16,0 0-354-16,0 0-70 0,0 0-14 0,0 0-4 0,0 0 28 0,-3 6 0 16,3 4 9-16,-3 1-9 0,0 2 53 0,-3 5 4 15,3 4 1-15,0 7 0 0,-6 5 2 0,3 6 1 16,0-1 0-16,-3 4 0 0,-3-1 10 0,3 3 1 16,0 5 1-16,4 1 0 0,-4 4-4 0,6-2-1 15,0 0 0-15,3 0 0 0,-3-5-11 0,3-3-2 16,3 0-1-16,-3 0 0 0,3-3-38 0,0 0-7 15,-3-2-1-15,3 0-8 0,0-3 0 0,-3-3 0 0,0-2-10 0,0-6 10 32,0 1-33-32,0-6 1 0,-3 0 0 0,3-5 0 15,0-3-3-15,-3 0 0 0,3-5 0 0,0 0 0 16,0-8-168-16,0 0-33 0,0 0-8 0</inkml:trace>
  <inkml:trace contextRef="#ctx0" brushRef="#br0" timeOffset="200255.4064">15159 12433 2444 0,'0'13'108'0,"0"-13"23"0,0 0-105 0,0 5-26 16,0 3 0-16,-3 0 0 0,3-8 72 0,0 8 10 16,0 0 2-16,0 0 0 0,3-3-68 0,-3 1-16 15,0-1 0-15,2 3 0 0,-2-3 0 0,3 3 0 16,-3 0 0-16,3 0 0 0,0-3 0 0,0 6-9 15,0-1 1-15,0 4 0 0,3 1 8 0,-3 1 0 16,3 3 0-16,-3 2 0 0,3-2 0 0,0-1 8 0,-3 1-8 0,3-4 11 16,0-1-11-16,-3-4 12 0,3-2-12 0,-6-8 12 31,6 3-87-31,0-3-17 0,0-8-3 0,0-8-1036 0</inkml:trace>
  <inkml:trace contextRef="#ctx0" brushRef="#br0" timeOffset="200407.4331">15361 12020 2746 0,'0'0'122'0,"0"11"25"16,-3-3-118-16,0-1-29 0,3 1 0 0,-3 0 0 16,0-2 0-16,3-6 0 0,0 0 0 0,0 0-808 15,0 0-167-15</inkml:trace>
  <inkml:trace contextRef="#ctx0" brushRef="#br0" timeOffset="201355.7175">15641 12179 2732 0,'3'8'60'0,"0"2"13"0,-3 1 3 0,3-1 0 0,0-2-61 0,0 3-15 0,3-3 0 0,-3 3 0 16,2-1 20-16,1 1 2 0,3-3 0 0,0 2 0 16,-3 1-10-16,3 2-1 0,0 0-1 0,0 0 0 15,3 3-10-15,-3 3 0 0,-3-1 0 0,3 6 0 16,-3 0-18-16,3 0-6 0,-6 0 0 0,3-1-1 15,-3-1 25-15,-3 1 0 0,0-1 0 0,0-4-8 16,-3 1 20-16,-3-6 5 0,6-3 1 0,-3-2 0 16,-3 0-2-16,3 0 0 0,3-8 0 0,0 0 0 15,-6 6-6-15,6-6-2 0,-6 0 0 0,3 0 0 16,-3-3-8-16,0-2 10 0,3-3-10 0,0-3 10 16,-3 1-10-16,3-1 0 0,6-2 9 0,-3-3-9 15,3 0 0-15,0 3 0 0,3-3 0 0,0 0 0 0,0-3 0 0,0 6 9 16,3 0-9-16,0 2 0 0,-3 1 14 0,0 2-4 15,2 3-1-15,-2-1 0 0,0 4-1 0,3-1 0 16,0 3 0-16,0 0 0 0,-3 0-8 0,0 5 12 16,3-2-12-16,0 2 12 0,3 1-12 0,0 1 0 15,3-1 0-15,-3-1-11 0,-1 0-3 0,1 1-1 16,0-1 0-16,-3 0 0 0,-3-2 15 0,0 0-9 16,0 2 9-16,0 0-8 0,0 3-12 0,-6 0-1 15,3 3-1-15,-6-1 0 0,0 3 22 0,-3 3 18 16,0 0-3-16,-3-3-1 0,3 3-1 0,0-3 0 15,-3-2 0-15,0 0 0 0,3-3-13 0,0-3 0 0,1 0 0 16,5-5 0-16,-3 0-16 0,3 0-2 16,0 0-1-16,0-8 0 0,0-2 3 0,5-4 0 0,1 1 0 15,0 0 0-15,6-3 16 0,-3 0 0 0,0-2 0 0,3-1 9 16,0 1 15-16,-3 4 2 0,3 1 1 0,-3 3 0 16,0-1-15-16,3 3-4 0,-3 3 0 0,-4 5 0 15,4-3 0-15,-3 0-8 0,3 6 12 0,-3 2-4 16,0 1 1-16,3 2 0 0,-3 0 0 0,0 2 0 15,3 1-9-15,-3 2 0 0,0-2 0 0,3 2 0 16,0 0 0-16,0 0 0 0,0-2 0 0,2 2 0 16,1-2-8-16,0 2-4 0,0-5-1 0,3 2 0 15,-3-4 0-15,3-1 0 0,0-2 0 0,0-3 0 16,0 0 13-16,2-3 0 0,-2 0 0 0,3-2 0 16,-3 0-20-16,3-1-10 15,-3-4-2-15,0-1-1 0,-3 3 53 0,2-2 10 0,-2-1 2 0,3 1 1 16,-6-1-33-16,3 0 0 0,-3 1 0 0,3-1 0 0,-3 1 20 0,-3-4-4 15,0 4 0-15,3-1 0 0,-3-2-7 0,-3 2-1 16,-3-2-8-16,3 3 12 0,0-1-4 0,-3 0-8 16,-6 4 11-16,3-4-11 0,0 3 0 0,0 3 0 15,-3 2-12-15,0-2 3 0,-3 2 9 0,3 1 0 16,0 2 0-16,-3 2 0 0,0-2 0 0,3 3 0 16,-3 2 0-16,0 0-12 0,0 3 12 0,0 0-12 15,-3 3 12-15,7 2-12 0,-1 3 12 0,-3 0-8 16,3 2 8-16,3 4-8 0,0-1 8 0,3 0 0 15,0 3 0-15,6-1 0 0,0 1 0 0,3-3 0 16,2 1 0-16,1-1 0 16,0-5-34-16,3-3-5 0,3 0-1 0,-3-5 0 15,0-3-92-15,0-5-18 0,-3-5-4 0</inkml:trace>
  <inkml:trace contextRef="#ctx0" brushRef="#br0" timeOffset="202023.7268">17013 12287 864 0,'0'0'76'0,"0"8"-60"16,6-3-16-16,-3 3 0 0,-3 0 213 0,0 0 40 15,3 0 8-15,0 0 2 0,3 0-132 0,0 0-27 16,-6 0-4-16,3 0-2 0,3-3-35 0,-6-5-7 16,0 0-2-16,0 0 0 0,0 0-43 0,3 3-11 15,0 2 0-15,-3-5 0 16,0 0-29-16,0 0-8 0,0 0-2 0,0 0 0 0,-6-5 14 0,0 0 2 15,0-1 1-15,6 6 0 0,0 0 22 0,0 0 12 16,-3-2-2-16,3 2 0 0,0 0 19 0,0 0 4 16,0 0 1-16,0 0 0 0,0 0 15 0,0 0 3 0,0 0 1 0,0 0 0 15,0 0-21-15,0 0-5 0,3 0-1 0,-3 0 0 16,0 0-26-16,6 2 0 0,3-2 0 0,0 3 0 16,-4 0-8-16,1-3-4 0,-6 0-1 0,9 2 0 15,-3-2 1-15,-6 0 0 0,0 0 0 0,0 0 0 16,0 0 12-16,-3 3 0 0,-6 0 0 0,0-1 0 15,1 3 0-15,-1-2 0 0,0 0-8 0,0-1 8 16,-6-2 0-16,3 0 0 0,12 0 0 0,-6-2 0 31,-6-1-36-31,6 0-8 0,3-2-2 0,3 5 0 0,0-5 22 0,0 0 5 0,0-3 1 0,6 2 0 16,3-2 10-16,-3 3 8 0,0-3-12 0,0 3 12 16,3 0 17-16,3 2 11 0,-3 3 1 0,-3 0 1 15,-6 0 25-15,12 3 5 0,-1 2 0 0,1 0 1 16,-9 3-7-16,6 3-2 0,3-1 0 0,-3 4 0 0,0-4-28 0,-3 6-7 15,-3 2-1-15,0 1 0 16,3 2 19-16,-6 3 3 0,-3 0 1 0,0 2 0 0,3 3-24 0,-3-2-5 16,-6-1-1-16,0 1 0 0,-3-3 2 0,0-3 0 15,3 0 0-15,-3-5 0 0,-2 0-11 0,2-3-11 16,0-3 3-16,3-2 0 16,-3-2-81-16,0-4-16 0,0-4-3 0,3-9-712 15,0-2-143-15</inkml:trace>
  <inkml:trace contextRef="#ctx0" brushRef="#br0" timeOffset="202224.7646">17013 11909 3200 0,'0'10'71'0,"0"-10"14"0,0 8 3 0,3 0 1 0,0 0-71 0,-3-8-18 0,0 0 0 0,0 0 0 32,12 6-84-32,-6-4-21 0,-6-2-4 0,6-8-773 0,0-2-154 0</inkml:trace>
  <inkml:trace contextRef="#ctx0" brushRef="#br0" timeOffset="203525.5926">17995 11986 230 0,'0'0'10'0,"0"0"2"0,0 0-12 0,0 0 0 0,0 0 0 0,3-6 0 0,-6 1 74 0,3 5 12 16,0 0 2-16,0-5 1 15,-3-1-104-15,3 6-21 0,0 0-4 0,0 0 0 0,0 0 72 0,0 0 16 16,0 0 2-16,0 0 1 0,0 0 20 0,0 0 4 15,-9 0 1-15,3 3 0 0,6-3 9 0,0 0 3 16,-6 0 0-16,0 0 0 0,6 0-12 0,-6 3-1 16,3-3-1-16,-2 0 0 0,5 0-14 0,0 0-4 15,-6-3 0-15,0 0 0 0,0 1-12 0,6 2-2 16,0 0-1-16,-6-3 0 0,3 1-41 0,-6-1 0 16,3-2 0-16,0 2 0 0,6 3 0 0,-9-3-14 15,0-2 3-15,-3 2 1 0,6 1 10 0,-3-1 9 16,0 3-1-16,-3 0-8 0,3 0 32 0,1 3 0 0,2-1 0 15,0 4 0-15,-6-4 18 0,6 4 3 0,6-6 1 16,0 0 0-16,-6 2-7 0,6-2-2 0,0 0 0 0,0 0 0 16,0 0-5-16,0 0-2 0,-6 6 0 0,6-6 0 15,0 0 2-15,0 0 1 0,0 0 0 0,0 0 0 16,0 0-13-16,6 2-2 0,3 1-1 16,-9-3 0-16,0 0-17 0,9 0-8 0,3 0 8 0,2 0-8 15,-5 0 22-15,6-3-1 0,-3 1 0 0,3 2 0 16,0-6-21-16,3 4 8 0,-3-1-8 0,6 0 0 15,-1 3 10-15,1-2-2 0,0-4-8 0,6 4 12 16,0-1-12-16,2 3 0 0,1-5 0 0,3 2 0 16,-3 0 0-16,-4 1 0 0,1-3 0 0,-3-1 0 15,-3 4-32-15,-3-4 1 16,0 4 0-16,-3-1 0 0,-7 0-17 0,1-2-3 0,0 2-1 0,-3 1 0 16,-3-1-95-16,0-2-19 0,-3-3-4 15,0 3-741-15</inkml:trace>
  <inkml:trace contextRef="#ctx0" brushRef="#br0" timeOffset="203942.0702">18117 11478 1875 0,'0'0'83'0,"0"0"17"0,0 0-80 0,0 0-20 0,0 0 0 0,0 0 0 16,6-6 32-16,3 1 3 0,-3-3 0 0,3 0 0 16,0 0-23-16,-3 0-4 0,0 3 0 0,0 0-8 15,-6 5 32-15,0 0-1 0,3-6 0 0,-3 6 0 16,0 0 5-16,0 0 2 0,0 0 0 0,0 0 0 15,0 0-18-15,3 11-4 0,0 5-1 0,-6 8 0 16,0 5 5-16,-3 5 2 0,-3 11 0 0,3 8 0 16,-3 8 8-16,-3 5 2 0,0 6 0 0,0 4 0 15,0 6 27-15,0 6 5 0,1-4 2 0,-1 1 0 16,6-3 6-16,-3-3 0 0,6 1 1 0,-3-9 0 0,3-10-25 16,0-8-4-16,3-8-2 0,0-8 0 15,0-11-65-15,-3-2-13 0,6-5-2 16,-3-6-1-16,-3-8-84 0,3-5-17 0,0 0-3 0,-3-10-669 15,3-9-135-15</inkml:trace>
  <inkml:trace contextRef="#ctx0" brushRef="#br0" timeOffset="204327.9005">18394 12290 1983 0,'0'0'88'0,"0"0"18"0,3 5-85 0,-3-5-21 0,0 0 0 0,6 3 0 31,-6-3-60-31,0 0-16 0,6 0-3 0,-6 0-1 0,0 0 36 0,6 0 6 0,-6 0 2 0,0 0 0 15,0 0 112-15,0 0 24 0,0 0 4 0,0 0 0 16,0 0-30-16,0 0-6 0,0 0-2 0,6 2 0 16,-6-2 2-16,3 6 0 0,-3-6 0 0,3 8 0 15,-3-8-12-15,3 8-1 0,0 2-1 0,0 3 0 16,-3 1-15-16,0 2-3 0,3-1-1 0,0 1 0 0,-3 3-9 16,3-1-2-16,0 4 0 0,0-4 0 0,-3-2 6 15,3 0 1-15,3 0 0 0,-4-3 0 16,7 0-50-16,-6-5-9 0,3 0-3 15,0-3 0-15,0-5-54 0,3-2-11 0,-3-4-3 16,0-10-681-16,0-5-136 0</inkml:trace>
  <inkml:trace contextRef="#ctx0" brushRef="#br0" timeOffset="204531.143">18513 11938 2592 0,'6'13'115'0,"-3"-5"23"0,-3-3-110 0,3 3-28 0,3 3 0 0,-3-6 0 16,0 3 81-16,-3-8 11 0,0 0 3 0,6 3 0 31,3-6-282-31,-3-2-56 0</inkml:trace>
  <inkml:trace contextRef="#ctx0" brushRef="#br0" timeOffset="205365.7126">18852 11967 2325 0,'6'11'103'0,"0"-6"21"0,-3 3-99 0,0 3-25 16,3-4 0-16,0 4 0 0,0 0 97 0,0 2 15 15,0 3 2-15,3 0 1 0,0 5-70 0,0 0-13 16,0 8-4-16,-3 0 0 0,3 0-28 0,-6 3 0 16,0-3 0-16,0 0 0 0,0 0 0 0,-3-5 0 15,0-3 0-15,-3 0 0 0,3-5-10 0,-3-2-2 16,0-4 0-16,-3-2 0 0,3-3 4 0,-3 1 0 16,0-4 0-16,0 1 0 0,-3-6 8 0,0 3-8 15,3-2 8-15,0-1-8 0,0 3 8 0,0-5 0 16,0 2 8-16,3-2-8 0,3-3 14 0,-3 3-2 15,3-3 0-15,0-3 0 0,3 3-3 0,3-5-1 0,0 0 0 16,3-3 0-16,0 0 20 0,0-3 3 16,3 1 1-16,3-1 0 0,-3 1-32 0,3 2 0 0,-4 0 0 15,1 3 0-15,3 0 0 0,-3 5 0 0,-3 2 0 0,3 1 0 16,0 2 0-16,0 3 0 0,-3 0 0 0,-3 3 0 16,3 2 12-16,0 6-4 0,2 2-8 0,1 3 12 15,-3 5-12-15,3 0-12 0,-3 3 3 0,0 0 0 16,0 0 9-16,0 0 0 0,0-3 0 0,-3 0 0 15,3-3 0-15,-6 1 0 0,3-8 0 0,-3-1 0 16,0-2 0-16,-3-3 0 0,0-5 0 0,0 0 0 16,0 0 0-16,0 0 0 0,0 0 0 0,-3-2 0 15,0-4 0-15,-3-1 0 0,-3-4 0 0,3 0 0 16,3-5 0-16,0 3 0 0,0-5 0 0,0-3 0 16,0-1 0-16,6-4 0 0,0-1 0 0,0 4 0 15,3-4 0-15,0 6 0 0,3 3 0 0,0 2 0 16,0 5-14-16,-1 0-4 0,1 6-1 0,0 3 0 15,-3 2 31-15,3 5 7 0,0 0 1 0,3 6 0 0,-3 5-20 16,0 2 0-16,3 1 0 0,0-1 0 0,0 3 0 0,-3-2 0 16,2 2 0-16,1-5 0 0,-3 0 0 0,3-3 0 15,3-2 0-15,0-6 0 16,0 0-30-16,3 0-10 0,-3-5-1 0,2-2-1 0,1-1 24 0,-3-2 5 16,3 2 1-16,0-2 0 0,-3-3 12 0,3 0 0 15,-6 0 0-15,-1 0 0 0,-2 0 0 0,3-2 18 16,-3 2-2-16,3-3-1 0,-3 3 20 0,-3 0 4 15,0-2 1-15,0-1 0 0,0 1-28 0,-3-4-12 16,0-2 10-16,0 1-10 0,0 1 8 0,-3 6-8 0,-3-2 0 16,3 2 0-16,0 3 8 0,0 5-8 0,-3-6 0 0,0 1 0 15,3 5 8-15,0 0-8 0,-9 3 0 0,3-1 9 16,-3 4-9-16,0 4 0 0,0 1 0 0,-3 2 0 16,-3 0 0-16,0 3 0 0,1 0-12 0,2 2 12 15,0 1 0-15,3-3 0 0,-3 0 0 16,6 0 0-16,3-3-12 0,3 3 12 0,-3-3-12 0,0-2 12 31,6-1-30-31,0 3 2 0,3-5 0 0,6 3 0 0,0-3-5 16,9-3-1-16,-4 3 0 0,7-5 0 0,-3-3-104 15,3-3-21-15,3-2-4 0</inkml:trace>
  <inkml:trace contextRef="#ctx0" brushRef="#br0" timeOffset="205989.8589">20376 11896 1638 0,'0'0'72'0,"3"5"16"0,-3-5-71 0,6 5-17 0,-6-5 0 0,3 8 0 16,0-3 125-16,0 1 22 0,-3-6 4 0,3 8 1 15,-3 0-71-15,3-3-13 0,0 3-4 0,-3 0 0 16,0 0-25-16,3 0-6 0,-3 0-1 0,0 2 0 16,-3 1-32-16,0-1 0 0,-6 4 0 0,3 1 0 15,-6 4-9-15,1 2-3 0,-4 0 0 0,-3 6 0 16,3-1 12-16,-3 3 0 0,-3-2 0 0,3-3 0 0,1-1 0 15,2-4 0-15,-3-1 0 0,3 1 0 0,0-6 0 16,3-2 0-16,-3 2 0 0,0-2 0 0,3-3 10 0,3 0-2 16,1-1-8-16,-1-1 12 0,3 2 3 0,-3 0 0 15,3-3 0-15,3 3 0 0,0-3-5 0,3 0-1 16,0 1 0-16,3-1 0 0,0 0 12 0,3 3 3 16,0-5 0-16,0 2 0 0,3-2-24 0,2 2 0 15,1-2 0-15,0-3 0 0,3 2 0 0,0 1 14 16,0-3-2-16,3 0 0 15,0 0-36-15,0 0-8 0,2 0-2 0,1-3 0 0,-3 1 10 0,3 2 1 16,0-3 1-16,3 0 0 16,-1 3-42-16,-2 0-9 0,-3 0-2 15,0 0 0-15,-3-2-13 0,0-1-4 0,0 1 0 0,-4-4-814 0</inkml:trace>
  <inkml:trace contextRef="#ctx0" brushRef="#br0" timeOffset="206439.8938">20126 12295 1094 0,'0'0'48'0,"0"0"11"0,0 0-47 0,0 0-12 16,6 5 0-16,-3 3 0 0,-3-8 222 0,6 6 42 15,0-1 9-15,3-2 2 0,-3 2-185 0,0 0-37 16,0-2-7-16,3 2-2 0,0-2 2 0,-3-1 0 16,6 1 0-16,-3 2 0 0,3-5-11 0,-1 0-3 15,1 3 0-15,0-3 0 0,6 0-12 0,-3-3-4 16,0 3 0-16,0-2 0 0,0 2-6 0,6-3-2 15,2-5 0-15,1 3 0 0,0-3-8 0,0 0 0 16,6 3 0-16,-1-3 0 0,4 2 0 0,3-1 0 16,-1 1 0-16,4-2 8 0,0 3 24 0,3 0 5 15,2 2 1-15,4 0 0 0,-4 3 2 0,1-2 0 0,-3 4 0 16,-4-2 0-16,1 0-14 0,-3 0-2 0,0 0-1 16,-7-2 0-16,1-3-23 0,-3-1 0 0,-3-2 0 15,0 3-8 1,-10-3-84-16,1-3-17 0,3-2-3 0,-3-3-1 15,-3 3-113-15,0-5-22 0</inkml:trace>
  <inkml:trace contextRef="#ctx0" brushRef="#br0" timeOffset="207109.2365">21216 11779 1324 0,'0'0'118'0,"0"0"-94"16,0 0-24-16,0 0 0 0,3 8 189 0,3-3 34 15,-3 1 6-15,3-4 2 0,-6-2-129 0,9 6-26 16,0-4-4-16,5 1-2 0,-2 0-19 0,3-1-4 16,3 1-1-16,0-3 0 0,6-3-21 0,-3 1-4 15,5-1-1-15,1-2 0 0,0-1-20 0,3 1 0 16,-1 0 0-16,1-6 0 0,0 1 0 0,-3-1-18 15,3-2 3-15,-4 2 1 0,-2-2-8 0,0 0-2 16,0 0 0-16,-3-1 0 16,-1-2-120-16,-2 3-24 0,-3 0-4 0,-3 0-769 0</inkml:trace>
  <inkml:trace contextRef="#ctx0" brushRef="#br0" timeOffset="207543.8523">21641 11390 1209 0,'9'6'108'0,"-9"-6"-87"0,3 0-21 0,3 2 0 0,-6-2 186 0,6 0 33 15,-3-2 6-15,3 2 2 0,-6 0-161 0,6 0-32 16,0 0-6-16,-6 0-2 0,0 0 10 0,6 0 1 16,-6 0 1-16,6 2 0 0,0-2-24 0,-6 0-5 15,0 0-1-15,9 6 0 0,-6-1-8 0,3-3 0 16,-6 4 0-16,3 2 0 0,-3 0 0 0,0 0 0 16,0 0 0-16,0 2 0 0,-3 3 20 0,-3 3 6 15,3 3 1-15,-3 2 0 0,-3 3 17 0,3 7 4 16,-3 4 1-16,0 2 0 0,0 5 7 0,0 3 0 15,0-2 1-15,3-4 0 0,-2 4-4 0,-1-4-1 16,0 4 0-16,0-4 0 0,3 4-36 0,0-1-7 16,0 3-1-16,0 3-8 0,6-6 0 0,0 0 0 15,3-2 0-15,3-3 0 0,0-3 0 0,3-7 0 16,0-1 0-16,0-5 0 16,-3-5-27-16,2-2-9 0,-2-1-1 0,0-8-1 15,3-2-73-15,0-6-14 0,-3-2-3 0,3-3-634 0,3-11-126 0</inkml:trace>
  <inkml:trace contextRef="#ctx0" brushRef="#br0" timeOffset="207871.5636">21951 12012 460 0,'0'0'41'0,"0"0"-33"0,0 0-8 0,6 8 0 0,-3-3 352 0,3 1 68 15,-3-4 13-15,3 6 3 0,0-3-288 0,-3 1-57 16,3-1-12-16,-3 3-3 0,0-3-20 0,0 3-4 16,0 3 0-16,-3 2-1 0,3 3-1 0,0 2 0 15,-3 6 0-15,0 3 0 0,0-3-18 0,-3 2-4 16,3-2-1-16,-3 0 0 0,3-3-8 0,0-3-2 15,0-2 0-15,0 0 0 0,3-5-7 0,-3-1-2 16,0-10 0-16,0 0 0 16,0 0-81-16,0 0-17 0,0 0-3 0,6-10-1 15,-3-6-82-15,2-3-17 0,-2-7-3 0</inkml:trace>
  <inkml:trace contextRef="#ctx0" brushRef="#br0" timeOffset="208037.3969">22097 11642 1555 0,'0'0'68'0,"0"8"16"0,0 0-68 0,3-1-16 0,-3-7 0 0,3 6 0 16,-3-6 228-16,0 0 41 0,3 5 9 0,-3-5 2 31,0 0-376-31,0 0-74 0,0 0-15 0</inkml:trace>
  <inkml:trace contextRef="#ctx0" brushRef="#br0" timeOffset="208930.9554">22314 11827 1785 0,'9'18'159'0,"-3"-7"-127"16,-3-3-32-16,3 5 0 0,0 0 192 0,-3 1 32 15,3-1 6-15,0 3 2 0,0-3-174 0,0 3-34 16,-3 0-8-16,-3 2 0 0,6 3-16 0,-6 3-13 16,0-3 2-16,0 1 1 0,0 1 10 0,-6-1 8 15,6 1-8-15,0-4 11 0,0 2-11 0,0-5 10 16,0-6-10-16,-3 1 10 0,3 0 6 0,0-3 0 0,0-6 1 16,0-2 0-16,0 0-9 0,0 0-8 15,0 0 9-15,0 0-9 0,0 0 0 0,0-5-12 0,0-3 1 16,0-3 0-16,0 1-1 0,3-1-1 0,-3 1 0 0,0-1 0 15,9 3 13-15,-6-2 12 0,3 2-3 0,2-3 0 16,1 0 14-16,0 1 2 0,-3-1 1 0,12 1 0 16,-9-4-13-16,6-1-2 0,-6-1-1 0,6 2 0 15,0-4-10-15,-3 5 0 0,-3-3 0 0,5 3 0 16,-2-1 0-16,0 4-11 0,0 2 3 0,-3 3 0 16,-3-1-4-16,0 6 0 0,3 0 0 0,-9 0 0 15,3 6 12-15,3 2 0 0,-3 2 0 0,0 3-8 16,-3 3 8-16,0 0 0 0,-3 0 0 0,3 2 0 15,-3-2 0-15,3 0 0 0,-3-3 0 0,0 1 0 16,0-6 0-16,0 2 14 0,0-2-3 0,0-3-1 16,3-5-10-16,0 0 0 0,0 0 0 0,-3 3 0 0,-3 0 0 15,0-3 0-15,6 0 0 0,-6 0 0 0,6 0 0 16,-3-3 0-16,0 0 0 0,0-2 0 0,0 0 0 16,3 0 0-16,3-3 0 0,-3 0 0 0,6 0 0 0,-3-3 0 15,-3 1 0-15,9 2 0 0,-3-3 0 0,0 0 0 16,3 6 0-16,-3-3 0 0,0 3 0 0,-3 0 0 15,-3 5-12-15,6-3 12 0,0 3-9 16,-6 0 9-16,0 0 0 0,0 0 0 0,0 0-17 0,0 0 3 16,0 0 1-16,6 0 0 15,-6 0-25-15,0 0-5 0,0 0-1 0,0 0 0 16,0 0 1-16,0 0 0 0,6 3 0 0,-6-3 0 16,0 0 11-16,6 2 3 0,2 1 0 0,-2 2 0 0,6-2 29 15,-3 2 0-15,0 0 0 0,3 1 0 0,-3-1 21 0,3-2-2 16,-3 2-1-16,3-2 0 0,0-3-18 0,0 2 0 0,-6-2 0 0,8 0 0 15,-8-2-18-15,9 2 2 0,-6-6 1 0,3 4 0 16,-3-4 2-16,-3 1 0 0,6 0 0 0,-6-3 0 16,3 3 13-16,-6-3-11 0,9 0 11 0,-6-3-10 15,3 3 10-15,-4-2 9 0,4-1-1 0,-6 3-8 16,3-2 15-16,0 2-4 0,-3 0-1 0,-3-3 0 16,3 3 12-16,0 3 2 0,-3-3 1 0,-3 3 0 15,3-1-4-15,-3 1-1 0,3 0 0 0,-3 2 0 16,3 3-12-16,-6-3-8 0,0 1 10 0,3 2-10 15,-6 0 0-15,4 0 0 0,-1 2 0 0,0 1 0 16,0 2 9-16,-3 1-9 0,9-1 8 0,-6 0-8 16,0 3 12-16,0 0-2 0,0 0-1 0,0 0 0 0,6 3 3 15,-3 2 0-15,-3 0 0 0,3 0 0 0,0 3-3 16,-3 0 0-16,6 3 0 0,6 2 0 0,-3 0-9 16,3-3 8-16,0 4-8 0,3-1 8 0,0 3-8 0,0-6-12 15,3 1 2-15,0-1 1 16,-1-5-79-16,1-2-15 0,3-3-3 0,-3-5-939 15</inkml:trace>
  <inkml:trace contextRef="#ctx0" brushRef="#br0" timeOffset="209293.8628">23261 11996 403 0,'0'0'17'0,"0"0"5"0,0 0-22 0,0 0 0 0,-6 6 0 0,6-6 0 15,0 0 276-15,0 0 50 0,0 0 10 0,0 0 3 16,0 2-219-16,0-2-44 0,0 0-9 0,0 0-2 16,0 0 20-16,0 0 4 0,0 5 1 0,9 1 0 15,-3-4-42-15,0 1-8 0,3-3-1 0,-1 0-1 16,1 0-19-16,0-3-4 0,0 3-1 0,-3-2 0 15,12-4 15-15,-6 4 3 0,0-3 1 0,-3-1 0 16,6-2-33-16,-3 3 0 0,2 0 0 0,1-1 0 16,0 1-20-16,0 0-10 0,0 0-2 0,3 2-1 0,-6-2 33 15,9-1 12-15,-7 4 0 0,1-4 0 0,3 4-12 16,-6-1 0-16,0 0 0 0,3 1 0 0,-3-1-24 0,0-2 0 16,-6 0-1-16,3-1 0 15,-3 1-174-15,3-3-34 0,2-10-7 0,-11 2-2 0</inkml:trace>
  <inkml:trace contextRef="#ctx0" brushRef="#br0" timeOffset="209697.4153">23508 11779 864 0,'0'0'76'0,"0"0"-60"0,0 8-16 0,0 0 0 15,0-8 292-15,0 11 55 0,0-6 11 0,0-5 2 16,0 8-292-16,-6-3-60 0,3-2-8 0,3-3 0 15,-3 5-20-15,3-5 3 0,0 8 1 0,-3 0 0 16,6 0 24-16,-3-3 6 0,0-5 1 0,0 11 0 16,3 2 5-16,0-2 0 0,-3-1 1 0,3 1 0 0,0 2 27 15,-3 0 4-15,0 3 2 0,0 0 0 16,0 5 26-16,0-2 4 0,0 2 2 0,0-3 0 16,0 4-59-16,0-4-12 0,-3 1-3 0,0-3 0 0,3-1-12 0,-3-1-16 15,0 1 3-15,0-1 1 16,-3-4-42-16,6 1-8 0,-9-3-2 0,9-3 0 15,0-5-119-15,0 0-24 0,0 0-5 0,0 0-680 0</inkml:trace>
  <inkml:trace contextRef="#ctx0" brushRef="#br0" timeOffset="210177.9125">23969 11253 1825 0,'0'0'80'0,"0"0"18"0,0 0-78 16,0 0-20-16,0 0 0 0,6 2 0 0,3 1 80 0,-9-3 13 16,0 0 3-16,6 3 0 0,0-1-33 0,-6-2-7 15,0 0 0-15,6 6-1 0,-6-6-11 0,3 5-3 16,-3 0 0-16,6 3 0 0,-3 3-32 0,-3 2-9 15,0 0 0-15,6 3 0 0,-3 5 26 0,0 3 1 16,-3 5 0-16,0 3 0 0,3 2 6 0,-6 6 2 16,3 0 0-16,-3 5 0 0,0 0-8 0,-3 2-2 15,3 1 0-15,-3-1 0 0,3-4 6 0,-3-1 1 16,0-2 0-16,0 0 0 0,3-3-32 0,0-3 0 16,3 3 0-16,-3 0 0 0,3 0-12 0,-3 0-9 15,3-2-2-15,0-4 0 16,-3 1-42-16,-3-3-9 0,6-2-2 0,-3-6-727 0,-3-5-145 0</inkml:trace>
  <inkml:trace contextRef="#ctx0" brushRef="#br0" timeOffset="260253.7988">2184 14933 932 0,'0'-13'41'0,"3"5"9"0,3 0-40 0,-6-3-10 16,3-2 0-16,0 3 0 0,3-1 0 0,-4 0 0 16,4 3 0-16,-3 1-11 0,-3-1 11 0,0 2 11 15,0 6-3-15,0 0 0 0,0-5 87 0,0 5 17 16,0 0 3-16,0 0 1 0,0 0-14 0,0 0-2 16,0-3-1-16,0-2 0 0,0 0-49 0,0-3-10 15,6 0-1-15,-6 0-1 0,3-3-26 0,0 1-12 16,0 2 10-16,0-3-10 0,0 1 8 0,-3 2-8 0,6 2 0 15,-6 1 0-15,0 3 25 0,0 2-1 0,0 0 0 0,0 0 0 16,0 0 27-16,0 0 5 0,0 0 0 0,0 0 1 16,0 0-17-16,0 0-4 0,3 5-1 0,-3 5 0 15,0-2-10-15,0 6-1 0,-3-4-1 0,3 3 0 16,0 3-23-16,-6 3 0 0,3-1 0 0,0 3-12 16,0 3 12-16,0 0 0 0,0 0 0 0,3 2 0 15,-6-2 35-15,3 3 2 0,-3-1 1 0,1 3 0 16,2 0-12-16,-3 3-2 0,0 0-1 0,0 2 0 15,3 1 0-15,0-1 0 0,0 3 0 0,-3-5 0 16,3 2-23-16,-6-2 9 0,6 0-9 0,0-6 0 16,0 3 9-16,3-2-9 0,0-3 0 0,0-6 9 15,-3 3-9-15,3-2 12 0,0-1-12 0,0-5 12 16,3 1-12-16,0-6 12 0,-3 2-12 0,0-2 12 0,3 3-12 16,-3-6 10-16,-3 3-10 0,3-3 10 0,3 1-2 15,-3-6 0-15,0 8 0 0,0-8 0 0,0 0-8 0,-3 5 0 16,3 0 0-16,0-5 0 0,0 0 0 0,0 0 0 15,3 5 8-15,-3-5-8 0,0 6 10 0,0-6-10 16,0 0 12-16,0 0-12 0,0 0 0 0,0 0 0 16,0 0 0-16,0 0 0 0,0 0 0 0,3 5 0 15,-3-5 0-15,-3 8 0 0,3-3 0 0,0-5 0 16,0 0 0-16,0 3 0 0,0-3 0 0,-3 10 0 16,3-10 0-16,0 3 0 0,-3 5 0 0,3-8 0 15,0 0 0-15,0 0 0 0,0 0 0 0,0 0 0 16,0 0 0-16,0 0 0 0,0 0-12 0,0 0 12 15,0 0-13-15,0 0 5 0,0 0-3 0,0 0 0 0,0 0 0 16,0 0 0-16,0 0 11 0,0 0 0 0,0 0 0 16,0 0 0-16,-3 0 0 0,3 0 0 0,0 0 0 0,0 0 0 15,0 0 0-15,0 0 0 0,0 0 0 0,0 0 8 16,0 0-8-16,0 0 0 0,-6-3 0 0,6 3 0 16,0 0 0-16,0 0 0 0,0-5 0 0,0 0 0 15,-3-3 0-15,3 8-8 0,0 0 8 0,0 0-12 16,-3-5 12-16,3 2-13 0,0 3 5 0,3-8 8 15,-3 3 0-15,0 5 0 0,0 0 0 0,3-8 0 16,-3 2 0-16,0 1 0 0,-3-3 0 0,3 3-11 16,3 0 11-16,-3-3 9 0,-6 0-1 0,6-3-8 15,-3 3 11-15,3-2-11 0,0 2 10 0,0-6-10 16,-3 4 8-16,3-3-8 0,0-1 0 0,3 1 0 16,-3-3 0-16,0-2 8 0,3-1-8 0,0 1 0 0,-3-3 0 15,3-1 0-15,3-1 0 0,-3-4 0 0,0 1 0 16,3-1 0-16,3 1 0 0,-6-1 0 0,3 4 0 15,3-1 8-15,-3 0-8 0,0-3 0 0,3 1 0 0,2 2 0 16,-2 0 0-16,-3 1 0 0,3-1 0 0,-3 0 0 16,3 3 0-16,3 0 0 0,-6-1 0 0,0 1-8 15,0 5 8-15,0 1 0 0,0-1-13 0,0 0 1 16,-3 3 0-16,0-1 0 0,6 4 12 0,-6-1 0 16,0 1 0-16,0-4 0 0,3 6 0 0,-1-2 0 15,4-3 0-15,-3-1 0 0,0 4 0 0,3-1 0 16,0 1 8-16,0-4-8 15,3 4-22-15,-3-1-8 0,3 1-2 0,-6 2 0 0,3-3 16 0,0 3 2 16,0 3 1-16,0 0 0 0,-1-1 3 0,1 1 1 0,0 0 0 16,-3 2 0-16,3 0 9 0,0 3 0 0,0-2 0 0,-3 2 0 15,-6 0 0-15,9 2 0 0,0 1 0 0,0 0 0 16,-3-3 0-16,6 2 0 0,-3 1 10 0,0 2-10 16,2 1 0-16,-5-1 8 0,3 0-8 0,3 3 0 15,0 0 0-15,0 0 0 0,0 0 8 0,0 0-8 16,-3 2 0-16,0 1 8 0,0-3-8 0,-3 3 0 15,3-4 12-15,-4 1-3 0,1 0-1 0,-3 3 0 16,0 0 4-16,0-1 0 0,-3 1 0 0,-3-1 0 16,0 3 8-16,0 1 1 0,-3 2 1 0,1-3 0 15,-1 0-22-15,-3 3 0 0,-3-3 0 0,3 0 0 16,0 1 0-16,-3 1 0 0,-3-1 0 0,-3-1-8 16,3-2 8-16,-3 2-12 0,4 0 12 0,-4-2-12 0,6-1 12 15,-9-2-13-15,6 3 5 0,0-3 8 0,0-3 0 16,3 3 21-16,-2-3-2 0,5-2-1 0,-3-1-18 0,3 1 0 15,0-3 0-15,0 0 0 0,3-3 0 16,0 3 0-16,0-2 0 0,0-1 0 0,0 3 10 16,3-3-2-16,-3 3 0 0,3-2 0 0,3 2-8 0,-6 0-11 15,0-3 3-15,3 3 0 16,3 0-20-16,-6 0-3 16,6 3-1-16,0-3 0 0,0 0 13 0,-9 0 3 0,4 2 0 0,5-2 0 0,0 0 16 0,0 0-10 15,0 0 10-15,0 0-8 0,0 0 8 0,0 0 0 16,0 0 0-16,0 0 0 0,0 0 10 0,0 0 1 15,0 0 0-15,0 0 0 0,0 0 1 0,0 0 1 16,0 0 0-16,8 3 0 0,-2 0 11 0,0-1 3 0,0 4 0 16,3-4 0-16,-3 1-27 0,0 5 0 0,0-3 0 15,6 3-11-15,-9-3 11 0,3 6 0 0,0-3 10 0,0 3-10 16,3-1 13-16,-3 3-3 0,3 1-1 0,-3-1 0 16,3 0 3-16,-4 6 1 0,4-1 0 0,0 1 0 15,-3-3 2-15,6 2 0 0,-3-5 0 0,3 3 0 16,0 0-3-16,6 3 0 0,-6-4 0 0,6 1 0 15,-4 0-12-15,4 3 8 0,-3 2-8 0,3-3 0 16,3 1 16-16,-3-1-4 0,0 4 0 0,-3-4 0 16,-1 1-25-16,-2-1-6 0,3-2-1 0,0-3 0 15,-6 0-16 1,0-2-3-16,0-3-1 0,-3-5-1198 0</inkml:trace>
  <inkml:trace contextRef="#ctx0" brushRef="#br0" timeOffset="261182.3178">3100 15245 230 0,'-5'11'10'0,"5"-11"2"0,0 8-12 0,-3 0 0 16,0 2 0-16,3-2 0 0,0-8 388 0,0 0 74 15,3 6 15-15,-3-6 3 0,0 0-379 0,3 8-76 16,5-3-15-16,-2-3-10 0,0 1 12 0,-6-3-4 16,9 3 0-16,-3-1-8 0,3-2 33 0,0 3 0 15,-3 0 0-15,3 2 0 0,3-2-6 0,-6-1-2 16,0-2 0-16,3 0 0 0,3 0-6 0,0-2-2 15,-1-4 0-15,1 1 0 0,0-3-9 0,3-2-8 16,-3-4 12-16,0 4-12 0,0-4 9 0,0 1-9 16,0-3 0-16,0 3 9 0,-1 0-9 0,-2 0 0 0,0-3 0 15,-3 3 0-15,3-1 8 0,0 4 0 0,-9-1 0 16,3 1 0-16,0 2 13 0,0 0 3 0,-3 0 0 0,-3 2 0 16,0-1 6-16,3 1 2 0,-3 1 0 0,0 0 0 15,-3 2-2-15,3-2 0 0,-3 2 0 0,0-2 0 16,0 0-18-16,0-1-3 0,0 1-1 0,-2 0 0 15,2-1-8-15,-3 4 0 0,3-1 0 0,-3 0 0 16,3-2 8-16,0 2 4 0,-3 1 0 0,0-1 0 16,6 1-12-16,-3 2 0 0,3-3 0 0,-3 3 0 15,0 0 0-15,6 0 12 0,-3 0-2 0,3 0 0 16,-6 0-10-16,0 0 0 0,3 5 9 0,3-5-9 16,0 0 0-16,-3 8 0 0,-3 0 0 0,0 0-8 15,0 3 8-15,1 2 0 0,-1 3 0 0,0 0 0 16,0 2-10-16,0 3 10 0,0-2-12 0,0 2 12 15,0 0 0-15,-3 3 0 0,0 0 12 0,3 0-3 16,0 2-9-16,3-2 8 0,-3 2-8 0,3 1 8 0,0-1 2 16,3 1 0-16,-3 2 0 0,0-3 0 0,6 3 0 0,-3-2 0 15,3-1 0-15,-3 1 0 0,3-4 18 0,3 1 3 16,3-3 1-16,0 3 0 0,3-3-32 0,0 1 0 16,3-4 0-16,3 1 0 15,-4-3-20-15,4-3-9 0,0-3-3 0,3-2 0 16,-3 0-63-16,0-5-13 0,3-3-2 0,2-8-662 15,-2-8-133-15</inkml:trace>
  <inkml:trace contextRef="#ctx0" brushRef="#br0" timeOffset="262218.3994">3711 15285 921 0,'0'0'40'0,"0"0"10"0,0 0-40 0,0 0-10 15,0 0 0-15,0 0 0 0,-6-5 222 0,3-3 42 16,3 0 9-16,-3-3 2 0,3-2-219 0,0 2-44 16,3 1-12-16,0-3 0 0,3 2 27 0,-3 0 1 0,3-2 1 0,-3 3 0 15,5-4 16-15,-2 1 3 0,0 3 1 16,0-4 0-16,3 4-17 0,0-3-3 0,0 2-1 0,0 3 0 16,-3 3-6-16,3-1-2 0,0 1 0 0,-3 3 0 15,0-1 7-15,3 6 1 0,0 2 0 0,0 0 0 16,0 3-12-16,2 3-1 0,-2-1-1 0,3 6 0 15,-3 0-6-15,3 5-8 0,-3 0 11 16,-3 3-11-16,3 3 12 0,0 2-12 0,0 2 12 16,-6 1-12-16,3-3 10 0,-3 6-10 0,3-4 8 0,-3-1-8 15,-3-1 8-15,-3 0-8 0,3-3 0 0,0-2 8 16,-3 0-8-16,-3 0 0 0,0-3 0 0,0-5 0 16,3 0-8-16,0-3 8 0,-3-5 0 0,3 0 0 15,0-3 0-15,3-5 0 0,0 0 0 0,0 0 0 16,-6 0 0-16,6 0 13 0,-3-5-3 0,0-6-1 15,3-5 13-15,0 3 2 0,0 0 1 0,3-8 0 16,-3-1 2-16,3-7 0 0,3 5 0 0,0-5 0 16,6-2-7-16,-3-4-2 0,0 1 0 0,6-1 0 0,-1 4-18 15,1 2 10-15,0-1-10 0,0 7 8 0,0 1-8 0,0 7-17 16,-3-1 4-16,3 3 1 0,-6 5 35 0,5 0 7 16,-2 5 2-16,0-2 0 0,-3 5-32 0,3 0 0 15,0 2 0-15,-3 1 0 0,3 5-12 0,0 0-9 16,0 2-2-16,-3 6 0 0,2 3 7 0,-2 2 0 15,0 5 1-15,0 4 0 0,0-4 0 0,-3 6 0 16,-3-3 0-16,0 0 0 0,0 0 15 0,-3 0 0 16,0 0 0-16,0-5 0 0,0-3 0 0,-3 3 0 15,0-3 0-15,0-5 0 0,3-3 0 0,-3-2 0 16,0-3 0-16,3-8 0 0,0 0 0 0,0 0 0 16,0 0 0-16,0 0 0 0,0 0-12 0,0-8 12 15,0 0-13-15,0-5 5 0,0-3 8 0,0-3 9 0,3 1-1 16,0-6-8-16,-3-2 11 0,3-1-11 0,3-5 10 0,0-2-10 15,0 2 10-15,3 0-10 0,0 3 10 0,0 3-10 16,3 2 8-16,-3 3-8 0,2 2 0 0,1 4 0 16,0 1 12-16,0 4-3 0,3 2-1 0,0 0 0 15,0 5-8-15,0 1 0 0,0 2 0 0,0 2 8 16,-1 1-8-16,4 5 0 0,-3 0 0 0,0 5 0 16,-3 3 0-16,0 0 0 0,3 5 0 0,-3 0 0 15,3 0 0-15,-4 0 0 0,-2 3 0 0,3 0 0 16,-3-3 0-16,3 3 0 0,-3-3 0 0,0 6 0 15,0-1-17-15,0 1-6 0,-3-1-1 0,3 0 0 16,0 1-38-16,0-1-8 16,-1-2-2-16,-2 0-698 0,0-3-140 0</inkml:trace>
  <inkml:trace contextRef="#ctx0" brushRef="#br0" timeOffset="262966.6411">5238 15433 1105 0,'0'0'24'0,"3"-5"4"0,0 2 2 0,0-2 2 0,0 0-32 0,-3-3 0 0,3 2 0 0,-3 1 0 16,0 5 58-16,0 0 5 0,0-5 1 0,0 5 0 15,0-5 48-15,0 5 9 0,0-6 3 0,0 1 0 16,0 5-16-16,-3-8-4 0,0 3 0 0,0-3 0 0,0 2-51 15,3-1-10-15,0 7-3 0,-3-6 0 16,3-4-19-16,-3 2-4 0,0 0-1 0,0 0 0 16,0 0 16-16,-3 0 4 0,3 3 0 0,-3-3 0 0,3 0-20 15,-3 0-3-15,3 3-1 0,0-1 0 0,-3 1-3 0,0 2-1 16,0-2 0-16,-3 5 0 0,3-3-8 0,0 1 0 16,0 2 0-16,0 2 0 0,-3 1 0 0,3 2 8 15,-2 6-8-15,2 5 8 0,-3 0-8 16,3 5 0-16,-6 0 0 0,3 5 0 0,3-2 0 0,-3 3 0 15,0-1 0-15,0 1 0 0,0-1 0 0,3-2 0 16,0 2 0-16,0 1 0 0,0-6 0 0,3 0 0 16,0-2 0-16,3-1 0 0,-3-5-16 0,3 1 5 15,3-6 1-15,3 2 0 0,3-4-1 0,-3-1 0 16,3-3 0-16,6-4 0 16,-3-1-18-16,3-5-4 0,0-2-1 0,3-4 0 15,-1-1 34-15,1-4 8 0,0 0 0 0,-3-2 1 0,3-2-9 0,-3-4 0 16,3 6 0-16,-3-8 0 0,-4 0 0 0,1-3 10 0,-3 0-10 0,0-2 10 15,0 5 14-15,-3 0 4 0,-3 2 0 0,0 3 0 16,-3 6-10-16,0 2-2 0,-3 5 0 0,0 3 0 16,0 0 26-16,0 6 5 0,-3-1 1 0,-3 8 0 15,3 3-10-15,0 6-2 0,0 1 0 0,0 7 0 16,-2 4-12-16,5 1-4 0,0 2 0 0,3 0 0 16,0-3-20-16,3 1-15 0,0-1 3 0,5 1 0 15,-2-1 12-15,3-5 16 0,0 3-3 0,0-5-1 16,0-4-35-1,0 1-7-15,3 0-2 0,-3-5 0 0,0-3-49 16,3-3-11-16,-3 3-1 0,0-8-1 0,0 0-94 16,-1 0-18-16</inkml:trace>
  <inkml:trace contextRef="#ctx0" brushRef="#br0" timeOffset="263365.5792">5526 15266 1267 0,'0'0'112'0,"0"0"-89"16,6 3-23-16,-3 0 0 0,3 2 251 0,3-2 45 0,0-3 10 0,3 2 2 16,0 1-246-16,0 0-49 0,6 2-13 0,-6 3 0 15,2 2 0-15,-2 1 0 0,3 2-12 0,-6 0 4 16,3 1 8-16,-6-1 0 0,3 3 8 0,-3-3-8 15,-3 3 8-15,3-3-8 0,-3 0 8 0,0 1-8 16,-3-1 8-16,0-3-8 0,0-2 8 0,0 3-8 16,-6-3 0-16,3-3 9 0,0 0-9 0,3-5 0 15,0 0 24-15,0 0-1 0,0 0-1 0,0 0 0 16,0 0 10-16,-6-2 1 0,0-1 1 0,3-5 0 16,0 0 6-16,3 0 2 0,-3-2 0 0,3-3 0 15,-3-1 8-15,3 1 2 0,3-3 0 0,0-2 0 16,0 2-26-16,0-5-5 0,3-1-1 0,0 1 0 15,0 0-8-15,0 0-1 0,0 0-1 0,3 0 0 16,0-1-32 0,3 4-6-16,-1-1-2 0,-2 1 0 0,6-3-213 0,-3 2-42 15,9-23-9-15,-6 13-2 0</inkml:trace>
  <inkml:trace contextRef="#ctx0" brushRef="#br0" timeOffset="264285.2506">6089 15407 2404 0,'0'0'53'0,"0"0"11"0,0 0 3 0,9-3 0 0,0 0-54 0,3-5-13 0,0-5 0 0,5-3 0 15,1-7 0-15,3-1 0 0,3-3 0 0,-3 1 0 16,3-3 8-16,-1 0 8 0,-2 2 1 0,0 3 1 16,0 1 4-16,-6-4 1 0,3 3 0 0,-3-2 0 15,-1-3 19-15,1 0 4 0,0-1 1 0,-3 1 0 16,-3-5-28-16,0 2-6 0,0-2-1 0,0-1 0 16,-6 1-12-16,3 0 0 0,-3 2 0 0,-3 0 0 15,0 3 0-15,0 0 0 0,-3 0 0 0,-3 2-10 16,3 1 10-16,-6-1-13 0,0-2 5 0,0 8 8 15,0 0 0-15,3 5 0 0,0 3 0 0,-3 2 0 16,0 1 0-16,0 2 12 0,3 3-2 0,1-1 0 16,-4-2 6-16,3 6 2 0,0-1 0 0,0 0 0 15,0 1-18-15,0 2 0 0,0 0 8 0,-3 0-8 16,3 2 0-16,0 1-16 0,0 2 4 0,3 6 0 16,-3-1 1-16,-3 6 1 0,3 6 0 0,-3 4 0 0,3 0 10 15,0 6-10-15,-3 3 10 0,1-1-10 0,-1 6 10 16,3 2-8-16,0 3 8 0,-3 3-8 0,3 5 8 0,0 2 0 15,3 1 10-15,0-1-10 0,3-2 19 0,0 0-3 16,3 3 0-16,0-1 0 0,0 1-16 0,0-1 10 16,0-10-10-16,0 6 8 0,0-9-8 0,0 0 0 15,0-5 0-15,0-2-11 0,0-1 11 0,0-5 0 16,-3 0 0-16,0-5 0 0,3 0 0 0,-6-3 0 16,3-2 0-16,-3-4 0 0,0-1 0 0,0-4 0 15,0 1 8-15,0-6-8 0,0 3 0 0,3-8 8 0,0 3-8 16,0-3 0-16,0 0 0 0,0 0 0 0,0 0 0 15,-3-8 0-15,-3 0 0 0,6-3 0 0,-3 1 0 16,3-4 8-16,-3-4-8 0,3 2 0 0,3-2 8 16,0-1-8-16,0-5 0 0,0 6 0 0,3-4 0 0,3 1 0 15,-3 0 0-15,3-3 8 0,2-2-8 0,1-1 0 16,0-2 10-16,3 0-2 0,0-3-8 16,0 1 12-16,3 2-12 0,3-3 0 0,-1 3 0 0,4 0 0 15,-3 2 0-15,3 1 0 0,0 2-13 0,0 5 4 16,-1 4 9-16,-2 1 0 0,0 4 0 0,0 2 0 15,-3 2-10-15,-3 6 0 0,0 0 0 0,-4 6 0 16,-2 2 10-16,0 2 0 0,-3 4 10 0,0 1-10 16,-6 4 11-16,0 5-11 0,-3-3 12 0,-6 5-12 15,0 3 0-15,-3-2 0 0,-2-3 0 0,-4 2 0 16,0-2 0-16,0 0-9 0,-3-3 1 0,3-2 0 16,-3-4 8-16,4-1-12 0,2-1 12 0,0-5-12 0,0 0 12 15,3-3 11-15,-3 0-3 0,6-2 0 0,3-3 2 0,-3 3 0 16,3-3 0-16,0 2 0 0,6-2 4 15,0 0 1-15,0 0 0 0,0 0 0 0,0 0 11 16,0 0 2-16,0 0 1 0,6-2 0 0,-6 2-13 0,12 2-4 16,0 4 0-16,0-1 0 0,3 3-12 0,0 2 0 15,3-2 0-15,-3 6 0 0,5-4 0 0,-2 1 0 16,0 2 0-16,3 0 0 0,0 0-27 0,-3-2 2 16,0 2 0-16,-1 3 0 15,-2-3-105-15,-3-2-21 0,0-3-4 0,0 2-999 0</inkml:trace>
  <inkml:trace contextRef="#ctx0" brushRef="#br0" timeOffset="265480.3716">1901 16015 1558 0,'0'0'69'0,"0"0"15"0,0 0-68 0,0 0-16 0,0 0 0 0,0 0 0 15,0 0 114-15,0 0 19 0,0 0 4 0,9 6 1 16,0-6-71-16,0 0-15 0,3 5-2 0,-3-5-1 0,2 0-17 0,1 0-4 16,0 2-1-16,0 1 0 0,3 0-11 15,0-3-3-15,0 5 0 0,0 0 0 16,0-2 6-16,5 2 1 0,1 1 0 0,3-1 0 0,3 3 17 0,3-3 4 15,-1 3 1-15,1 0 0 16,3-3-7-16,0 3-2 0,2 3 0 0,1-3 0 0,0 0-18 0,5 2-4 16,-5-2-1-16,3 0 0 0,6 3 2 0,2-6 1 15,-2-2 0-15,2-3 0 0,1 2-13 0,0-2 9 16,2-2-9-16,-5-1 8 0,11 0-8 0,-5-2 0 16,6-3 9-16,-1 0-9 0,1 0 0 0,2-2 8 15,-2 7-8-15,-1-2 0 0,4-1 0 0,-1 1 0 16,7 2 0-16,-10-2 0 0,4 5 0 0,-6 5 0 15,2-2 0-15,1 0 0 0,2-1 0 0,4-2 0 0,-4 0 0 16,4 0 8-16,-4 0 0 0,-2 0 0 0,-1 0 0 16,1-2 0-16,0-9 12 0,-1 6 2 0,1-3 1 15,-1-3 0-15,-2 1-23 0,-1-1 0 0,-2-2 0 16,3 5 0-16,-4-3 0 0,1 4-15 0,-1-1 3 16,-2 2 0-16,3 1 12 0,-7 2 16 0,-2 3-3 15,0 3-1-15,-4 0-12 0,1-1 0 0,-3 9 0 0,-1-8 0 16,1 7 0-16,0-2 0 0,3 0 0 0,-4 3 0 15,1-9 0-15,-3 1 0 0,2 0 0 0,1-3 0 16,0 0 9-16,-3-6-1 0,2 4 0 0,-2-9 0 16,3 6-20-16,2-6-4 0,1 1 0 0,-3 2-1 15,0-3-5-15,-4 0-1 0,-2 3 0 0,0 1 0 16,-3 4 23-16,-1-2 0 0,-2 2 0 0,-3 0 0 0,0 1 20 0,0-1 9 16,-3 6 2-16,5-6 0 0,-2 3-17 0,-3 3-3 15,3-1-1-15,0-2 0 0,0 3-10 16,-1 0 0-16,1-3 0 0,0 0 8 0,0-3-8 0,3 3 0 15,-3-3 0-15,-1 3 8 0,4-2-8 0,-3-4 0 16,0 1 0-16,0 5 0 0,0-5 0 0,-4 2 0 16,1-2 0-16,-3 5 0 0,0 0 0 0,-3 0 0 15,0 0 0-15,0 0 0 0,0 0 0 0,-3 0 0 16,-3 0 0-16,3 8 0 0,-4-3 0 0,1 0 0 16,-3 3 0-16,6 0 0 0,-3-2 0 0,-3 1 0 15,0-1 9-15,0-1-9 0,0 0 0 0,-3-5 0 16,6 6 0-16,0-4 0 0,-6-2 0 0,6 6-12 15,0-6 2-15,0 0 0 0,-6 0 10 0,6 0-13 16,0-6 5-16,-6 6 8 16,0 0-44-16,0 0 0 0,0-2-1 0,-9-6-801 0,0-3-160 15</inkml:trace>
  <inkml:trace contextRef="#ctx0" brushRef="#br0" timeOffset="266586.5251">7321 15298 1440 0,'0'0'128'0,"0"0"-103"0,-3 6-25 0,3-6 0 16,9 5 198-16,-9-5 34 0,-3 5 8 0,3-5 0 15,0 0-175-15,0 0-35 0,0 0-7 0,0 0-2 16,-6 3-21-16,6-3 0 0,3 5 0 0,0 3 8 16,-6-3-8-16,3 1-16 0,6 1 4 0,-3-1 0 15,0 2 12-15,0 0-12 0,0 0 12 0,3-3-12 16,-3 0 12-16,-3-5 0 0,0 8 10 0,0-3-10 15,3 3 12-15,-3-8-3 0,-3 6-1 0,-3-1 0 0,0-2 20 16,6-3 3-16,0 0 1 0,-6 2 0 0,-3 1-16 0,9-3-4 16,0 0 0-16,0 0 0 0,-6-5-4 0,0-1-8 15,12 1 11-15,-3-3-11 0,-3 0 10 0,3 0-10 16,-6-2 8-16,9 2-8 0,3 0 13 0,-3 0-2 16,-9 0-1-16,3 8 0 0,6-5-10 0,-6 5 0 15,0 0 0-15,0 0 0 0,0 0 0 0,0 0 0 16,0 0 0-16,0 0 0 0,0 0 0 0,0 7 0 15,3-1 0-15,0 2 8 16,-3-8-54-16,0 8-11 0,0-3-3 0,6 3-1040 0</inkml:trace>
  <inkml:trace contextRef="#ctx0" brushRef="#br0" timeOffset="266808.4613">7315 15806 1792 0,'12'6'80'0,"-12"-6"16"0,0 0-77 0,0 0-19 0,0-3 0 0,0-5-793 16</inkml:trace>
  <inkml:trace contextRef="#ctx0" brushRef="#br0" timeOffset="267558.6392">7330 15674 1400 0,'0'0'62'0,"0"0"13"16,0 0-60-16,0 0-15 0,6-5 0 0,-6 5 0 0,-3-3 113 0,3 3 20 15,0 0 4-15,6-3 1 0,-6 3-70 0,0 0-15 16,0 0-2-16,0 0-1 0,9-2-2 0,-9 2-1 16,0 0 0-16,0 0 0 0,0 0-33 0,0 0-6 15,0 0-8-15,0 0 11 0,-6 0-21 0,6 0-4 16,0 0-1-16,0 0 0 0,-6 0 15 0,6 0 16 16,0 0-3-16,0 0-1 0,-3-6 7 0,3 6 1 15,0 0 0-15,0 0 0 0,6-5-4 0,-6 5-1 16,-6-3 0-16,6 3 0 0,0 0-15 0,0 0 0 15,0-5 0-15,0 5 0 0,0 0 0 0,0 0-8 16,0 0 8-16,0 0 0 0,-6 0-15 0,6 0 1 16,0 0 0-16,0 0 0 0,-3 13 14 0,3-5 0 15,0 0 0-15,3 0 0 0,0 0 40 0,-6 0 2 0,-3-3 0 16,6-5 0-16,0 0-26 0,0 0-4 16,-6 3-2-16,3 2 0 0,3-5-10 0,0 0 0 0,0 0 0 0,0 0 0 15,-6 0 0-15,6 0 0 0,0 0 0 0,0 0 0 16,0 0 13-16,0 0-2 0,0 0-1 0,0 0 0 15,0 0-2-15,0 0-8 0,0 0 12 0,0 0-4 16,6-2-8-16,-6 2 10 0,0 0-10 0,6-6 10 16,3 1-10-16,-3-3 0 0,-3 3 0 0,0 0 0 15,-3-1-18-15,0 6 1 0,3-5 0 0,-3 5 0 32,-3-5-8-32,3 5-2 0,0 0 0 0,0 0 0 0,0 0 27 0,0 0 17 0,0 0-2 0,3 8-1 15,3 0 6-15,-6-8 2 0,0 0 0 0,0 0 0 16,6 5-12-16,-6-5-2 0,0 0-8 0,0 0 12 15,0 0-22-15,0 0-5 0,0 0-1 0,0 0 0 16,-6 0 6-16,6 0 1 0,0 0 0 0,0 0 0 0,-9-3 9 16,3 3 0-16,6 0 0 0,0 0 0 0,-6-5 0 15,3 5 11-15,3 0-11 0,0 0 12 0,3-8 1 0,-3 0 1 16,-6 0 0-16,3 0 0 0,3 0-6 16,3 0-8-16,-6-2 11 0,0 2-11 0,3 0 13 0,0-3-4 15,3 3-1-15,0 0 0 0,-6 0-8 0,6 3-9 16,3 0 9-16,0 0-13 0,-6 5 2 0,0 0 1 15,9 0 0-15,3 0 0 0,-3 0 10 0,0 5 0 16,-9-5 0-16,6 5 0 0,3 0-12 0,-3 1 4 16,-6 2 0-16,0 0 0 0,6-3 8 0,-3 3 0 15,-6 0 0-15,0 0 0 0,-6 0 0 0,6-3-8 0,3 3 8 16,-3-3-8-16,-6 0 8 0,3 3 0 0,6-8 0 16,0 0 0-16,-6 3 0 0,0 0 0 0,-3-1 0 15,9-2 0-15,0 0 0 0,0 0 0 0,-12 0 0 16,6 0 0-16,6 0 9 0,0 0-9 0,-3-2 12 15,-3-1-12-15,0-2 12 0,3-1-12 0,3 1 12 16,-3-3-12-16,-3 0 10 0,3 0-10 0,9 0 8 0,-3 0-8 16,-3 3 0-16,3-3 0 0,0 3 0 0,3 0 0 15,3 2 0-15,-9 3-12 0,0 0 2 0,0 0 1 16,12 0 9-16,0 5-8 0,-12-5 8 0,0 0-8 16,6 6-4-16,0-1 0 0,-6-5 0 0,0 0 0 15,0 0-104 1,3 8-20-16,0-3-5 0,-3-5-1 0,0 0-77 0,0 0-15 0,0 0-3 15,0 0-1-15</inkml:trace>
  <inkml:trace contextRef="#ctx0" brushRef="#br0" timeOffset="268235.5194">7268 15587 972 0,'15'2'43'0,"-15"-2"9"0,-6 0-42 0,6 0-10 16,0 0 0-16,0 0 0 0,0 0 92 0,0 0 16 15,0 0 3-15,0 0 1 0,0 0-32 0,0 0-5 0,-9-2-2 0,3-1 0 16,6 3-17-16,0-5-3 0,-6-3-1 0,3 2 0 16,0 1-37-16,0 0-15 0,0 0 11 0,0-1-11 15,-6-2 9-15,6 3-9 0,9-3 8 0,-6 3-8 16,-6 0 17-16,3-3-1 0,9 2-1 0,0-2 0 15,3 3 13-15,-3 2 2 0,-12-2 1 0,12 0 0 16,3 2-15-16,-3 1-4 0,-6 2 0 0,0 0 0 16,0 0-12-16,0 0 0 0,6-3 0 0,-6-2 0 15,-3-1 0-15,3 4-16 0,6-4 3 0,0 1 1 32,-6 5-33-32,5-3-7 0,4-2 0 0,0 5-1 0,0 5 9 15,-9-5 1-15,0 0 1 0,12 8 0 0,3-2 42 0,-6 4 0 0,-6-2 0 0,-3 0 0 16,3 0 28-16,0-3 8 0,-3 3 2 0,-3 0 0 15,-3 0-18-15,3-3-3 0,3-5-1 0,-3 8 0 16,-3-5-5-16,0 2-2 0,0 1 0 0,-3-4 0 16,3-2 3-16,0 0 1 0,6 0 0 0,0 0 0 0,0 0 4 15,-3-5 1-15,0-3 0 0,3 0 0 0,6 3-3 16,-6-6-1-16,-3 1 0 0,3-1 0 0,3-2-3 0,0 0-1 16,3-1 0-16,-3 1 0 0,-3 0-10 0,6 2 8 15,0 1-8-15,0 2 8 0,-6 0 2 0,3 3 0 16,6-1 0-16,0 4 0 0,-3-1 19 0,0 3 4 15,-6 0 1-15,9 5 0 0,0 1-13 0,0 2-2 16,-9 2-1-16,6-2 0 0,0 3-18 0,-1-1 0 16,-2-2 0-16,-3 3 0 0,3-3-8 0,0 2 8 15,-3-2 0-15,-3 0-9 0,-5 0-3 0,5-3 0 16,3-5 0-16,0 8 0 0,-9-2 4 0,6-4 0 0,3-2 0 16,0 0 0-16,0 0 8 0,-6 6 0 15,0-6 0-15,6 0 8 0,0 0 6 0,0 0 2 0,-9 2 0 16,3-2 0-16,6 0 0 0,0 0 1 0,0 0 0 15,-6 0 0-15,-3-2-17 0,0 2 0 0,9 0 0 0,0 0-9 16,-9 0 9-16,9 0 0 0,0 0 0 16,0 0-8-1,-3-3-104-15,-3 0-21 0,3 1-4 0</inkml:trace>
  <inkml:trace contextRef="#ctx0" brushRef="#br0" timeOffset="269185.0908">8309 15161 633 0,'-3'16'56'0,"3"-11"-44"0,3 3-12 0,-6 0 0 0,3-3 308 0,0-5 60 15,0 0 12-15,0 0 3 0,0 0-312 0,0 0-63 16,6 3-8-16,3-1-9 15,0-2-19-15,3 0-4 0,0-2-1 0,3 2 0 0,3-3 42 0,0-2 9 16,0 2 2-16,5-2 0 0,1-1 16 0,0 1 3 16,3-3 1-16,0 0 0 0,-1-2 5 0,1-1 2 15,-3 1 0-15,3-1 0 0,-6-2-13 0,-1-1-2 16,-2 1-1-16,0 0 0 0,0 0 9 0,-3 0 1 16,-3-3 1-16,0 0 0 0,-3 3-21 0,0-3-4 15,-1 2-1-15,-5 1 0 0,0 3-6 0,-3-1-2 0,0 3 0 16,0-2 0-16,0 2 20 0,-3-3 3 0,-2 0 1 15,-1 1 0-15,-3 2-16 0,0 0-4 0,-3 0 0 16,3 3 0-16,-3-1-12 0,-3 1 0 0,0 0 0 16,0 2 0-16,0 1 0 0,1 2 0 0,-1 0 0 0,3 0 0 15,3 0 0-15,-3 2 0 0,-3-2 0 0,3 6 0 16,3-4 0-16,-3 6 0 0,3 0 0 0,-3 3-10 16,4-1 10-16,-4 1 0 0,3 2 0 0,0 3-8 15,-3 0 8-15,0 2 8 0,3 1-8 0,-3-1 11 16,3 4-11-16,0-1 0 0,0 3 0 0,3-1 0 15,0 1 0-15,0 0 0 0,3 0 0 0,1 2 0 16,2-2 12-16,2 0 0 0,1 0 0 0,6 2 0 16,3-2 21-16,3 0 5 0,3 0 1 0,3-3 0 15,0 0-25-15,3-3-5 0,2 1-1 0,4 2 0 0,-3 0-8 16,3-2 0-16,-1 2 0 0,1-3 0 0,-3 1 0 0,0 0 0 16,0-4 0-16,-7-1 8 0,1-1-8 0,3-3-14 15,0-2 3-15,-3-5 1 16,2-3-145-16,4-5-29 0,3-1-5 15,0-7-929-15</inkml:trace>
  <inkml:trace contextRef="#ctx0" brushRef="#br0" timeOffset="269888.259">9682 15198 1929 0,'0'0'42'0,"0"0"9"0,0 0 1 0,0 0 4 0,6-6-45 0,0-2-11 0,-1 1 0 0,-2-4 0 16,0 0-28-16,0 1-7 0,3 2-1 0,-6-3-1 0,0 6 45 0,0-3 8 15,0 0 3-15,0 3 0 0,0-3 30 0,0 3 7 16,-3-3 0-16,3 2 1 0,-3 1-15 0,3-3-3 16,-3 3-1-16,3 0 0 0,-3-1-6 0,0 1 0 15,1 0-1-15,2-3 0 0,-6 2-10 0,3 1-1 16,0 0-1-16,0 0 0 0,-3 2-19 0,0-2 0 15,3-1 8-15,-3 4-8 0,0-1 0 0,0 0 0 16,-3 3 0-16,3 0 0 0,-3 0 0 0,-3 6 0 16,0-4 0-16,-3 4 0 0,1-4 0 0,-1 6 0 15,-3 0 0-15,3 0 0 0,-3 3 0 0,6-1 0 16,-3 1 0-16,3 2 0 0,-3 0 24 0,4 6 2 16,2-1 0-16,0 3 0 0,0 1-26 0,0 4 0 15,0 3 0-15,3 0 0 0,0 3 0 0,3 0 0 16,-3-6 0-16,6 6 0 0,0-8 12 0,0-3-4 15,3-5 0-15,0 0 0 0,3-6-8 0,3-2 8 0,0-2-8 16,0-6 8 0,3-3-36-16,6-5-7 0,-1-5-1 0,1-3-1 15,0-3 1-15,3-2 1 0,0 0 0 0,-3-5 0 0,2 2 35 16,-2-3 0-16,0 3 10 0,-3 1-2 0,0-1 20 0,-3 0 4 0,0 0 0 0,0 6 1 16,0-1 9-16,-4 1 2 0,1 7 0 0,-3 0 0 15,-3 4-4-15,-3 7 0 0,0 0 0 0,0 0 0 16,3 7-12-16,0 7-4 0,0 2 0 0,0 5 0 15,-3 3 13-15,0 2 3 0,0 6 0 0,3 0 0 16,0-1-32-16,0 1-8 0,0 0 0 0,3-6 0 16,-3-2 0-16,3-3 0 0,0-5 0 0,0-3 0 15,0-2-36 1,0-3-6-16,3-3-1 0,0-5 0 0,0-3-221 0,0-4-45 16,17-15-9-16,-8 1-2 0</inkml:trace>
  <inkml:trace contextRef="#ctx0" brushRef="#br0" timeOffset="270325.9838">10753 14997 1785 0,'0'0'159'0,"0"0"-127"0,0 0-32 0,0 0 0 15,0-6 116-15,-3-2 18 0,-3 0 3 0,0-5 1 32,-3 3-148-32,0-4-30 0,1 1-5 0,-1 3-2 0,0-1 28 0,3 6 6 0,-3-6 1 0,3 3 0 15,0 0 28-15,-3 3 7 0,0 2 1 0,0 1 0 16,0-1 4-16,-3 3 0 0,-3 0 1 0,0 3 0 15,-2-1-15-15,2 4-3 0,-3-1-1 0,-3 3 0 16,3 0 10-16,0 0 1 0,3 5 1 0,1 0 0 16,2-2 25-16,0 2 5 0,3 0 0 0,0 3 1 15,0 3-9-15,3-4-1 0,0 4-1 0,3 0 0 16,0 2-42-16,3 0 0 0,0 3 0 0,0 5 0 16,6 0 0-16,3 3 0 0,-3-1 0 0,3 4 8 0,-3-3 0 15,3-1 0-15,3 1 0 0,0-6 0 16,-1-4-8-16,1-4-14 0,0-5 3 0,-3 1 1 15,3-9-141-15,3-5-28 16</inkml:trace>
  <inkml:trace contextRef="#ctx0" brushRef="#br0" timeOffset="270826.1901">11030 14510 2638 0,'0'0'58'0,"0"0"12"0,0 0 2 0,0 0 3 0,0 0-60 0,0 0-15 0,-3-8 0 0,3-3 0 31,-3 1-28-31,0-4-8 0,0-4-1 0,3 5-1 16,3 5 5-16,0 0 1 0,0 3 0 0,-3 5 0 0,0 0 55 0,9 5 11 0,-3 3 2 0,3 5 1 15,-3 3-1-15,3 2-1 0,0 6 0 0,-3 3 0 16,3 4-35-16,-1 4 0 0,-2 4 0 0,3 4 0 15,-6 2 15-15,3 5 2 0,0 6 1 0,3-3 0 16,-3-3 0-16,3-3 0 0,-3 1 0 0,0-3 0 16,0-5-10-16,0-3-8 0,-3-3 9 0,3-2-9 15,-6-6 0-15,0-4-18 0,0-1 2 0,0-5 1 16,0-3 6-16,-3-3 1 0,3-2 0 0,-3-5 0 16,3-3 8-16,0 0 0 0,0 0 8 0,0 0-8 0,0-5 11 15,-3-3-3-15,3 0 0 0,0 0 0 0,3-3-8 16,0-2 8-16,0 0-8 0,6 0 8 0,-3-1 0 15,6 1 0-15,-1-3 0 0,1 0 0 0,0 3-8 16,3 0 0-16,0 2 0 0,0 1 0 0,-3 2 0 0,0 0 12 16,0 5-12-16,3 1 12 0,-4 4-2 0,1 1 0 15,0 2 0-15,0 6 0 0,0 2 12 0,0 6 2 16,0 2 1-16,0 5 0 0,3 1-25 0,-3 2-12 16,0-3 0-16,-1 1 1 0,-2-4 19 0,3 1 4 15,-3-3 1-15,0-2 0 16,-3-6-35-16,3 0-7 0,-6-2-2 0,3-6 0 15,-6-5-133-15,3-2-28 0</inkml:trace>
  <inkml:trace contextRef="#ctx0" brushRef="#br0" timeOffset="271796.9229">12801 14637 403 0,'0'0'36'0,"0"0"-36"16,0 0 0-16,0 0 0 0,-6 2 265 0,6-2 47 15,-3 0 8-15,3 0 3 0,0 0-244 0,-6 0-49 16,3-2-10-16,3 2-1 0,0 0-19 0,0 0 0 0,0 0 0 16,0 0-9-16,0 0 50 0,0 0 11 0,0 0 1 15,0 0 1-15,0 0 3 0,0 0 1 0,0 0 0 0,0 0 0 16,0 0-20-16,0 0-4 0,0 0-1 0,3 5 0 16,-3-5-1-16,3 5 0 0,6 1 0 15,0-4 0-15,0 1 0 0,3-3 0 0,0-3 0 0,6 1 0 16,2-1-3-16,1-2-1 15,3-1 0-15,3 1 0 0,3 0 5 0,2-3 1 0,4 3 0 0,0-1 0 16,3 1-1-16,-4 0 0 0,4 2 0 0,0 0 0 16,-1 1-9-16,-2-1-1 0,-3 0-1 0,3 1 0 15,-4-1-14-15,1 1-8 0,0-4 8 0,-3 1-8 16,2 0-12-16,-2-1-6 0,0-2-2 0,-3-2 0 16,-1-1-45-1,-2 1-10-15,-3-4-1 0,0-1-1 0,-3 1-107 0,-3-2-22 0,-1-2-4 16,-5-1-670-16</inkml:trace>
  <inkml:trace contextRef="#ctx0" brushRef="#br0" timeOffset="272245.5908">13364 13780 1324 0,'0'0'118'0,"0"0"-94"0,0 7-24 0,-3-1 0 16,3-6 177-16,0 5 31 0,-3 3 7 0,3-3 1 16,0-5-157-16,-3 8-31 0,0-3-7 0,0 3-1 15,0 0-20-15,0 0 0 0,3 6-10 0,0-1 10 16,-3 3 12-16,3 5 8 0,0 5 3 0,0 6 0 16,0 2 15-16,0 6 3 0,0 2 1 0,-3 6 0 15,3 5-1-15,-3 8 0 0,-3 8 0 0,3-3 0 16,-3 3 8-16,0-1 2 0,0 4 0 0,3-3 0 15,0-1-17-15,3 1-3 0,0-8-1 0,3-5 0 0,3-6-30 16,0-5 0-16,0-3 0 0,0-5 0 16,0-2-108-16,-3-6-28 0,3-3-6 15,0 1-1-15,-3-6-53 0,3-5-10 0,-3 0-2 0,0-6-611 16</inkml:trace>
  <inkml:trace contextRef="#ctx0" brushRef="#br0" timeOffset="272559.8945">14048 14658 1152 0,'0'0'51'0,"0"0"10"0,0 0-49 0,0 8-12 0,3 0 0 0,-3 0 0 15,0 0 257-15,-3 2 49 0,6 3 10 0,-3 3 1 16,0 3-208-16,0 2-41 0,0 6-9 0,0 2-2 16,-3 0 2-16,6 5 0 0,-3-2 0 0,3-3 0 15,-3-3-26-15,3 1-5 0,-3-6 0 0,6-2-1 16,-3-4-37-16,3-4-7 0,-3-3-2 0,6-5-802 15,3-9-161-15</inkml:trace>
  <inkml:trace contextRef="#ctx0" brushRef="#br0" timeOffset="272728.661">14233 14346 2592 0,'-3'10'230'0,"3"6"-184"16,-3 0-37-16,3-3-9 0,0-2 63 0,-3-1 10 16,3-4 3-16,0-6-1304 0</inkml:trace>
  <inkml:trace contextRef="#ctx0" brushRef="#br0" timeOffset="274257.9063">14742 14552 1785 0,'0'0'159'0,"0"0"-127"15,0 0-32-15,0 0 0 0,3 5 165 0,-3-5 27 16,6 3 6-16,-6-3 1 0,6 0-111 0,0 3-23 0,0-1-4 0,0-2-1 16,-1 3-34-16,-5-3-7 0,0 0-2 0,6 5 0 15,3 1 24-15,-3-1 5 0,0 3 1 0,0 2 0 16,3 1-38-16,0 0-9 0,0 2 0 0,0 3 0 15,0 2 0-15,3 1 0 0,-3-1 0 0,0 3 0 16,3 3 0-16,-4 0 0 0,1 0 0 0,0 2 0 16,-6 1-11-16,6-6-1 0,-3 0 0 0,-3-2 0 15,0-4 12-15,0-1 14 0,-3-4-3 0,0-2-1 16,0 0-10-16,0-8 0 0,0 0 0 0,0 0 8 31,0 0-32-31,0 0-6 0,0 0-2 0,0 0 0 0,-6-3 32 0,3-4 0 0,0-1 0 0,0 0 0 16,0-3 0-16,0 1 0 0,0-6 0 0,3 0 0 15,-3 3 23-15,3-3 7 0,3 0 2 0,0 3 0 16,0-1-20-16,3-2-4 0,0 3-8 0,0 0 12 16,3 0 1-16,0 2 0 0,0-2 0 0,6 2 0 0,-3 1-4 15,6-1-1-15,-4 3 0 0,1 0 0 0,0 3-8 16,0 0 0-16,-3-1 0 0,3 1 0 0,0 3-15 0,-3 2 2 16,0 0 0-16,-1 2 0 0,-2 1 0 0,0 2 0 15,0 0 0-15,-3 3 0 0,0 3 13 0,3-1 0 16,-6 4 0-16,3 2 0 0,0-1-15 0,0 4 0 15,0 0 0-15,0 2 0 0,-3 0-1 16,3-3 0-16,-3-4 0 0,-3-1 0 0,6-3 0 0,-6-2 0 16,0 0 0-16,0-8 0 0,0 0 6 0,0 0 1 15,0 0 0-15,0 0 0 0,0 0 1 0,0 0 0 16,-6-2 0-16,6 2 0 0,-6-8 16 0,3 0 3 16,0-5 1-16,3-3 0 0,3 0 6 0,0-3 2 15,0 3 0-15,0-2 0 0,3-1 9 0,3 1 3 0,3-1 0 16,-1 3 0-16,1-2-20 0,0 2-4 0,3 0-8 15,3 0 12-15,-3 3-12 0,0 0-10 0,-3 5 2 16,3 0 0-16,2 5-4 0,-5 1 0 0,0 4 0 0,0 4 0 16,0 2-5-16,3 5-2 0,-6 0 0 0,3 6 0 15,3 2-1-15,-3 2-1 0,-1 4 0 0,-2-3 0 16,3 0 3-16,0-1 1 0,3 1 0 0,-3-3 0 16,0-2 1-16,0-3 0 0,3-3 0 0,-3 0 0 15,5-5-1-15,-2-3 0 0,6-2 0 0,-3 0 0 16,0-3 17-16,0 0-8 0,0-6 8 0,2 4 0 15,-2-1 25-15,3-2 12 0,-3 2 3 0,-3-2 0 16,0 0-17-16,3 2-3 0,-3-2-1 0,-4-1 0 16,-2 1 1-16,0 0 1 0,0 0 0 0,-3-3 0 15,0 2 3-15,-3-2 1 0,0 0 0 0,0 0 0 16,0 1-5-16,-3-1 0 0,0-3-1 0,-3 0 0 0,-3 1-11 16,0-3-8-16,-6-1 9 0,3 1-9 0,-6 0 0 0,4 2-20 15,-1 3 4-15,-3 0 0 0,0 1-3 16,0 4 0-16,0 3 0 0,3 3 0 0,0-1 9 0,-3 3 2 15,6 6 0-15,1 2 0 0,-1 6-4 0,6 2 0 16,0 8 0-16,6 5 0 0,3 1 20 0,5-1 3 16,1 1 1-16,6-4 0 0,0 4-12 0,0-6 0 15,6 0 0-15,-3-5 0 16,-1-3-70-16,4-8-16 0,0-2-3 0,-3-6-709 16,3-5-142-16</inkml:trace>
  <inkml:trace contextRef="#ctx0" brushRef="#br0" timeOffset="277124.7646">17367 14340 57 0,'9'0'0'0,"-3"-2"0"15,-6 2 0-15,0 0 0 0,0 0 190 0,0 0 33 16,0 0 6-16,0 0 2 0,-3-3-80 0,3 3-16 16,0 0-3-16,0 0-1 0,0 0-48 0,-3-5-10 15,3 5-1-15,0 0-1 0,0 0-12 0,3-5-3 16,-3-1 0-16,0 6 0 0,6-5-21 0,-6 5-5 16,0 0-1-16,0 0 0 0,6-3 7 0,-6 3 2 15,0 0 0-15,0 0 0 0,0 0 9 0,0 0 1 16,0 0 1-16,0 0 0 0,-3-5-6 0,3 5-2 15,0 0 0-15,0 0 0 0,0 0-9 0,0 0-3 16,0 0 0-16,0 0 0 0,9 5-6 0,-3 1-2 16,0 2 0-16,-3 2 0 0,6 6-5 0,-6 3-2 15,0 4 0-15,0 6 0 0,3 3 12 0,-3 0 2 0,3 2 1 16,-4-2 0-16,-2 2-8 0,3 1-1 0,3-1-1 16,-3-2 0-16,-3 2 5 0,0 1 0 0,3-1 1 0,0 1 0 15,-3-4-4-15,0-2-1 0,0-5 0 16,0-3 0-1,3 3-41-15,0-5-9 0,-6-3-2 0,3 0 0 0,3-6 20 0,-3 1 3 0,0-3 1 0,-3 0 0 16,3-3-4-16,0 3 0 0,0-8 0 0,0 0 0 16,-6 5 0-16,6-5-1 0,0 0 0 0,0 0 0 15,0 0-101 1,0 0-20-16,0 0-4 0,0 0-582 0,-6-5-117 0</inkml:trace>
  <inkml:trace contextRef="#ctx0" brushRef="#br0" timeOffset="277641.7903">17391 14441 921 0,'-12'-13'40'0,"12"13"10"0,0-6-40 0,0 1-10 15,-9-3 0-15,3 3 0 0,3-3 180 0,3 3 33 16,0-3 7-16,0 2 2 0,-6-1-106 0,6 1-20 0,3 1-5 0,0 0-1 16,-3-1-11-16,6 1-3 0,3 0 0 0,0-1 0 15,3 4-27-15,0-3-5 0,0-3-2 0,6 0 0 16,-1 0-20-16,4 0-4 0,-3-3-1 0,6 3 0 16,3 0-17-16,2-2 0 0,1-1 0 0,0 3 0 15,0 0 0-15,5 3 0 0,-2-3 0 0,0 3 0 16,-6-1 0-16,0 4 0 0,-4-1 0 0,-2 3 0 15,-3-2 0-15,0 2 0 0,-3 2 0 0,3 1-9 16,-6-1 9-16,-1 4 0 0,1-4 8 0,-3 6-8 16,3 0 0-16,-3 3 0 0,0 5 0 0,-3 0 0 15,0 2 0-15,3 3 0 0,-3 0 0 0,-3 3 0 16,-3 3 18-16,-3-1-1 0,3 1 0 0,-3-1 0 16,0 1 14-16,0-1 2 0,-6 1 1 0,3-1 0 15,0 0-20-15,-3 4-4 0,-3-4-1 0,3 3 0 16,-3-2-9-16,1-1 0 0,-4 0 0 0,-3 4 8 15,0-4-8-15,-3 0-16 0,0-2 4 0,-3-3 1 16,-2-2-19 0,-1-6-4-16,3 0-1 0,-3-2 0 0,0-3 11 0,7 0 1 0,2-3 1 0,0 3 0 15,0-5-3-15,3-3-1 0,6 2 0 16,0-2 0-16,6 0-14 0,-6 0-2 0,3 0-1 0,6 0-647 16,3-5-130-16</inkml:trace>
  <inkml:trace contextRef="#ctx0" brushRef="#br0" timeOffset="278116.8319">18314 14250 864 0,'0'0'76'0,"0"0"-60"0,0 0-16 0,0 0 0 16,0 0 173-16,0 0 32 0,0 0 7 0,0 0 0 0,0 0-126 0,0 0-26 15,0 0-4-15,0 0-2 0,0 0 17 0,0 0 3 16,6 3 1-16,-3 2 0 0,-3 3-15 0,3-2-2 16,-3 2-1-16,3 2 0 0,0-2-9 0,-3 5-1 15,0 1-1-15,3-1 0 0,-1 5-13 0,-2 3-2 16,0 3-1-16,3 3 0 0,-3 4 8 0,3 1 2 16,-3 0 0-16,3 2 0 0,-3 1-18 15,0 4-3-15,3-1-1 0,-3 4 0 0,3 0 1 0,-3 1 0 16,0-6 0-16,3 0 0 0,-6-3-19 0,3-2 0 15,0-6 0-15,0-5 0 0,0-2-21 0,0-3-2 16,-3-6 0-16,0-2 0 16,3-8-80-16,0 0-16 0,-9 3-3 0,4-8-1 15,-4-6-62-15,0-7-13 0,-12-25-2 0,3 1-1 0</inkml:trace>
  <inkml:trace contextRef="#ctx0" brushRef="#br0" timeOffset="278506.9362">18260 14213 1904 0,'0'0'42'0,"0"0"9"0,0 0 1 0,0 0 1 0,6 6-42 0,-6-6-11 16,0 0 0-16,6 5 0 0,0-2 77 0,0 2 14 15,0-5 2-15,3 0 1 0,0 0-30 0,3-3-7 16,0 1-1-16,-1-1 0 0,7-2-24 0,3 2-6 16,0-2-1-16,6-1 0 0,5 1-15 0,7-3-10 15,0 3 12-15,3 2-12 0,-1 1 27 0,1-1-2 16,0 3 0-16,-7 0 0 0,1 3 2 0,-3-3 0 15,-3 0 0-15,-4 0 0 0,-2 0-12 0,-3 0-3 16,3 0 0-16,-6-3 0 0,-3 0-21 0,2 1-5 16,-2-1-1-16,-3 0 0 15,0-2-37-15,-6 0-7 0,0 0-1 0,-3-3-1 16,0 2-146-16,-3-2-29 0,-6 0-5 0,-6 1-2 0</inkml:trace>
  <inkml:trace contextRef="#ctx0" brushRef="#br0" timeOffset="279061.7341">18495 14748 2293 0,'0'10'101'0,"0"-2"22"0,-3-2-99 0,3-6-24 0,0 0 0 0,0 0 0 0,0 0 13 0,0 0-2 16,0 0-1-16,0 0 0 15,0 0-66-15,6-6-14 0,-3 1-2 0,0 0-1 0,0-3 46 0,0 3 10 16,-3-3 1-16,3 2 1 0,0-2 15 0,-3 3 0 16,0 5 0-16,6-5 0 0,-3 2 12 0,-3 3-4 15,0 0 0-15,0 0-8 0,0 0 34 0,0 0 0 16,0 0 0-16,0 0 0 0,0 0-11 0,0 0-3 15,0 0 0-15,0 0 0 0,0 0-33 0,0 0-7 16,0-5-2-16,0-3 0 16,0 8-6-16,0-3-2 0,-3-2 0 0,3 5 0 15,0-5-13-15,0-1-2 0,0 1-1 0,0 5 0 16,0 0 35-16,0 0 11 0,3-5 0 0,-3 5 0 0,0 0 24 0,0 0 12 16,0 0 3-16,0 0 0 0,0 0-21 0,0-5-4 15,0-1-1-15,0 6 0 0,0 0-13 0,0-5-18 0,0 0 4 0,0-1 1 31,3 4-16-31,0-4-3 0,-3 6-1 0,3-7 0 0,-3 4 21 0,0 3 12 0,0-5-12 0,0 5 12 16,0 0 25-16,0 0 12 0,0 0 3 0,3-6 0 16,-3 6 19-16,6-2 4 0,-6 2 1 0,12-3 0 15,0 3 0-15,6 0 0 0,-4 0 0 0,4 0 0 16,6 0-23-16,3 3-4 0,0-1-1 0,2 4 0 16,4-1-12-16,0 0-4 0,3 0 0 0,-4-2 0 15,1 0-9-15,3-3-3 0,0 2 0 0,-1-4 0 16,1-4-118-1,0 1-24-15,-4-3-5 0,-5-5-929 0</inkml:trace>
  <inkml:trace contextRef="#ctx0" brushRef="#br0" timeOffset="279736.4647">19832 14081 1440 0,'3'3'128'0,"-3"-3"-103"0,0 0-25 0,0 0 0 16,0 0 186-16,0 0 32 0,0 0 6 0,0 0 2 15,0 0-182-15,0 0-36 0,0 0-8 0,0 0 0 16,-6 0-15-16,0 0-3 0,0 0-1 0,0 0 0 16,0 0 37-16,-3 0 7 0,0 2 2 0,0 1 0 0,0 0-3 0,0 2 0 15,0 3 0-15,0 0 0 0,-2 0-14 0,-1 2-10 16,0 4 12-16,0-1-12 0,-3 3 9 0,0 2-9 16,0 1 0-16,3-1 9 0,0 3 7 0,3-2 0 15,3 2 1-15,0-2 0 0,1-1-7 16,2 1-2-16,3-3 0 0,0-1 0 0,3 4-8 0,2-3-11 15,-2-3 3-15,6 0 0 0,0-2-3 0,0 2 0 16,0-2 0-16,3-3 0 0,0 2 11 0,3 1 0 16,0-3 0-16,3 2 0 0,-3 1 0 0,2-3 0 15,4 2 0-15,-3 1 11 0,0-3-2 0,0 0 0 16,0 0 0-16,2 2 0 0,-2 1 1 0,-3 0 0 16,0-1 0-16,-3 3 0 0,3 1 1 0,-6-1 0 15,-6 0 0-15,-3 3 0 0,0 0 2 0,-3 2 1 0,-3 1 0 16,-6-1 0-16,-3 1-14 0,0-1 0 0,-3 4 0 0,-2-4 0 15,-4 1 0-15,0-6 0 0,3 0 8 0,-3-2-8 16,0-1-12-16,1-4-6 0,2-4-1 0,0 1 0 31,0-6-41-31,0 3-8 0,3-2-1 0,1-4-986 0</inkml:trace>
  <inkml:trace contextRef="#ctx0" brushRef="#br0" timeOffset="280113.7304">20353 14454 1324 0,'9'8'118'0,"-6"-3"-94"15,-1 1-24-15,-2-4 0 0,0-2 212 0,3 6 39 16,-3-6 7-16,0 0 2 0,0 0-158 0,3 5-31 16,-3-5-7-16,6 3 0 0,-6-3-45 0,6 2-9 0,6 1-2 0,-3-3 0 15,0 3 2-15,3-6 0 0,3 3 0 0,6-3 0 16,3-2-22-16,-4 5-4 0,4-3 0 0,6 3-1 31,-3-2-14-31,3 2-2 0,-4 2-1 0,-2-2 0 16,0-2 2-16,-3-1 1 0,-6 0 0 0,0 1 0 15,-7-4-169-15,4 1-33 0,9-16-7 0,-9-3-2 0</inkml:trace>
  <inkml:trace contextRef="#ctx0" brushRef="#br0" timeOffset="280756.9057">20939 14055 2336 0,'0'0'104'0,"6"2"20"0,-3 4-99 0,3-4-25 16,-6-2 0-16,9 6 0 0,-6-1 74 0,6-3 10 0,-3 4 1 0,3-4 1 15,-3 4-65-15,2-4-13 0,1 6-8 0,3-2 10 16,-3-1-10-16,0 0 0 0,3 3 0 0,0 0 8 15,0 0 4-15,-3 5 1 0,3 0 0 16,3 6 0-16,-3 2-13 0,2 3 0 0,-2 5 0 0,3 3 0 16,-3 5 16-16,3 3 4 0,-6 5 1 0,3-1 0 15,-6 1 19-15,3 0 3 0,-3-2 1 0,0-4 0 16,-3-1-25-16,3-1-5 0,-3-6-1 0,2-2 0 16,-2-5-13-16,0-3-8 0,0-5 8 0,0-5-13 31,0-3-30-31,0-3-5 0,3 3-2 0,0-5 0 0,3-3 30 0,-3 0 7 0,-6 0 1 0,6 0 0 15,3-3 12-15,-3 0 0 0,0 1 0 0,3-4-9 16,-3 1 21-16,0 2 4 0,-6 3 0 0,6-7 1 16,-3 1 6-16,3-2 1 0,-3 3 0 0,0 0 0 15,3-3-4-15,-1 0-1 0,1-3 0 0,-3 1 0 16,3-4-11-16,-3 1-8 0,3-5 9 0,0-1-9 16,0-2 0-16,3-3 0 0,-3-2 0 0,0-3 0 0,3 0 0 15,-3-3 0-15,0-3 0 0,3 1 0 0,-3 0 0 0,0 5 0 16,3-1 0-16,-6 1 0 0,3 3 0 0,0 2 0 15,-4 0 0-15,4 0 0 0,-3 3 0 0,3-3 0 16,0 1 0-16,-3 1 0 16,6 1-28-16,-6 3 2 0,3 2 0 0,0 0 0 15,0 3-21-15,0 0-4 0,-3-1-1 0,-3-4 0 16,3-3-157-16,-3-6-32 0</inkml:trace>
  <inkml:trace contextRef="#ctx0" brushRef="#br0" timeOffset="281262.6845">21877 14031 633 0,'9'16'28'0,"-9"-16"6"0,0 0-34 0,5 8 0 15,-5-8 0-15,3 8 0 0,-3-8 380 0,6 8 68 16,-6-8 15-16,3 7 2 0,3 4-375 0,-3-3-75 16,0 3-15-16,0-1 0 0,0 6 0 0,0 0 14 15,3 2-2-15,-3 4-1 0,0 1 17 0,0 7 4 0,-3 1 1 0,0 9 0 16,0 5-12-16,0 3-2 0,-3-1-1 15,3 1 0-15,0-3 26 0,3 2 4 0,-3-2 2 16,0-2 0-16,3-9-11 0,-3 1-3 0,0-6 0 16,0-3 0-16,0-5-44 0,0-8-10 0,0 1-2 15,0-6 0 1,0-8-110-16,0 0-22 0,-6-3-5 0,3-2-1 16,-3-3 17-16,3-5 3 0,-3-3 1 0</inkml:trace>
  <inkml:trace contextRef="#ctx0" brushRef="#br0" timeOffset="281766.8015">22281 13959 576 0,'18'16'25'0,"-12"-10"6"0,3 2-31 0,0-3 0 15,0 3 0-15,0 0 0 0,-3-6 389 0,0 4 72 16,0-1 15-16,-3-5 2 0,-3 0-370 0,0 0-75 16,0 0-14-16,0 0-3 0,0 0-16 0,0 0-10 15,0 0 2-15,0 0 0 0,0 0 8 0,-6 0-10 16,-6-3 10-16,0 3-10 0,3 3 10 0,-3 2-10 0,3 1 10 0,3-1-10 15,0 5 10-15,-3-2 8 0,0 0-8 0,7 3 11 16,-1-1 2-16,0 1 1 0,3 2 0 0,0-2 0 16,3-1 7-16,0 1 2 15,-1-3 0-15,-2 0 0 0,6 2-23 0,0-2 0 0,-3 3-12 0,3-3 4 16,3 0-8-16,3 0-2 0,-3 0 0 16,3 2 0-16,-3 4 4 0,0-1 1 0,0 0 0 15,0 3 0-15,0 0-3 0,-3 0-1 0,0 2 0 0,-3 3 0 16,0 0 17-16,-3-2 8 0,0 2-8 0,0 0 12 15,-3-5 25-15,0 0 5 0,3 3 1 0,-6-4 0 16,0-1-3-16,0-1-1 0,-3-2 0 0,0-1 0 16,-3-2-19-16,0-3-3 0,-6-2-1 0,0 0 0 15,-6-3-26-15,4 0-6 0,-4 0 0 0,0-3-1 16,3 0-91-16,3 1-17 16,0-1-4-16,4 3-552 0,2-3-111 0</inkml:trace>
  <inkml:trace contextRef="#ctx0" brushRef="#br0" timeOffset="282178.5234">22651 14012 748 0,'0'0'33'0,"0"0"7"0,8 0-32 0,-8 0-8 0,0 0 0 0,6 0 0 15,-6 0 241-15,9 6 47 0,-6-4 8 0,6 4 3 16,-9-6-155-16,6 8-30 0,0 2-6 0,-3-2-2 15,3 0-29-15,-3 3-5 0,0-1-2 0,0 3 0 16,0 1-35-16,0-1-7 0,3 8-2 0,-6 0 0 16,6 3-10-16,-3 2-3 0,0 6 0 0,3 0 0 15,-3 5 16-15,-3 0 3 0,0-3 1 0,0 1 0 16,-3-1-21-16,-3-5-12 0,3-5 12 0,-6-3-12 16,6-2 0-16,-3-6-22 0,0-2 3 0,3-3 1 15,0-6-133-15,3-2-26 0,-6-2-6 16,3-6-499-16,-3-6-100 0</inkml:trace>
  <inkml:trace contextRef="#ctx0" brushRef="#br0" timeOffset="282507.4384">22927 13933 1440 0,'3'8'128'0,"6"-3"-103"0,-3 0-25 0,0 1 0 16,6-4 220-16,0 4 40 0,0-4 7 0,0 1 1 15,0-3-191-15,3 0-38 0,2-3-8 0,1 3-2 16,3-2-18-16,0 2-11 0,0 0 12 0,6-3-12 15,-1 0 19-15,1 1-3 0,3-1-1 0,-3 0 0 16,-3 1-15-16,-4-1 0 0,1 3 0 0,-6 0 0 16,0-2-15-16,-3-1 1 0,-3 0 0 0,-9-2 0 15,9 0-32-15,-9-1-6 16,0-2-2-16,0 1-663 0,-9-4-133 0</inkml:trace>
  <inkml:trace contextRef="#ctx0" brushRef="#br0" timeOffset="282755.007">23112 13951 874 0,'0'0'39'0,"0"0"8"0,3 3-38 0,0 5-9 16,3 0 0-16,-3 0 0 0,3 3 73 0,3-4 13 15,-6 4 2-15,3 0 1 0,-3 2 60 0,5 3 12 16,-2 0 3-16,-3 5 0 0,3 0-32 0,0 3-5 15,-6 2-2-15,0 3 0 0,0 3-36 0,0 2-7 16,0 4-2-16,0-1 0 0,0 2-8 0,0-2-3 0,0 3 0 0,0-6 0 16,-3 1-41-16,3-6-9 0,-3-5-2 0,3-3 0 31,-3-8-133-31,0-2-26 0,0-6-6 0,3-5-962 0</inkml:trace>
  <inkml:trace contextRef="#ctx0" brushRef="#br0" timeOffset="283563.424">23913 13753 2235 0,'6'8'49'0,"2"-3"11"0,-2 3 1 0,3-2 2 0,0-1-51 0,-6 0-12 15,6-2 0-15,0-1 0 0,-9-2-9 0,6 0-5 16,0 0-1-16,3 3 0 0,-9-3 15 0,9 3 0 15,-6-1 0-15,-3-2 0 0,0 0 16 0,0 0 5 16,9 3 2-16,-9-3 0 0,0 0-23 0,0 0 0 0,0 0 0 0,0 0 0 16,-3 5 0-16,-3 3 0 15,-3-5 0-15,-3 2 0 0,0 0 0 0,0 1 11 16,-3-1-1-16,0 0 0 0,-2 1-10 0,5 2 10 0,-6-3-10 16,6 0 10-16,-6 3-10 0,6-5 0 0,3 2 0 0,0-2 0 15,-3-1 15-15,3-2-3 0,6 0 0 0,-5 3 0 16,8-3-12-16,0 0 9 0,-9 0-9 0,9 0 8 15,0 0-8-15,0 0 0 0,0 0 0 0,0 0 0 16,0 0-9-16,0 0-4 0,0 0-1 0,0 0 0 16,-3 0-5-16,-3 3-1 0,6-3 0 0,-3 5 0 15,0 0 20-15,-3 3-8 0,6 0 8 0,0 0 0 16,0 3 13-16,0-1 10 0,0 1 1 0,0 2 1 16,0-2 9-16,0-1 2 0,0 1 0 0,0 2 0 15,0-5-17-15,6 2-3 0,-6 1-1 0,0 0 0 16,0 2-15-16,3 0 0 0,-3 3 0 0,3 0 0 15,-3 5 11-15,3-2-11 0,0 4 12 0,0 4-12 16,-3-1 29-16,6 3-1 0,-3 0 0 0,-3 3 0 16,0 0 2-16,5 2 0 0,-5-2 0 0,0-3 0 0,0 0-14 15,-5-2-4-15,5 2 0 0,0-5 0 0,0-3-12 0,-3 0 0 16,-3-2 0-16,6-1 0 0,0-2 0 0,0-5 0 16,0-1 0-16,0-2 0 0,0 0 0 0,0-8 0 15,0 0 0-15,-3 5 0 0,3-5 0 0,0 6 0 16,0-6 0-16,0 0 0 0,0 0 0 0,0 0 12 15,0 0-1-15,0 0-1 0,0 0 8 0,0 0 2 16,0 0 0-16,0 0 0 0,0 0-9 0,0 0-2 16,0 0 0-16,0 5 0 0,0-5-9 0,0 0 8 0,0 0-8 15,0 0 8-15,3 5-8 0,6-2 0 0,-1-1 0 16,4 4 8-16,0-4-8 0,-3 4 0 0,12 4 0 16,3 1 8-16,0-1-8 0,-1 4 0 0,7-1 0 15,0-3 0-15,-3 1-20 0,-3 0-2 0,5-3-1 0,-8-1 0 31,6-7-119-31,-3-2-24 0,-6-6-5 0</inkml:trace>
  <inkml:trace contextRef="#ctx0" brushRef="#br0" timeOffset="284307.9173">24157 14200 1324 0,'15'8'59'0,"-15"-8"12"15,0 0-57-15,0 0-14 0,5 0 0 0,-5 0 0 0,6-5 199 0,-3 0 37 16,9-6 7-16,-3 0 1 16,0 1-231-16,0-3-46 0,3 2-10 0,-3-2-1 0,0 2 44 0,3 1 8 15,-3 2 3-15,3-3 0 0,0 3 9 0,-4 0 1 0,7 3 1 0,-3 0 0 16,0-1-10-16,-6 6-3 0,0 0 0 0,3 0 0 16,0 6 20-16,-6-1 4 0,6 0 1 15,-3 3 0-15,0 0-8 0,-3 3-2 0,-3-1 0 0,0 3 0 16,0 3-24-16,-3 0 0 0,0 3 0 0,0-1 0 15,-3 1 0-15,-3 2-9 0,9 0 9 16,-6 0 0-16,0 0 0 0,-3 1 0 0,9-1 8 0,-6 3-8 16,3-3 13-16,0-3-3 0,3 3-1 0,-3-5 0 15,-3-2-9-15,6-4 10 0,0-2-10 0,0 0 10 16,0 0-10-16,0-8 0 0,9 5-10 0,-9-5 10 16,0 0 0-16,0 0 0 0,0 0-8 0,6 3 8 15,6-3 0-15,0-3 0 0,0 1 0 0,0-1 0 16,-3-2 23-16,6-1-3 0,-9-2 0 0,11 3 0 15,-5-3-3-15,-3 0-1 0,9-2 0 0,0-4 0 16,-3 4 20-16,-3-6 3 0,9 3 1 0,-4-3 0 16,4 0-16-16,-6 0-4 0,0 0 0 0,-3 0 0 0,6 1-11 15,-6-1-9-15,-3 0 12 0,0 0-12 0,-1 0 0 16,1 0 0-16,-3 0 0 0,3 0 0 0,0 1 0 0,-3 1 0 16,0 1-10-16,3 2 10 0,-9 4-10 0,9-1 10 15,-9 0-13-15,3 2 5 0,-3 6 8 0,0 0 0 16,0 0-9-16,0 0 9 0,0 0 0 0,0 0 0 15,0 0 0-15,0 0 0 0,0 8 0 0,0 0 0 16,0 3 0-16,0-1 0 0,0 4 0 0,0-1 0 16,-3 3 0-16,3 2 0 0,0 1 0 0,-3 2 0 15,3 5 0-15,3 1 0 0,-3 2 0 0,3 3 0 16,-3 5 8-16,0-3-8 0,0 3 11 0,6-2-3 16,-6-1-8-16,3 0 12 0,-3-2-12 0,0-5 0 0,-3-4-9 15,-3 1 9 1,0-3-104-16,-3-2-16 0,-3-6-2 0,-3-5-627 0,-6-3-126 15</inkml:trace>
  <inkml:trace contextRef="#ctx0" brushRef="#br0" timeOffset="284885.5187">24770 13811 172 0,'9'6'8'0,"-3"-1"1"0,3 0-9 0,-3-2 0 16,0-3 0-16,2 2 0 0,-2-2 438 0,3 3 86 15,-3-3 16-15,3 0 4 0,3 3-411 0,-3-3-82 16,0-3-17-16,3 3-3 0,3 3-12 0,-3-1-3 15,0-2 0-15,0 0 0 0,5 0-16 0,-5 0 8 16,-3 0-8-16,0 0 0 0,3 3 0 0,-6 0 0 16,-6-3 0-16,6 2 0 0,3 4 9 0,0-1 5 15,3-2 1-15,-3 2 0 0,-3 0 20 0,0 0 4 16,0 1 1-16,-4 2 0 0,7-3-15 0,-3 3-2 0,0 0-1 16,0 2 0-16,3 1-22 0,-3 0 0 0,3 4 0 15,-3 4 8-15,0-1-8 0,3 1 0 0,0 2-11 16,-3 0 11-16,0 0 0 0,3 1 0 0,-3-1 0 0,-3 3 0 15,0-1 10-15,3 1-10 0,-3 0 8 0,-3 3-8 16,0 2 13-16,0 0-2 0,0 0-1 0,0 3 0 16,5 2 8-16,-2 0 2 0,3 1 0 15,0-3 0-15,-6 2-7 0,9-2-1 0,-3-3 0 0,-3-3 0 16,6 1-12-16,-6-3 8 0,3-3-8 0,-3 2 0 16,-3-1 8-16,6-1-8 0,-6 0 0 0,0 0 9 15,0 3-9-15,0 0 0 0,-6 0 0 0,6-3 0 16,0 0 12-16,0-3-2 0,-9 1-1 0,9-3 0 15,-12-3 4-15,9 0 1 0,-6 1 0 0,-3-4 0 16,-2 1-14-16,-1-1 0 0,-6-4 8 0,-6-1-8 16,-3 0 0-16,-8-2-8 0,2-3 8 0,-6 0-13 15,-2 0-4-15,2 0-1 0,-3-3 0 0,-2-2 0 16,-7 0-209-16,-3-3-41 16</inkml:trace>
  <inkml:trace contextRef="#ctx0" brushRef="#br0" timeOffset="288400.7066">3455 16706 1267 0,'0'0'112'0,"0"0"-89"0,0 0-23 0,0 0 0 16,-3 8 100-16,3-8 15 0,0 0 3 0,0 0 1 15,0 0-65-15,0 0-13 0,0 0-2 0,0 0-1 0,0 0-21 16,0 0-4-16,0 0-1 0,0 0 0 15,-3 5-12-15,0 3 9 0,3-3-9 0,0 6 8 0,-3-3-8 16,3 0 0-16,-3-3 0 0,3 8 0 0,0-2 0 0,-3-1 0 16,3-4 0-16,-3 7 0 0,0-5 0 0,0 2 0 15,3-2 0-15,-3 6 0 0,3-4 20 0,-3-2 1 16,0 5 1-16,3-2 0 0,-3-3 2 16,3 5 1-16,3-5 0 0,0 5 0 0,-3-2-16 0,3 2-9 15,3 0 10-15,0 1-10 0,0-1 0 0,0-5 0 16,3 5 0-16,0 0 0 0,0-2 0 0,2 2-10 15,-5-5 10-15,3-3-8 0,-3 3 8 0,3-8 0 16,0 5 0-16,-9-5 0 0,6-5 0 0,0 5 0 16,6-5 8-16,-6-3-8 0,0 0 15 0,0-3-2 0,3 3 0 15,3 1 0-15,0-4-1 0,-7-2-1 0,4-1 0 16,0 1 0-16,3 0-11 0,-3 5 0 0,0-2 9 16,0 7-9-16,-3-2 0 0,3-1 0 0,-3-2 0 0,0 3 0 15,0 0 0-15,3 2 0 0,-3-2 0 16,3 0 0-16,-6-3 16 0,5 2-2 0,-2-2 0 15,3 6 0-15,-3-9 6 0,3 3 0 0,-3-2 1 0,3 4 0 16,3-2-10-16,-3 0-3 0,0 1 0 0,0-4 0 16,3 8-8-16,0-2-14 0,-3 0 3 0,2 5 1 31,-2 5-14-31,3 3-4 0,0 0 0 0,-3-3 0 0,0 8 28 0,3-2-10 0,0 2 10 0,-3-5 0 16,-6 3 9-16,3-3 9 0,0 5 2 0,0-5 0 15,-3 0-10-15,3-3-2 0,-3 3 0 0,3-3 0 16,-4 1-8-16,-2-6 0 0,0 0 0 0,3 8 8 15,-3-3-8-15,0-5 0 0,0 0 9 0,-3 5-9 0,-5 3 9 16,2-3-9-16,-6 1 12 0,0-4-12 0,-3 4 11 0,3-4-11 16,-6 3 10-16,3-5-10 0,-3 0 0 0,1 0 0 15,2 0 0-15,3 0 0 0,0-2 0 0,0-3-16 16,0-6 3-16,0-2 1 16,0-6-139-16,0-5-27 0</inkml:trace>
  <inkml:trace contextRef="#ctx0" brushRef="#br0" timeOffset="288697.4653">3734 16505 1036 0,'0'0'46'0,"0"0"10"0,-3 2-45 0,3-2-11 0,0 0 0 0,0 0 0 15,0 0 241-15,0 0 47 0,0 0 8 0,0 0 3 16,0 0-227-16,0 0-44 0,0 0-10 0,9 3-2 16,-9-3 4-16,0 0 1 0,6 0 0 0,-6 0 0 15,6-5-50-15,0-3-11 0,3 0-1 0,-3-5-599 16,0-3-120-16</inkml:trace>
  <inkml:trace contextRef="#ctx0" brushRef="#br0" timeOffset="289470.3457">5333 16359 990 0,'0'0'44'0,"0"0"8"0,0 0-41 0,3-5-11 16</inkml:trace>
  <inkml:trace contextRef="#ctx0" brushRef="#br0" timeOffset="289757.8226">5378 16227 460 0,'0'0'41'0,"0"0"-33"0,0 0-8 0,0 0 0 0,0 0 220 0,-3 8 43 15,-3-3 8-15,3 3 1 0,0 0-124 0,0 0-24 16,-3-3-6-16,0 6-1 0,-3-3-64 0,3 2-13 15,-3 1-2-15,3-6-1 0,-6 8-13 0,3-2-4 16,0-3 0-16,0 0 0 0,-3 2-4 0,0-2-2 16,1 3 0-16,-1 0 0 0,0-6-6 0,0 8 0 0,-3-2-8 15,3-1 12-15,-3 4-1 0,-3-1-1 0,3 3 0 16,1 2 0-16,-4-2 18 0,3 8 3 0,-3-3 1 0,0 0 0 16,3 3 5-16,3 2 2 0,0-4 0 0,1 4 0 15,-1-2 2-15,3-3 1 0,6 3 0 16,0-3 0-16,3 5-22 0,0-2-5 15,3 3-1-15,6-6 0 0,0 5-14 0,2-2 0 0,1-3 0 0,6 1 0 16,0-4-11-16,3 3-8 0,-3-2-1 0,3-6-1 31,2 0-98-31,1 0-19 0,3-7-4 0,3 2-1 16,0-8-69-16,2-3-13 0,40-10-3 0,-19-6-1 0</inkml:trace>
  <inkml:trace contextRef="#ctx0" brushRef="#br0" timeOffset="290261.6265">6137 16616 1713 0,'0'0'37'0,"0"0"8"0,0 0 2 0,0 0 2 0,0 0-39 0,0 0-10 15,0 0 0-15,0 0 0 0,0 0 75 0,0 0 13 16,0 0 2-16,-6 2 1 0,0-2-16 0,0 0-3 15,0 3-1-15,0-3 0 0,6 0-51 0,-6 0-9 16,3 0-3-16,-6 0 0 0,3 0-22 0,0 0-5 16,-6 0-1-16,3 0 0 0,-3 0 20 0,0 0-8 15,0 5 8-15,-2-2 0 0,-4 2 0 0,0 1 9 16,3 2 1-16,-3 0 0 0,0-3 1 0,-3 5 0 0,4 4 0 0,-1-1 0 16,0 3-3-16,0 2 0 15,3-5 0-15,0 6 0 0,3 5 1 0,0-3 0 0,3 0 0 16,1-2 0-16,2-1-9 0,3 3-12 0,3-7 2 0,0 4 1 15,3-2 9-15,3-3-12 0,0-2 12 0,2-3-12 16,1-3-8-16,0 3-1 0,6-3-1 0,0-5 0 31,-3 0-6-31,3-5 0 0,0-3-1 0,3 0 0 16,-1-2 1-16,1-4 1 0,-3-2 0 0,0 1 0 0,3-1 18 0,-3-3 9 0,-3-2-10 0,0-3 10 16,-3 6 0-16,2-4 13 0,-2-4-1 0,3 5 0 15,-3-6 23-15,0 4 4 0,-3 7 1 0,3 0 0 16,-3 3 2-16,-3 5 1 0,3 0 0 0,-6 8 0 15,0 0 9-15,0 0 3 0,3 2 0 0,3 12 0 16,0 4-11-16,0 1-3 0,-3 2 0 0,0 3 0 16,3-1-41-16,0 1-11 0,-3 0-1 0,3 0 0 0,0 0-5 15,-4-6-2-15,4 3 0 0,0-2 0 16,3-6-67-16,-3 0-14 0,3-5-2 16,0 3-952-16</inkml:trace>
  <inkml:trace contextRef="#ctx0" brushRef="#br0" timeOffset="290565.7698">6568 16222 2408 0,'0'0'107'0,"0"0"21"0,0 0-102 0,0 0-26 0,0 0 0 0,0 0 0 15,0 0 0-15,6-6 8 0,3-2-8 0,0 3 0 16,0-3-14-16,-3 0-8 0,3 0-2 0,0 3 0 15,-3 5 39-15,0 3 7 0,-6-3 2 0,9 8 0 16,-1 2-4-16,4 6 0 0,-3 3 0 0,-3 2 0 16,6 5-8-16,0 6-1 0,-3 5-1 0,3 3 0 15,-3 5 1-15,3 8 0 0,-3-1 0 0,0 7 0 16,-3-1 7-16,2-5 2 0,1-3 0 0,-6-2 0 16,0-3-10-16,0-6-2 0,0 1 0 0,0-3 0 15,-6-8-23-15,3-5-5 0,3-5 0 0,-3-6-1 16,0 0-49-1,0-5-10-15,3 3-1 0,-3-11-637 0,0 0-127 0</inkml:trace>
  <inkml:trace contextRef="#ctx0" brushRef="#br0" timeOffset="290832.8843">7080 16042 1699 0,'0'0'75'0,"0"0"16"0,0 0-73 0,0 0-18 16,6 5 0-16,0-5 0 0,0 8 95 0,-3 0 15 15,0 5 3-15,0 3 1 0,6 5-34 0,-3 8-6 16,-3 11-2-16,0 5 0 0,3 3-16 0,3 4-3 0,3 7-1 0,-4 2 0 16,-2 2 6-16,6 1 1 0,9-4 0 0,-6-1 0 15,-6-7-17-15,3-1-3 0,3-6-1 0,-3-6 0 16,3-4-21-16,-7-9-4 0,-2 1-1 0,0-9 0 31,3-5-136-31,-3-7-28 0,-6-6-6 0,0 0-994 0</inkml:trace>
  <inkml:trace contextRef="#ctx0" brushRef="#br0" timeOffset="291243.3545">7562 16685 1630 0,'0'0'72'0,"0"0"16"16,6 8-71-16,-6-8-17 0,0 0 0 0,9 8 0 0,12-3 13 0,-6-5-1 15,-3 8 0-15,6-3 0 0,3 0-2 0,-4-2-1 16,-2 0 0-16,0-1 0 0,3 9 64 0,-3-9 13 16,6 4 2-16,-6-1 1 0,-3-2 9 15,-1 2 2-15,4-10 0 0,0 5 0 0,-3 0-39 0,0 0-7 16,-3 0-2-16,3-3 0 0,3-8-35 0,-3 6-7 15,-6-3-2-15,3 0 0 0,2-2-8 0,-5-6-14 16,0-3 3-16,-3 1 1 0,-3 2 10 0,3-3 0 16,-3 1 0-16,-3-1-8 0,-6 1 8 0,6 2 0 15,3-3 0-15,-3 6 0 0,-3 5 0 0,3-2 0 16,-2 2 8-16,2 0-8 0,0 3 11 0,-3 5-3 16,-3-3 0-16,0 3 0 0,9 0-8 0,-6 3 0 15,-9 4 0-15,3-1 0 0,3 7 0 0,-3 0 0 16,0 6 0-16,0 2 0 0,-3 5 0 0,7 3 0 15,5 1 0-15,-3 1 0 0,-9-4 0 0,12 5 0 0,6-6 0 16,0-2 0-16,-6-3 0 0,3 0 0 0,3 6-8 16,6-9 8-1,6 1-42-15,-1-1-4 0,-2-5-1 0,6-2-692 0,6-6-138 0</inkml:trace>
  <inkml:trace contextRef="#ctx0" brushRef="#br0" timeOffset="291954.2516">9003 16327 2246 0,'-3'19'200'0,"0"-11"-160"0,0 5-32 0,0-8-8 0,0 3 106 0,3-8 20 16,0 0 4-16,0 0 1 15,0 0-148-15,0 0-30 0,0 0-5 0,-3-5-2 16,0 0 2-16,0 2 0 0,0-2 0 0,-3 2 0 0,-3 3 75 0,3 3 15 15,-3-1 3-15,0 1 1 0,-2 2-14 0,-1 1-4 16,-3-4 0-16,0 4 0 0,-3 7-13 0,-3-3-3 16,0 4-8-16,1-1 12 0,-4 3 16 0,0-3 2 15,0 6 1-15,0-6 0 0,0 8-31 0,4-3-12 16,2 4 1-16,0 1 0 0,3 4-8 0,0-1-1 16,3-4-1-16,0 1 0 0,3 1 21 0,3 0 0 15,3-6 12-15,1 6-4 0,2-3-8 0,0-2 0 0,2-3 0 16,4 0 0-16,3 0 0 0,0-6 0 15,-3-2 0-15,3 3 0 0,3-9 0 0,0 4 0 0,0-1-9 16,3-5 9-16,-3-3-24 0,3 1 1 0,-4-4 1 16,1 1 0-16,3-3 6 0,0 3 0 15,-3-3 1-15,0 0 0 0,0-3 15 0,0 3 0 16,0-5-10-16,-3-5 10 0,3 4 8 0,-1-7 7 0,1-3 1 16,0-2 0-16,0-8-4 0,0-3 0 0,0 2 0 15,0 1 0-15,-3-9-12 0,3 4 0 0,-3-1 0 0,0 0 0 16,2 1 0-16,-5-1 0 0,-3 0 0 0,3 3 0 15,0 6-8-15,-3 4 8 0,-3 1-12 0,0 4 12 16,0 4 0-16,-3-1 0 0,0-2 8 0,0 3-8 16,-3 2 16-16,0 0-4 0,3 3 0 0,-2 0 0 15,-1-1-12-15,3 1 0 0,-3 0 8 0,3 2-8 16,0 3 0-16,0-5 0 0,3 5 0 0,-3-5 0 16,3 2 0-16,-3-2 0 0,3-3 0 0,0 0 0 0,3 0 0 15,0-2-10-15,0-3 2 0,0 0 0 16,0 2-20-16,0 1-4 0,0-1-1 0,0 6 0 15,-3 5 6-15,3 0 2 0,0 3 0 0,-3-1 0 0,0 6 25 16,0 0 12-16,0 0 0 0,0 0-1 0,0 0 19 0,-3 8 4 16,-3 0 1-16,3 3 0 0,-3 10-15 0,3 3-2 15,0 2-1-15,0 6 0 0,0 2 14 0,6 6 2 16,0 0 1-16,0 5 0 0,3 0-1 0,0 8 0 16,3 5 0-16,-1 0 0 0,-2-5 9 0,3 5 2 15,3 0 0-15,0 1 0 0,0-1-8 0,0-3-2 16,0-4 0-16,3-6 0 0,-3-6-34 0,0-4 0 15,-1-11-10-15,1-3 10 16,0-11-200-16,3-4-32 0</inkml:trace>
  <inkml:trace contextRef="#ctx0" brushRef="#br0" timeOffset="296340.067">10104 16409 1566 0,'0'0'69'0,"0"0"15"0,0 0-68 0,0 0-16 0,0 0 0 0,6 3 0 15,-3 2 54-15,6-2 7 0,0 2 2 0,-3-5 0 16,0 0-51-16,-6 0-12 0,9 0 0 0,-3 6 0 16,0-6-13-16,-6 0-6 0,0 0-1 0,6 8 0 15,-3 2 20-15,0-2 16 0,-3 5-4 0,3 1 0 16,-3-1 8-16,-3 5 2 0,3 3 0 0,-3 6 0 16,-3 5 23-16,0-1 5 0,-3 4 1 0,0-3 0 15,-3 2-9-15,-3-2-2 0,3-1 0 0,0 1 0 16,-2 0-5-16,-1-6-2 0,0 1 0 0,3-6 0 15,3 3-33-15,-3-3 0 0,3-2 0 0,0-6 0 16,0 0-104 0,-3-5-27-16,0 3-5 0,1-4-744 0</inkml:trace>
  <inkml:trace contextRef="#ctx0" brushRef="#br0" timeOffset="297958.8924">11259 16079 633 0,'0'0'56'0,"0"0"-44"0,0 0-12 0,0 0 0 16,0 0 182-16,0 0 34 0,3-6 8 0,0 1 0 16,-3-3-179-16,3 3-36 0,-3 5-9 0,0 0 0 15,0 0 48-15,0 0 8 0,0 0 2 0,0 0 0 16,6-3 32-16,-6 3 6 0,0 0 2 0,0 0 0 15,6 0-38-15,-6 0-7 0,9-5-1 0,-9 5-1 16,0 0-27-16,9 0-4 0,-3-3-2 0,0-2 0 16,0 0-18-16,0-1 0 0,3-1-8 0,-3 4 8 15,0-2-12-15,0-3 3 0,2 2 1 0,1 1 0 16,-3 0 8-16,3-1 0 0,-3 1-9 0,-3 3 9 16,-3 2 0-16,0 0 8 0,9-3 0 0,-9 3 0 0,0 0 15 15,6 0 2-15,-6 0 1 0,0 0 0 0,0 0-1 16,6 5 0-16,-3 0 0 0,0 3 0 0,0 0-12 15,-3 0-2-15,0 6-1 0,-3 4 0 0,3 3 1 0,-3 3 0 16,-3 2 0-16,0 6 0 0,0 3-11 0,-3 4-11 16,0 1 3-16,3-3 0 0,0-3 8 0,-3 6 9 15,1-3-1-15,-1-2-8 0,0 2 8 0,0-3-8 16,6 6 0-16,-3-3 0 0,0-3 0 0,0 1 0 16,6-4 0-16,-3-4 0 0,0-3 0 0,3-3 0 15,0-5 0-15,0-3 0 0,3 0 0 0,0-2 0 16,3-6-13-16,0 3 5 0,0-3 8 0,6 0 0 0,-3-5-9 15,2 0 9-15,4-5 8 0,-3 5 5 0,0-2 2 16,3-1 0-16,-3-5 2 0,3 0 1 0,0 3 0 16,0-9 0-16,0 7-8 0,-1-7-2 0,4 1 0 15,-3-3 0-15,0-5 21 0,-3-5 4 0,3 4 1 0,0-1 0 16,-3-4-21-16,2 1-4 0,-2 2-1 0,-3-3 0 16,3 4-8-16,-3-4 0 0,0 3 0 0,-3-2 0 15,3 2 0-15,-3 3 0 0,3 0 0 0,0 2 0 16,-3-5 0-16,0 3 0 0,3 8 0 0,-3-3 0 15,0 3 0-15,-1 2 0 0,1 1 0 0,-3 2 0 16,0 2 0-16,-3 6 0 0,0 0 0 0,0 0 0 16,0 0 0-16,0 0-9 0,0 0 9 0,0 0 0 15,0 0 0-15,0 0 0 0,0 0 0 0,0 0 9 16,0-7-41-16,0 7-9 16,0-6-2-16,0-2 0 0,0-5 17 0,0 5 3 0,-3 0 1 0,3-2 0 15,0-1-11-15,0 0-3 0,0 1 0 16,-3 2 0-16,3 0 10 0,0 3 2 0,0-1 0 0,0 6 0 15,0 0 24-15,0 0 0 0,0 0 9 0,-6-5-9 0,6 5 42 0,0 0 2 16,0 0 0-16,0 0 0 0,0-8-27 0,0 8-5 16,0 0 0-16,0 0-1 0,0 0-11 0,0 0 0 15,0 0 0-15,0 0 0 0,0 0 0 0,0 0 13 16,0 0-3-16,0 0-1 0,0 0 5 0,0 0 1 16,0 11 0-16,0-11 0 0,-3 8-15 0,3-8 0 15,0 8 0-15,0-8 0 0,0 5 0 0,0-5 0 16,0 0 0-16,0 0 0 0,0 0 0 0,0 0 0 15,0 0 0-15,0 0 0 0,0 0-8 0,0 0-2 16,0 0 0-16,0 0 0 0,0 0 10 0,0 0-10 0,0 0 10 16,0 0-10-16,3-5 10 0,3 2 12 0,-3-2-2 15,0-1-1-15,0 1 5 0,0-3 1 0,-3 6 0 0,3-4 0 16,-3-2 5-16,0 0 2 0,3 0 0 0,0 1 0 31,0-7-43-31,3 1-9 0,0-5-2 0,0 2 0 16,3-3-12-16,-3-2-4 0,3 0 0 0,0 5 0 15,-3-3-48-15,0 9-11 0,-6 2-1 0,3 0-1 16,-3 8 44-16,0 0 9 0,0 0 1 0,-3 8 1 0,3 2 107 16,-3-2 22-16,-3 6 4 0,3-1 1 0,0 0 12 0,-3 3 4 0,-3 0 0 15,6 0 0-15,-3 2-52 0,0 1-11 0,0 2-1 0,0 5-1 16,3 3-22-16,-3 6-9 0,-3 2 8 0,3 3-8 16,0 7 43-16,3-2 3 0,-3 8 1 0,1 0 0 15,-1 3-22-15,0 2-4 0,6 3-1 0,-3-8 0 16,-3-3 19-16,6-5 3 0,0-5 1 0,3-9 0 0,3-4-35 15,0-11-8-15,3 2 0 0,5-13 0 16,7-2-162-16,6-11-34 0,3-13-8 0</inkml:trace>
  <inkml:trace contextRef="#ctx0" brushRef="#br0" timeOffset="298868.5605">13143 15465 1674 0,'0'0'74'0,"0"0"15"0,0 0-71 0,0 0-18 16,0-5 0-16,6 2 0 0,-3-8 40 0,0 9 4 0,0-9 0 0,0 11 1 15,-3 0-18-15,0 0-4 0,0 0-1 0,0 0 0 16,0 0 22-16,6 5 5 16,0 3 1-16,-3 11 0 0,-3 2-11 0,3 6-3 15,0 10 0-15,-6 8 0 0,0 7-12 0,6 7-4 0,0 2 0 16,3 5 0-16,-3 0 24 0,0 0 5 0,0 3 1 16,6 0 0-16,-3-1-2 0,0-9-1 0,0-7 0 0,-3-1 0 15,3-9-31-15,0-5-7 0,-3-5-1 0,0-6 0 16,0-5-8-16,-3-2-9 0,0 0 9 0,0-12-13 15,-3 7 2-15,3-9 1 0,0-5 0 0,0 0 0 16,0 0 10-16,0 0-8 0,0 0 8 0,0 0-8 16,-6 5 8-16,6-5 0 0,-6 3 0 0,6-3-8 15,0 0 8-15,0 0-10 0,-3-8 10 0,3 3-10 16,0-1 10-16,3-2 0 0,-3 1 0 0,3-4 0 16,0 3 0-16,3-5 0 0,-3 0-9 0,3 2 9 15,2-2 0-15,1-3 0 0,0-3 0 0,0 3 0 16,0-7 0-16,3 4 0 0,3-7 0 0,-3-1 0 15,3 1-12-15,0-6 3 0,0 3 0 0,2 0 0 16,1 2-30-16,3 1-5 0,0 5-2 16,-3 2 0-16,3 3 20 0,-4 6 4 0,-2-1 1 0,0 6 0 0,0 2 21 0,0 3-9 15,0 3 9-15,-3 2 0 0,0 6 28 0,0 2 12 16,-1 0 2-16,-2 0 1 0,0 9-6 0,-3-4-1 16,0 1 0-16,-3 2 0 0,0 3-23 0,-6-3-5 15,-3 0 0-15,-3 3-8 0,3-3 0 0,-3-3 0 16,-5 6-10-16,-4-5 10 0,-3-3 0 0,0 2 0 15,3-2 0-15,-3-5 0 0,3-3 0 0,1 0 0 16,-1-3 0-16,0-5 0 0,0-3-17 0,-3-7-6 16,3 2-1-16,-2-11 0 15,-4 1-179-15,-3-9-36 0,-27-39-7 0,13 8-2 0</inkml:trace>
  <inkml:trace contextRef="#ctx0" brushRef="#br0" timeOffset="299451.3863">14084 16132 1670 0,'6'18'148'0,"-3"-2"-118"16,-3 3-30-16,-3-4 0 0,3 1 229 0,3-5 40 16,-3-1 8-16,0-4 2 0,0-6-236 0,0 0-43 15,9 5-17-15,0-2 1 16,3-3-24-16,0-3-4 0,2-2 0 0,4 2-1 0,0-10 16 0,0 0 3 15,3-1 1-15,0-1 0 16,0-1-1-16,-1-3 0 0,1 1 0 0,-3 4 0 0,0 1 15 0,0 0 11 16,0 2-13-16,0 1 5 0,-4-1 34 0,1-2 7 0,-3 8 2 0,0-3 0 15,-3 0 17-15,0 0 3 0,-3 3 1 0,0-1 0 16,-3-2-23-16,3 3-4 0,-6 0-1 0,0-1 0 16,0 1-16-16,-6-3-3 0,3 3-1 15,-6-3 0-15,3 0-8 0,-3 5 0 0,0-2 0 0,-3 0 0 16,0 0-11-16,0 2-4 0,0-2-1 15,-2 5 0-15,-1-3 5 0,0 3 1 0,3 3 0 0,0-3 0 16,0 10 10-16,0-2 0 0,0 5-9 0,0 3 9 16,0 3 0-16,4 7 0 0,-4 3 12 0,3 6-4 15,3 4 5-15,-3 1 1 0,6-3 0 0,-3-2 0 16,6 4 2-16,-3-7 0 0,3 0 0 0,0-6 0 16,0-2-8-16,3-3-8 0,3-2 11 0,-3-3-11 15,3 2 0-15,0-5-16 0,3 1 2 0,0-1 0 16,3-5-24-16,-1-3-5 15,4 6-1-15,3-9 0 0,3-4-115 0,0-9-23 0,6 3-5 0,-1-10-1 16</inkml:trace>
  <inkml:trace contextRef="#ctx0" brushRef="#br0" timeOffset="299950.0403">15548 15798 979 0,'0'0'87'0,"0"0"-70"0,0 0-17 0,0 0 0 16,0 0 215-16,0 0 39 0,0 0 8 0,0 0 2 16,0 0-169-16,0 0-34 0,0 0-6 0,0 0-2 15,0 0-10-15,0 0-3 0,-6-2 0 0,-2-1 0 16,-4 0-20-16,-3 1-4 0,-3-1 0 0,0 3-1 0,-3 0-15 0,0 0 0 15,-2 0 0-15,-1 5 0 0,3-2 0 0,-3 5 8 16,3 0-8-16,0 2 0 0,4 1 16 0,-7 5-2 16,3 2-1-16,0 1 0 0,0 2 10 0,0-2 1 15,1 7 1-15,-1 3 0 0,0 0 7 0,3-2 2 16,3 5 0-16,0-3 0 0,0-6 6 0,6 9 2 16,4-5 0-16,2-6 0 0,-3-3-42 0,3 3 0 15,3-2-8-15,6 0 8 16,-3-1-54-16,5-2-3 0,-2 0-1 0,6 0 0 15,-3-3-18-15,3 3-4 0,3-6-1 0,-3-4-613 16,6-1-122-16</inkml:trace>
  <inkml:trace contextRef="#ctx0" brushRef="#br0" timeOffset="300399.2674">15751 16073 2264 0,'6'6'50'0,"0"2"10"0,0-3 3 0,-6-5 0 0,6 3-51 0,0-6-12 0,0 0 0 0,0 1 0 15,-1-6-44-15,-2 5-11 16,-3 3-2-16,0 0-1 0,0 0 58 0,0 0 14 0,0 0 2 0,0 0 0 16,0 0 24-16,0 0 4 0,0 0 2 0,-6 0 0 15,-2 3-34-15,-1 2-12 0,-3 3 0 0,0 0 9 16,0 2-9-16,-3 4 0 0,3-6 9 0,-3 10-9 15,3-5 13-15,0 3-1 0,1 0-1 0,-1 0 0 16,3 0-11-16,3-3 0 0,0 0 0 0,3-2 0 0,-3 0-9 0,6-1-4 16,0-2-1-16,0 0 0 0,3 5-6 0,0-2 0 15,3-3-1-15,0 0 0 0,0 0 3 0,3-3 1 16,3 0 0-16,-4 0 0 0,4 1 17 16,0-6-12-16,3-3 12 0,-3 3-10 0,6-3 10 15,-3-2-8-15,0 0 8 0,0 0-8 0,-1-3 17 16,-2 2 4-16,3-2 1 0,-3 1 0 0,0-1 26 0,-3-3 6 15,0 6 1-15,-3-6 0 0,-3 1 1 0,3-1 0 16,-3 3 0-16,-3-5 0 0,0 5-11 0,0 0-1 16,-3-3-1-16,-3-2 0 0,3 8-11 0,0-3-1 15,-3 0-1-15,0 0 0 0,-3 0-22 0,3 5 0 16,-3-2 0-16,-3 5 0 16,0-8-40-16,0 3-13 0,-2 0-3 0,-7-3-716 15,0-6-143-15</inkml:trace>
  <inkml:trace contextRef="#ctx0" brushRef="#br0" timeOffset="301783.409">16194 15849 403 0,'3'13'17'0,"-3"-13"5"0,6 5-22 0,-6-5 0 15,0 0 0-15,0 0 0 0,0 0 212 0,6 0 37 16,-6 0 8-16,6-3 2 15,0 3-339-15,-6 0-68 0,9-2-14 0,-9 2-2 0,6 2 138 0,3-2 26 16,-9 0 9-16,6 6 0 0,0-1 137 0,0 0 27 16,-3-2 6-16,-3-3 1 0,6 5-68 0,0 1-14 0,-3 1-2 0,0 1-1 15,0 0 1-15,0 3 1 16,-3-3 0-16,3 5 0 0,-3-2-17 0,3 2-4 0,-6 0-1 0,3 3 0 16,0 3-47-16,0-1-8 0,0 1-3 0,-3 2 0 15,0 0-17-15,3-3 0 0,-3 9 0 0,3-1 0 16,-6-7 26-16,3-1 2 0,0 4 0 15,0-4 0-15,0-5 16 0,3 1 3 0,-3-7 1 16,3 4 0-16,-3-3-39 0,3-3-9 0,0-5 0 0,0 0 0 31,0 0-19-31,0 0-5 0,0 0-2 0,0 0 0 0,0 0 10 0,0 0 3 0,0 0 0 0,-3-5 0 16,3-3 13-16,3 0 15 0,0 0-3 0,-3-2-1 16,3-1 13-16,0-2 4 0,3 0 0 15,0-1 0-15,0 1-16 0,0 0-4 0,3 0 0 0,-4-6 0 16,7 3 3-16,0-2 0 0,-3-1 0 0,3 3 0 15,3 0-11-15,-3 1 0 0,0 1 9 0,3 4-9 16,-3-3 12-16,0 7-3 0,-1-2 0 0,1 8 0 16,0-2 5-16,0 2 1 0,-3 0 0 0,0 2 0 0,0 4 2 15,-3-1 1-15,3-2 0 0,-3 4 0 16,0-1-36-16,0 4-7 0,0-2-2 16,-3 0 0-16,0 0-8 0,3 0-1 0,-4 3-1 0,-2-3 0 15,3 2-11-15,-3-2-3 0,0-3 0 0,3 3 0 16,-3-8 36-16,0 6 15 0,-3 2-12 0,3-8 12 0,0 0 0 0,0 0 0 15,0 5 0-15,-3 0 8 0,-2 0 12 0,5-5 3 16,0 0 0-16,0 0 0 0,-6 3 5 0,6-3 0 16,0 0 1-16,0 0 0 0,-3-3-29 0,0-2 0 15,3 0 0-15,3-3 0 0,3 0 0 0,0-3 0 16,-4-2 0-16,7 5 0 0,-3-5 0 0,3 2 0 0,0-2 0 16,0 5 0-16,0-2 8 0,0 2 1 0,0 0 1 15,0 0 0-15,-3-3-10 0,0 9 0 0,6-4 0 16,-3 1 0-16,-3 2 0 0,0 1-11 0,5 2 3 0,-2 0 0 31,0 0-18-31,-3 2-3 0,-6-2-1 0,12 6 0 16,-3 2 2-16,0 0 1 0,-3 0 0 0,3 5 0 15,3 0 15-15,-3 0 4 0,0 3 0 0,0-3 0 0,0 3-13 0,-1-3-3 16,7-2 0-16,-3 0 0 0,-3-1 7 0,3-2 1 0,6-3 0 0,-3-2 0 31,0 0-20-31,3-6-3 0,-1 0-1 0,4-2 0 16,3 0-1-16,-6-3-1 0,-3 3 0 0,3-3 0 0,0 0 31 0,-1 0 11 0,-5 2 0 0,-3 1-9 15,3-3 43-15,-3 0 9 0,3 0 1 0,-6 3 1 16,-3-3 15-16,3 0 4 0,3 0 0 0,-3 0 0 16,-3-2-26-16,0-3-5 0,3 5-1 0,0 0 0 0,0-3-22 15,-3 3-10-15,-3 0 8 0,0 0-8 0,5-2 0 16,-2-1-9-16,-6 8 0 0,1-2 0 0,2-3-11 16,-3 3-1-16,0 0-1 0,0 5 0 0,-6 0 12 15,9 0 10-15,0 0-13 0,-6 5 5 0,-3-2 8 0,3 2 9 16,0 3-1-16,3 2-8 0,-3 4 15 0,-3-1-4 15,3 5-1-15,0 4 0 0,3-4-2 0,-3 6 0 16,-3-3 0-16,6 0 0 0,0-8-8 0,3 6 0 16,-6-3 0-16,3-3 0 0,0 3 0 0,3-5 8 15,3-4-8-15,-3 1 0 0,-3 0 0 0,3-2 0 16,6-4 0-16,0 1 0 0,-6-3-11 0,9 3 3 16,3-6 0-16,3 0 0 0,3-5 8 0,0 3 0 15,-3-3 0-15,5 0 0 0,7-2 0 0,0-4 0 0,-9 1 0 16,6 0 0-16,2 0 0 0,1-1 0 15,0 1 0-15,-3 0 0 0,-3 2-10 0,0-2 0 0,5 3 0 0,-5-4 0 16,-3 4 18-16,3-3 3 0,3 5 1 16,-1-3 0-16,1 0 8 0,0 3 1 0,0 1 1 0,6-1 0 15,2 0-5-15,-5 2-1 0,-9 1 0 0,3 0 0 16,3 2-7-16,-3 3-1 0,-4 0-8 0,-2 5 12 16,-3-2-4-16,0 2 0 0,0 3-8 0,3 3 12 15,-6-1-12-15,0 6 0 0,0 3 0 0,-3 2 0 16,-3 3-10-16,0 0 10 0,0-6-8 0,-3 9 8 15,0 4 0-15,-6-4 0 0,3-3 9 0,-3-3-9 16,0-5 8-16,-3 0-8 0,-6-3 0 0,-3-5 0 16,0 2 8-16,-3-2-8 0,-8 0 0 0,-1-8 0 15,-9 0 13-15,3-5-4 0,1-3-1 0,-1-5 0 0,0 2-17 16,1-10-4-16,2-5-1 0,3-1 0 16,-3 1-112-16,-2-6-22 15,-1 3-5-15,0-6-544 0,3 1-109 0</inkml:trace>
  <inkml:trace contextRef="#ctx0" brushRef="#br0" timeOffset="305167.9059">19067 15592 1152 0,'-3'5'102'0,"3"-5"-82"16,0 0-20-16,-3 5 0 0,0 3 176 0,3-8 30 16,0 8 6-16,3 3 2 0,-3 0-164 0,3 2-33 15,0 3-6-15,0 2-2 0,3 3-9 0,0 3 8 16,3 3-8-16,-1 4 8 0,-2-2 11 0,0 1 1 16,3 1 1-16,-3-2 0 0,0 3-4 0,0 3-1 15,0-4 0-15,-3 1 0 0,0 0 11 0,0 0 1 16,0-3 1-16,-3 2 0 0,0-4 10 0,-3-1 1 15,6-5 1-15,-3-2 0 0,0-3-19 0,-3-6-4 16,3 1-1-16,-3-3 0 0,3 3-17 0,0-11 0 16,0 0 0-16,0 0 0 0,-3 8 0 0,3-8 0 15,0 0 0-15,0 0 0 0,0 0 20 0,0 0 0 0,0 0 0 16,0 0 0-16,0 0 7 0,0 0 1 0,0 0 1 16,0 0 0-16,0 0-5 0,0 0 0 0,0 0-1 0,3-6 0 15,-3 1-6-15,3-3-1 0,-3 3 0 16,0-3 0-16,0 2-5 0,3-1-2 0,0-4 0 0,0-5 0 15,0-2-9-15,3-1 0 0,0-2 9 16,3-11-9-16,3 3 8 0,0-5-8 0,2-1 8 0,1-4-8 16,3 1 0-16,0-1-8 0,3 2 0 0,0-3 0 15,0-2-4-15,2 5 0 0,-2 2 0 0,0 4 0 32,0 1-35-32,0 1-7 15,-3 6-2-15,-3-1 0 0,-1-3-161 0,1 3-33 0</inkml:trace>
  <inkml:trace contextRef="#ctx0" brushRef="#br0" timeOffset="305647.1886">20004 15669 2156 0,'0'0'96'0,"0"8"19"0,0 0-92 0,-3-1-23 0,0-1 0 0,-3 2 0 16,3-6 51-16,-2 4 5 0,2-4 2 0,-6 4 0 31,0-4-86-31,0 6-16 0,-3 0-4 0,0 5-1 0,0 8 25 0,0 1 6 0,0 1 1 0,3 1 0 15,0 3 17-15,-3-1 0 0,7 1 0 0,-4 4 0 16,3-2-9-16,0-5 9 0,0 3-13 0,3-1 5 16,0-2 8-16,0-3 0 0,3-2 10 0,0-3-10 15,3-3 14-15,0-3-3 0,6 1-1 0,-3-8 0 16,6-3-10-16,2 0 0 0,1-3 0 0,3-2 0 16,3-6 0-16,0-2 0 0,0 5 0 0,2-11 0 15,-2 6 26-15,0-3 3 0,-3-2 1 0,0-6 0 16,3 3 10-16,-3 0 1 0,-1-3 1 0,-2-3 0 15,0 4-2-15,-3 1-1 0,0 1 0 0,-3 3 0 16,0-1-11-16,-6 6-3 0,0 5 0 0,-3-3 0 16,0 4-4-16,-3-1-1 0,-6 0 0 0,0 0 0 0,-6 0-32 15,-3 0-6-15,-6 3-2 0,-2-1 0 16,-1 4-97-16,-3-4-20 0,0 6-4 0,-2 0-558 16,5 8-111-16</inkml:trace>
  <inkml:trace contextRef="#ctx0" brushRef="#br0" timeOffset="306115.7919">20615 15740 403 0,'0'0'36'0,"0"0"-36"0,0 0 0 0,0 0 0 16,0 0 392-16,0 0 72 0,0 0 15 0,0 0 2 15,0 0-395-15,0 0-86 0,0 0 0 0,0 0-14 16,0 0 14-16,0 0 0 0,0 0 0 0,-3 8-9 16,3 3 9-16,-3-1 9 0,0 1-1 0,0 2-8 15,0 3-10-15,-3 0-9 0,0 5-1 0,-3 0-1 16,0 0 4-16,0 0 1 0,0-2 0 0,3 2 0 15,3-2 16-15,0-6 0 0,3 0 8 0,3 0-8 0,0-2-8 16,3-3-8-16,3-3-2 0,3-2 0 16,0-3-58-16,3-3-12 0,3-2-3 0,-1-3 0 15,4 3 30-15,0-3 5 0,-3 2 2 16,6-2 0-16,-3 0 85 0,2 1 17 0,4 1 3 0,-3-2 1 0,-3 3 44 0,3-3 10 16,-7 3 2-16,4-3 0 0,-6 0-10 0,0 3-2 15,-6-3 0-15,3 0 0 0,-3 2-24 16,0-1-6-16,-6 1-1 0,-3 1 0 0,0 0-17 0,0-1-4 15,-6-2-1-15,-3 0 0 0,-6-2-28 0,0 2-6 16,0 0-1-16,-3-3 0 16,-5 4-40-16,2-4-8 0,3 0-1 0,0 1-1 15,0 2-176-15,0 0-35 0,-17-11-7 0,14 11-2 0</inkml:trace>
  <inkml:trace contextRef="#ctx0" brushRef="#br0" timeOffset="306428.8575">21177 15531 1875 0,'12'5'83'0,"-6"-5"17"15,3 0-80-15,0-5-20 0,6 5 0 0,-3 0 0 0,5 0 113 0,1-3 19 16,3 1 3-16,3-1 1 0,3-2-54 0,0 2-10 16,-1 1-3-16,7-1 0 0,0-2-9 0,-3 5-3 15,2-3 0-15,1 3 0 0,3-3-17 0,-3 3-4 16,2-2-1-16,4-4 0 0,-3 4-35 0,-1-1-11 16,-2-5 0-16,-3 0 0 15,-3-2-30-15,-3 2-7 0,-7-6 0 0,1 1-1 16,-6-5-149-16,-6-1-30 0,-3-7-5 0</inkml:trace>
  <inkml:trace contextRef="#ctx0" brushRef="#br0" timeOffset="306746.1071">21615 15129 748 0,'9'8'67'0,"-9"-8"-54"0,0 0-13 0,6 5 0 15,0 0 255-15,-1 1 48 0,-5-6 9 0,3 5 3 16,3 0-182-16,0 1-36 0,0 4-7 0,-3 3-2 16,0 3 2-16,0 5 0 0,3 9 0 0,-6 4 0 15,0 6-10-15,0 2-1 0,-3 8-1 0,3 0 0 16,0 6-18-16,0 5-3 0,-3 5-1 0,0 3 0 15,0-3-15-15,0-3-3 0,-6 4-1 0,3-4 0 16,3-2-25-16,0 2-12 0,-2-4 10 0,2-6-10 16,0-8-14-16,0-6-9 0,3-4-1 0,0-6-1 15,0-13-82-15,0 2-16 0,0-10-3 16,0-8-706-16,-3-3-142 0</inkml:trace>
  <inkml:trace contextRef="#ctx0" brushRef="#br0" timeOffset="307269.5243">23017 15780 2588 0,'6'5'57'0,"-3"3"12"0,0-3 3 0,0 3 0 0,-3-8-58 0,0 6-14 0,0-6 0 0,0 0 0 16,0 5 13-16,0-5 0 0,0 0 0 0,0 8 0 16,-6-3-13-16,0 3 0 0,-3-3 0 0,0 3 0 15,0 0-9-15,-3 3 9 0,0 2 0 0,-6 0-9 16,3 0-2-16,0 6 0 0,-5 2 0 0,5 0 0 15,-3 3 11-15,0 3-10 0,9-1 10 0,-3 0-10 16,0 1 10-16,3-3 8 0,0-3-8 0,3 3 11 16,3-3-11-16,3-8 8 0,-3 0-8 0,3 1 8 15,3-1-8-15,0-5 0 0,0-3 0 0,0 3 0 16,6-5 0-16,0-1 0 0,3-2 0 0,-3-2 0 0,3-1 0 0,0 0 8 16,3-2-8-16,0-8 12 0,2 0 8 0,-2-1 1 15,0 6 1-15,-3-5 0 0,9-3 13 0,-3 0 2 16,-6 3 1-16,6-5 0 0,-6 2 2 0,5 0 1 15,-8-3 0-15,3 4 0 0,-6-4-25 0,-3 6-6 16,0-6-1-16,-3 3 0 0,-3-2-9 0,0 2 8 16,0 0-8-16,0 0 8 0,-6-2-8 0,0 2-11 15,-3-3 3-15,-2 3 0 16,-1-5-33-16,-3 3-7 0,-3-1 0 0,0 3-1 16,-3 3-153-16,-2 3-30 0,-1 4-7 0</inkml:trace>
  <inkml:trace contextRef="#ctx0" brushRef="#br0" timeOffset="307783.0246">23335 15941 2246 0,'21'21'200'0,"-15"-13"-160"0,0-2-32 0,0-1-8 0,-3 0 164 0,6-2 31 0,0-6 6 0,0-5 2 16,2-5-203-16,1-3-30 0,9-10-11 0,-6 4-3 16,0-4 4-16,6 2 0 0,-3-2 0 0,0 2 0 15,-1-3 48-15,-2 4 9 0,-3-6 3 0,9 5 0 0,-6-3-20 0,-3 3 0 16,0-2 8-16,-3 5-8 0,3 0 21 0,-6 2 1 16,-3-2 0-16,-1 5 0 0,-2-2-2 0,0 4 0 15,0-2 0-15,-2 3 0 0,-1 3-6 0,-3-4-2 16,0 4 0-16,0-3 0 0,-3-1-12 0,0 4 0 15,6-3 0-15,-6 5 0 0,0-3 0 0,0 3 0 16,-3-2 0-16,12 2 0 16,-3 2-35-16,3 6-3 0,0 0-1 0,0 0 0 0,0 0 28 0,0 0 11 15,0 0-8-15,0 0 8 0,0 0 0 0,0 0 0 16,0 0 0-16,0 0 0 0,0 0 0 0,-6 6 0 16,6 2 0-16,0 2 0 0,0 3 16 0,-3 3-2 15,3 5 0-15,-3-2 0 0,0 7 11 0,0 1 3 0,-6 5 0 16,3 2 0-16,3 6-28 0,-3 7 0 0,1 9 0 15,-4 2 0-15,9 8 0 0,-3 0 0 0,3 6 0 0,-3 5 0 16,3 2 0-16,-3 3 0 0,3-3 0 0,0 1 0 16,0-9 0-16,0 1 0 0,-3-1 0 15,0-10 0-15,-3-8 0 0,-3-6 0 0,-3-7 0 0,3-6 0 32,3-7-82-32,-3-6-22 0,-3-8-4 0,-3-7 0 15,6-6-153-15,-5-14-31 0</inkml:trace>
  <inkml:trace contextRef="#ctx0" brushRef="#br0" timeOffset="308016.4267">23082 16105 1497 0,'15'19'133'15,"3"-3"-106"-15,0-1-27 0,3-1 0 0,2-6 324 0,1 0 60 16,0-8 12-16,6 0 3 15,0-8-372-15,-1 0-75 0,-2-3-14 0,-3-2-3 16,-3 5-1-16,0-5 0 0,-1-1 0 0,1 1 0 16,-6 0-43-16,-3-3-9 0,-3 0-2 0</inkml:trace>
  <inkml:trace contextRef="#ctx0" brushRef="#br0" timeOffset="311853.7614">4583 17859 633 0,'0'0'56'0,"0"0"-44"0,0 0-12 0,0 0 0 0,0 0 288 0,0 0 56 16,0 0 12-16,0 0 1 0,0 0-266 0,0 0-54 16,0 0-10-16,0 0-3 0,0-10-32 0,0 2-8 15,0 3 0-15,-3-3-1 0,3 2 17 0,0-2 0 16,-3 3-8-16,0-3 8 0,0 3 14 0,-3 2 6 15,0-2 2-15,0 0 0 0,0 5 3 0,-3-6 1 16,0 6 0-16,3 0 0 0,6 0 16 0,-6-2 3 16,-9 2 1-16,4 0 0 0,-1-6-23 0,0 6-5 15,-6 6-1-15,3-6 0 0,0 2-17 0,-3 4 0 16,0-6 8-16,-2 5-8 0,-1 3 0 0,-3-3-19 16,3 3 4-16,0-3 1 0,0 3-1 0,1 6 0 0,-1-4 0 0,3-2 0 15,-3 5 6-15,3 1 1 0,0-1 0 16,0 0 0-16,4-2 8 0,2 4 16 0,-3 4-4 15,3 2-1-15,3-2-11 0,0 4 0 0,0-1-10 0,3 4 10 16,0-5 0-16,0 3 0 0,3-3-8 0,-3 6 8 16,6-3 0-16,0-6 0 0,6-2 0 0,0 2-9 15,0 1 9-15,0-6 11 0,3-5-3 0,3 0 0 16,0-3-8-16,3-5 0 0,0 0 0 0,2-5 0 16,4-3 0-16,-3-5-17 0,0 0 2 0,3-1 1 15,-3-4 3-15,0 2 1 0,-4-2 0 0,4-6 0 16,-3 3 1-16,0-1 0 0,-3-1 0 0,0 1 0 15,-3-4 17-15,0-1 3 0,-3 4 1 0,3-4 0 16,-3 9 23-16,2-3 5 0,-5-1 0 0,3 6 1 16,0 3-11-16,0 0-2 0,-3 5-1 0,0 0 0 0,0-2 4 15,0 7 1-15,-3-2 0 0,0 5 0 0,0 0 13 16,0 0 3-16,0 0 1 0,0 0 0 0,0 0-41 0,0 0-8 16,3 8 0-16,0 2 0 0,0 3 0 0,-3 3 0 15,0 3 0-15,3 5 10 0,-3 2-10 0,3 3 8 16,-3 3-8-16,0 0 8 0,3-6-8 0,0 1 0 15,-3 4 9-15,6-4-9 0,-3 5 0 0,-3-6-12 16,3 0 2-16,0 1 0 16,0-6-71-16,3-2-15 0,0-6-2 0</inkml:trace>
  <inkml:trace contextRef="#ctx0" brushRef="#br0" timeOffset="313287.6706">5702 17717 345 0,'0'0'31'15,"0"0"-31"-15,0 0 0 0,0 0 0 0,0 0 405 0,0 0 75 16,0 0 16-16,0 0 2 0,0 0-362 0,0 0-72 0,0 0-14 0,0 0-3 16,6 5-27-16,3-3-4 0,-3-2-2 15,3 6 0-15,3-6 18 0,-3 8 3 0,2-3 1 16,1 0 0-16,3 3-24 0,0 0-4 0,6 5 0 0,-3 3-8 15,6 0 0-15,-4 8 0 0,-2 2 0 0,0 3 0 16,-3 9 8-16,0 1-8 0,-6 1 0 0,0 0 0 16,-3-1 0-16,-3 4-12 0,-3-9 1 0,3-2 1 15,-3 2 10-15,-3-2 0 0,0-6 0 0,3-2 0 16,-3-3 0-16,0-7 0 16,0-1 0-16,3 0 0 0,-3 6-25 15,-3-6-10-15,6-5-1 0,-3-3-1 0,3-5 24 0,-3-5 5 0,0 2 8 0,0-2-13 16,0-3 13-16,0-8 12 0,3 3-3 0,3-8 0 15,-3-1 21-15,3-4 4 0,3 2 1 0,0-2 0 16,0-6-35-16,3 5 0 0,-3-4 0 0,6 2 0 16,0 0 17-16,-1-1-3 0,1-1-1 0,0 4 0 0,0 3 4 15,3 3 1-15,-3 0 0 0,0 3 0 0,0 4 12 16,0 4 2-16,0-4 1 0,3 1 0 0,-4 5-33 16,1 3-19-16,3-3 3 0,0 8 0 0,-3 0 4 15,3 5 0-15,3 9 1 0,-3-1 0 0,-3 5-11 0,-1 9-2 16,1 2-1-16,-3 3 0 0,3-1 16 0,-3 1 9 15,0-3-10-15,-3-5 10 0,3 3 0 0,0-6 0 16,0-3 0-16,0 1 0 0,0-6 0 0,3-5 0 16,-4 3 0-16,4-9 0 0,3 3 0 0,0-5-12 15,3-5 1-15,0 3 1 16,3-9-21-16,-3 3-4 0,2 0-1 0,1-8 0 0,0 3 36 0,0-3 0 16,-3-2 0-16,0-1 9 0,-1 3-1 0,1-2 0 15,-3-1 0-15,-3-2 0 0,0 2 19 0,3-2 3 16,-9 3 1-16,3-1 0 0,0 6 4 0,-3-6 1 0,0 6 0 15,-3 0 0-15,-3 0-5 0,3 5-1 0,-3-3 0 16,0-2 0-16,-6 5-10 0,3-5-1 0,3 5-1 16,-3-3 0-16,0 3-18 0,0-5-9 0,0 3 1 0,-3-4 0 31,3 6-25-31,-3 0-5 0,0-2-1 0,0 2 0 16,0 8-27-16,0-5-6 0,-3 2 0 0,3 3-1 15,-6 3 18-15,6 2 4 0,-6 8 1 0,0-5 0 0,1 11 25 0,-4-1 5 0,3 3 0 0,3-2 1 16,3 2 31-16,0 8 5 0,3 0 2 0,6 3 0 15,6 0 14-15,0-6 3 0,0-5 1 0,3 3 0 16,0-3-20-16,2 3-4 0,4-8-1 0,-3-3 0 16,3 6-12-16,3-6 0 0,0 0 0 0,0-5-10 15,-4-3 10-15,4 1 0 0,0-1 10 0,-3-2-10 0,3-3 28 16,-3 0 0-16,2-3 0 0,-2-2 0 0,-3-1-28 16,3-1-16-16,-3-4 1 0,3-2 1 0,0 5 14 15,-3-5 10-15,-4-1-2 0,4-4 0 0,0 5 24 16,3-6 4-16,-3 3 0 0,0-2 1 0,-3-4 0 0,3 4 0 15,0-1 0-15,-7 1 0 0,-2 5-17 0,3-1-3 16,0 7-1-16,-3 1 0 0,-9 4 0 0,3 2-1 16,3-6 0-16,-3 6 0 0,0 0-5 0,0 0-1 15,0 0 0-15,0 0 0 0,9 8-9 0,-9-8 0 16,0 0 0-16,3 13 0 0,3 1-25 0,0 4 2 16,-9-5 1-16,3 1 0 15,3-1-18-15,3 0-3 0,0 0-1 0,-3-2 0 16,-6-3 15-16,6-3 2 0,6 3 1 0,-3-3 0 0,-6-5 14 0,0 0 2 0,9 3 1 15,0-3 0-15,0 0 9 0,0 0 0 0,-9 0 0 16,5-8 0-16,10 8 23 0,-9-8 0 0,-3-2 0 0,0 2 0 16,6-11 5-16,0 3 0 0,0-2 1 0,0-1 0 15,0-2-12-15,0 3-2 0,9-1-1 0,-6 3 0 16,-3 6-14-16,-1-4 0 0,7 9 0 0,0 5 0 16,-3 5 0-16,0 3-10 0,0 8 2 0,6 5 0 15,0 14-12-15,-3 4-3 0,-4-2 0 0,1 3 0 16,0-3 36-16,0-2 7 0,-6-1 2 0,0-2 0 15,0-1-14-15,3-9-8 0,3 1 10 0,0-9-10 16,-9-1 11-16,6-8-11 0,9-2 12 0,-1-6-12 16,1-7-22-1,6-4-11-15,0-7-3 0,9-5 0 0,-1-6 16 0,-5 0 2 0,-3-7 1 0,0-1 0 16,3-10 17-16,-4 7-8 0,-8-7 8 0,-3 5 0 0,3 0-11 16,-3-3 11-16,0 3-10 0,-9 6 10 15,-3-1-171-15,0 3-28 0</inkml:trace>
  <inkml:trace contextRef="#ctx0" brushRef="#br0" timeOffset="317969.1473">9143 17484 403 0,'0'0'36'0,"0"0"-36"15,0 0 0-15,0 0 0 0,-6 2 36 0,3 1 1 16,3-3 0-16,0 0 0 16,0 0-51-16,0 0-10 0,0 0-3 0,0 0 0 0,-3-3 18 0,3 3 9 15,0 0-10-15,0 0 10 0,0 0 57 0,0 0 18 0,0 0 3 0,0 0 1 16,0 0-13-16,0 0-2 0,0 0-1 0,0 0 0 15,0 0-12-15,0 0-3 0,0 0 0 0,0 0 0 16,-3 3-9-16,0 5-3 0,0-3 0 0,3-5 0 16,0 0 0-16,0 0-1 0,0 0 0 0,0 0 0 15,0 0-13-15,0 0-2 0,0 0-1 0,0 0 0 16,-3 8 15-16,3-8 3 0,0 0 1 0,0 5 0 16,0-5-2-16,0 0 0 0,0 0 0 0,0 0 0 15,0 0 11-15,3 8 1 0,-3-8 1 0,3 6 0 16,3-1 0-16,0 0 0 0,0-2 0 0,3-3 0 15,0 0-29-15,3 5-7 0,-3-5-1 0,5 5 0 16,1-5 8-16,0 0 2 0,0 0 0 0,3 0 0 16,3 0 0-16,3 0 0 0,-1-5 0 0,4 5 0 0,0-5-3 15,3 2-1-15,5-2 0 0,1 0 0 0,3 2-7 16,0-8-2-16,-4 9 0 0,4-4 0 0,-6 1-9 16,-3 0 0-16,-1-3 0 0,-2 5 8 0,0 1-19 15,-6-1-4-15,-3-2-1 0,-1 5 0 16,-5-6-20-16,0 6-4 0,0 0 0 15,-6-2-1-15,3 2 5 0,-6-5 0 0,-3 5 1 0,0 0 0 16,0 0-102-16,0 0-21 0,0-6-4 0,-3-2-1 0</inkml:trace>
  <inkml:trace contextRef="#ctx0" brushRef="#br0" timeOffset="318415.0294">9628 17039 1681 0,'0'0'74'0,"0"0"16"0,3 0-72 0,-3 5-18 16,0-5 0-16,0 0 0 0,0 0 90 0,0 0 14 16,0 0 4-16,0 0 0 0,0 0-71 0,0 6-13 15,0-4-4-15,0 4 0 0,0-6-1 0,0 8-1 16,3-3 0-16,-3 8 0 0,3 0 15 0,0 1 3 15,-3 4 1-15,0 3 0 0,3 8 3 0,-6 1 0 16,0 7 0-16,0 5 0 0,0 8-32 0,-3 3-8 16,0 5 0-16,0 8 0 0,-3-2 0 0,0-3 0 15,0-3 0-15,-3 0 8 0,1 0-8 0,-4 3 9 16,3-5-9-16,3-9 10 16,-3-2-58-16,3-5-12 0,-3-3-3 0,6-8 0 15,0-5-126-15,0-3-26 0,-12 11-5 0,4-24 0 0</inkml:trace>
  <inkml:trace contextRef="#ctx0" brushRef="#br0" timeOffset="318885.8516">10012 17436 1267 0,'0'0'56'0,"0"0"12"0,0 0-55 0,0 0-13 0,0 0 0 0,0 0 0 16,0 0 47-16,0 0 6 0,0 0 2 0,0 0 0 0,0 0-55 0,0 8-26 15,0 3 2-15,0-3 1 0,0 5 114 0,0 0 22 16,6 0 5-16,-3 11 1 0,3-3-35 0,0 0-6 16,0 8-2-16,0 1 0 0,3-4-52 0,0 6-12 15,-3 5-1-15,0-8-1 0,2 8 24 0,-2-5 5 16,-3-3 1-16,-3 8 0 0,0-3-5 0,0-2-1 15,0-6 0-15,0 1 0 16,-3-9-53-16,3 4-10 0,-3-9-3 0,0-3 0 16,0-2-32-16,3 0-8 0,-5 3 0 0,2-8-1 15,3-3 35-15,0 0 7 0,-3 2 2 0,3-2 0 0,0 0 41 0,0 0 8 16,0 0 1-16,0 0 1 0,0 0 25 0,0 0 5 16,-6-10 0-16,6 10 1 0,0 0 3 0,-3-6 0 15,3-7 0-15,0 5 0 0,0 0-8 0,3-5 0 0,3 0-1 16,0-1 0-16,2-9-27 0,1 4-4 0,3-2-2 15,0 0 0-15,3-3 16 0,-3-2 3 0,3 7 1 0,0-2 0 16,-3 2-34-16,3 6 0 0,-1-3 0 0,-2 0 0 31,0 8-32-31,-3-5-6 0,3 0-2 0,-3 8 0 16,0-9-79-16,0 7-16 0,3-1-3 0,-3-6-864 0</inkml:trace>
  <inkml:trace contextRef="#ctx0" brushRef="#br0" timeOffset="319364.1878">10524 17650 1497 0,'0'0'133'0,"3"3"-106"16,3 2-27-16,-3 3 0 0,3-2 199 0,-6-6 34 16,3 7 7-16,3-1 2 0,0-1-183 0,3-2-37 15,3-1-7-15,-3 1-2 0,2-3-13 0,1 0-10 16,3 0 2-16,0 0 0 0,-3 0 8 0,3 0 0 16,3-3 0-16,-3 1 8 0,2-6-8 0,1 2 0 15,-3-1 8-15,0-1-8 0,0-3 0 0,3 3-13 0,-3 0 1 0,-3-2 1 16,-3-4 28-16,2 9 6 0,1-3 1 0,0-5 0 15,-6 5-7-15,3-3-1 0,-6 9 0 0,3-9 0 16,-3 8-6-16,0-2-2 0,-6 0 0 16,3 2 0-16,-3-2-8 0,0 5 0 0,-6-5 0 0,-3 2 0 15,3 0-20-15,-3 1 3 0,1-4 1 0,-1 6 0 32,0 0-18-32,3 0-3 0,0 0-1 0,0 8 0 0,3-2 22 0,0 4 5 15,3-2 1-15,0 0 0 0,-3 5 10 0,3 6 0 0,3-6 10 0,0 8-10 16,0-2 14-16,3-1-3 0,0 9-1 0,0-6 0 15,3 3-1-15,-3-3 0 0,0 3 0 0,0-3 0 16,3-3-9-16,-3 4 0 0,0-4 9 0,3-5-9 16,-3 6-24-1,3-11-10-15,0 5-2 0,3-8-652 0,-3 3-132 0</inkml:trace>
  <inkml:trace contextRef="#ctx0" brushRef="#br0" timeOffset="319792.9996">11119 17717 1900 0,'12'13'169'0,"-6"-8"-135"15,-3 3-34-15,0-3 0 0,-3-5 165 0,0 0 27 16,3 3 4-16,-3-3 2 16,9 0-198-16,0 5-52 0,3-10-4 0,-3 5 0 15,3-3-8-15,-3-2-2 0,3 5 0 0,-4 0 0 0,1-5 122 0,3 5 24 0,-3 0 4 0,3-3 2 16,3-2-42-16,0-1-9 0,0-1-2 0,0 1 0 15,0-7-25-15,2 0-8 0,1 0 0 0,-3-1 0 16,0 1 8-16,0 0-8 0,0 2 12 0,-3 1-12 16,0-1 12-16,-3-2-4 0,-3 0 0 0,-1 5-8 15,-2-3 9-15,3 3-9 0,-3 3 0 0,0 5 9 16,-3 0-9-16,0 0 0 0,0-8 0 0,0 8 0 16,0-5 0-16,0 5 0 0,0 0 0 0,-3-3 0 15,-3 0-13-15,3 1 1 0,-3-4 1 0,1 6 0 16,-1 0-2-16,-3 0-1 0,0 0 0 0,0 6 0 15,-3-1 1-15,0-2 0 0,0 7 0 0,-3-2 0 16,3 5 3-16,-3 1 1 0,-2-1 0 0,2 5 0 16,3 1 9-16,0-3 0 0,-3 2 0 0,3 6-8 15,0-8-12-15,3 8-1 0,3-3-1 0,0 5 0 16,6-2-2-16,0-3-1 0,6 6 0 0,3-6 0 16,0 3 9-16,3-3 1 0,3 5 1 0,6-7 0 15,-3 0-40-15,5-4-8 16,1-4-2-16</inkml:trace>
  <inkml:trace contextRef="#ctx0" brushRef="#br0" timeOffset="320227.8216">12837 17592 1497 0,'0'0'133'16,"0"0"-106"-16,0 0-27 0,0 0 0 0,0 0 196 0,0 0 33 0,0 0 7 0,0 0 2 15,0 0-194-15,0 0-44 0,0 0 0 0,0 0 0 16,0 0-12-16,0 0 0 0,0 0 1 0,0 0 0 16,0 0 19-16,0 0 3 0,0 0 1 0,0 0 0 15,-6 3-4-15,-3-1 0 0,3 1 0 0,0 8 0 16,3-3-8-16,-3 5 0 0,-3 0 0 0,3 0 0 16,3 6 0-16,0-3 0 0,-3 2 0 0,3-5 0 0,3 6 13 0,0-1 1 15,3-2 0-15,0 0 0 16,-3 0-6-16,3-5 0 0,3 2-8 0,3 0 12 0,-3 0-12 15,3-5 0-15,0 6-9 0,3-9 9 16,0 3-30-16,-3-3 0 0,3-5 0 16,-1-5 0-16,1-1-170 0,0-7-35 0</inkml:trace>
  <inkml:trace contextRef="#ctx0" brushRef="#br0" timeOffset="320507.1777">12932 17312 2235 0,'0'0'99'0,"0"0"21"0,0 0-96 0,0 0-24 0,0 0 0 0,0 0 0 16,0 0 85-16,0 0 13 0,0 0 2 0,0 0 1 15,0 0-89-15,0 0-12 0,0 0-13 0,0 0 2 32,0-6-14-32,-3 1-3 0,-3-3-1 0,3 3-713 0,-3-3-142 0</inkml:trace>
  <inkml:trace contextRef="#ctx0" brushRef="#br0" timeOffset="320844.6045">13224 17383 1555 0,'21'16'138'0,"-12"-11"-110"0,-1 6-28 0,1-8 0 0,0 4 212 0,3-1 38 16,-3-1 7-16,3 0 2 15,0-2-232-15,-3 2-47 0,3 1-8 0,-3 2-3 0,-3 5 6 0,0 0 1 16,3 11 0-16,-6-3 0 0,0 5 56 0,-1-2 12 16,1 0 3-16,-3-5 0 0,0 4-22 0,0-1-4 15,0-9-1-15,0 5 0 0,-3-4-20 0,3-1 0 16,0 0 0-16,-2-5 0 0,2 2-9 0,-3-2 0 16,3-2 0-16,0-6 0 0,0 0 0 0,0 0 0 15,0 0 0-15,0 0 0 0,0 0 0 0,0 0 0 16,0 0 0-16,0 0 0 0,0 0 18 0,5-11 4 15,1 3 1-15,0 3 0 0,0-3 17 0,0-5 3 16,3 5 1-16,3-5 0 0,-3-3-12 0,6 0-3 0,0 3 0 0,0-6 0 16,0 1-6-16,-4 4-2 0,4 1 0 15,-3 8 0-15,-3-3-12 0,3 3 0 0,-3 2 0 0,3-2 0 16,-3 5 0-16,0 0 0 0,-3 5 0 0,3 3 0 16,-3 5 10-16,0 0-1 0,0 6 0 0,2 2 0 15,1-2-9-15,0 7 10 0,0-2-10 0,-3-3 10 16,3 0 0-16,-3 3 0 0,0-3 0 0,0-2 0 15,-3-1-10-15,0-5-12 0,-3-5 2 16,3 6 1-16,-6-9-154 16,3-5-30-16,0 0-7 0,-6-5 0 0</inkml:trace>
  <inkml:trace contextRef="#ctx0" brushRef="#br0" timeOffset="331213.4501">15545 17201 460 0,'0'0'41'0,"0"0"-33"0,0 0-8 0,0 0 0 16,0 0 206-16,0 0 39 0,0 0 8 0,0 0 2 16,0 0-188-16,0 0-38 0,0 0-7 0,0 0-2 15,0 0 24-15,0 0 5 0,0 0 1 0,0 0 0 16,0 0 21-16,0 0 4 0,6 0 1 0,0-6 0 15,0 4-17-15,-6 2-3 0,9 0-1 0,0-3 0 16,-3 0-21-16,3 3-4 0,-3-5-1 0,0 5 0 16,3 0-9-16,-3 0-1 0,0-3-1 0,3 3 0 15,0 0 2-15,0 0 1 0,0-2 0 0,-1 2 0 16,1-3-9-16,0 3-1 0,3-5-1 0,0 5 0 16,0-5-10-16,0 5 0 0,3 0 0 0,0-3 0 0,-3 3-12 15,5 0 3-15,-2 0 0 0,0 3 0 0,0-3 9 16,0 5 9-16,0-5-1 0,3 5-8 0,0 0 15 0,-4-2-4 15,-2 2-1-15,0-2 0 0,0 2 1 0,-3 1 0 16,3-4 0-16,-3 4 0 0,0-6 7 0,-3 5 2 16,0-3 0-16,0 4 0 0,-6-6-20 0,3 5 10 15,3 0-10-15,-3-2 8 0,0 8-8 0,0-4 0 16,-3 1 0-16,0-2 0 0,0 7 0 0,0 0 0 16,-3-2 0-16,3-1 0 0,-3 4 0 0,-3 1-9 15,0-1 9-15,0 2 0 0,0-1 0 0,0 1 0 16,-3 3 0-16,0-1 0 0,-3-2 0 0,3-3 0 15,0 6 0-15,-3-6 9 0,3 0-9 0,-2-2 0 0,-1-3 0 16,0 5 0-16,0-8 0 0,0 3 0 0,0-2 0 16,3-4 0-16,-3 4 10 0,3-1-10 0,-3-2 12 15,3-1-12-15,0 1 0 0,1-3 0 0,-1 0-12 0,0 0 3 16,-3 0 9-16,6 0-8 0,-3 0 8 0,3 0-8 16,-3 0 8-16,3 0 0 0,0 0-9 0,-3 5 9 15,6-5-24-15,-6 0 0 0,3 0 0 0,-3 0 0 31,3 0-36-31,-2 3-8 0,-1-1-2 0,0-2 0 0,0 3-33 16,3-3-6-16,-3 0-2 0,6 0-740 0</inkml:trace>
  <inkml:trace contextRef="#ctx0" brushRef="#br0" timeOffset="331673.3507">16188 17063 115 0,'0'0'10'0,"0"0"-10"15,0 0 0-15,0 0 0 0,6 3 324 0,-6-3 64 16,0 0 12-16,9 5 2 0,-6 0-254 0,-3-5-50 15,9 6-10-15,-9-6-3 0,0 0-21 0,6 2-4 16,3 6 0-16,-6-3-1 0,3 3-4 0,0-2-1 0,-3 2 0 0,0-3 0 16,-3-5-32-16,6 8-6 0,-3-3-2 0,0 6 0 15,0-3-3-15,3 0-1 0,-3 2 0 0,0 3 0 16,0-5 17-16,0 11 3 0,-3-6 1 0,3 0 0 16,-3 6-11-16,3 2-1 0,0-3-1 0,0 4 0 15,0-4 5-15,0 9 1 0,-1-4 0 0,-2 4 0 16,0-6-1-16,0 6 0 0,0-1 0 0,3-5 0 15,0-2-11-15,-3 4-3 0,0-7 0 0,0 0 0 16,0-3-9-16,0-2 0 0,0-6 0 0,-3 6 0 31,3-8-32-31,0-3-9 0,0 0-2 0,0 0 0 16,0 0 11-16,0 0 3 0,0 0 0 0,0 5 0 0,0-5-3 0,0 0-1 16,0 0 0-16,0 0 0 0,0 0 25 0,0 0 8 0,0 0 0 0,0 0 0 15,-5 5-52 1,-1-5-3-16,0-5-1 0,0-3-608 0,-3-5-123 0</inkml:trace>
  <inkml:trace contextRef="#ctx0" brushRef="#br0" timeOffset="332035.5659">16215 17095 1677 0,'0'13'74'0,"3"-10"16"0,-3 2-72 0,0-5-18 16,0 0 0-16,0 0 0 0,0 0 45 0,0 0 6 0,3-5 1 0,-3 5 0 16,0 0-40-16,0 0-12 0,3-8 8 0,-3 8-8 15,6-6 54-15,-6 6 7 0,0 0 2 0,6-2 0 16,3-4-2-16,-3 6 0 0,3-5 0 0,0 5 0 16,0-5-25-16,3 2-6 0,2 3-1 0,4 0 0 15,3-5-7-15,0 5-2 0,3-5 0 0,3 5 0 16,-4-3-4-16,4-2 0 0,-3-1-1 0,3 4 0 15,-3-1-4-15,-4 0-1 0,1-2 0 0,3 5 0 16,-3 0-2-16,-6-2 0 0,0 4 0 0,0-2 0 16,2 0-16-16,-2 0-4 0,-6 0-1 0,0 0 0 15,0-2 4-15,0 2 1 0,0 0 0 0,-9 0 0 16,0 0-24 0,0 0-4-16,0 0 0 0,0 0-1 0,-6-6-48 0,3 1-10 15,0-3-1-15,0 3-560 0,-3-3-111 0</inkml:trace>
  <inkml:trace contextRef="#ctx0" brushRef="#br0" timeOffset="332344.2459">16194 17359 1450 0,'0'0'32'0,"0"0"6"0,0 0 2 0,0 0 1 0,6 0-33 0,3-2-8 0,-3-4 0 0,3 1 0 16,0 2 77-16,3-2 14 0,-3 0 2 0,3 5 1 15,0-5-13-15,0 2-2 0,0-2-1 0,2 5 0 16,4-3-24-16,0 0-5 0,3 1-1 0,3 2 0 16,-3-6-20-16,2 6-4 0,1 0 0 0,-3 0-1 15,3 0-10-15,-3 0-1 0,0 0-1 0,-1 0 0 16,1 0-11-16,-3 0-11 0,0 0 3 0,0 0 0 31,-6-2-42-31,3-1-8 0,-4 0-2 0,-2 3 0 16,-9 0-142-16,6-5-29 0,0 5-5 0,-6 0-468 0</inkml:trace>
  <inkml:trace contextRef="#ctx0" brushRef="#br0" timeOffset="333117.3976">15626 17150 1566 0,'0'0'69'0,"0"0"15"0,0 0-68 0,0 0-16 0,6 6 0 0,-6-6 0 16,0 0 72-16,6 5 12 0,0-2 1 0,3-3 1 16,-9 0-17-16,0 0-3 0,6 5-1 0,0 0 0 15,-3 0 16-15,2-2 3 0,-5-3 1 0,6 5 0 16,0 3-33-16,-3 0-6 0,3-2-2 0,-3 1 0 16,3 4-3-16,-3-3-1 0,3 5 0 0,0 0 0 15,-3 3-32-15,3 0-8 0,-3 5 0 0,0-2 0 16,0 7 11-16,0-2 0 0,3 3 0 0,-3-1 0 15,3 1 5-15,-3 4 0 0,0-4 1 0,0-1 0 0,0-5-17 16,0-2 0-16,-3-1 0 0,0-2 0 16,3-5 0-16,-3 2-12 0,0 0 1 0,0-5 1 0,0-2 0 15,0 1 0-15,0-7 0 0,0 0 0 16,-3 6-24-16,3-6-5 0,0 0-1 0,0 0 0 16,0 0 7-16,0 0 1 0,-3-6 0 0,0-1 0 15,-3-1-4-15,6-3 0 0,-3 3 0 0,3-5 0 0,0 2 16 16,0-5 2-16,0-2 1 0,0-1 0 0,3-2 5 0,0 3 0 15,-3 2 1-15,3-3 0 16,0 1-15-16,0-1-3 0,0-2-1 0,0 8 0 16,0-6 30-16,0 6 0 0,3 0 0 0,-3-6 0 0,-3 6 0 0,0 0 0 15,0 5 0-15,0 0 0 0,0-3 0 0,0 3 0 16,-3 3 0-16,3 0 0 0,0 5 0 0,-3-3 16 16,3 3-3-16,-3-5-1 0,3 5 3 0,0 0 0 0,0-3 0 15,-3-2 0-15,0 5-15 0,3 0 0 0,0 0-9 16,0 0 9-16,0 0-16 0,0 0 4 0,0 0 0 15,-6 8 0-15,6 5-2 0,0 0 0 0,0 1 0 0,0 4 0 16,0-5 27-16,3 9 6 0,-3 1 1 0,0-1 0 16,0-4-32-16,0 3-7 0,-3-2-1 0,0 2-623 15,0-5-125-15</inkml:trace>
  <inkml:trace contextRef="#ctx0" brushRef="#br0" timeOffset="333919.0081">17495 16978 576 0,'0'0'51'0,"0"0"-41"0,0 0-10 0,0 0 0 15,0 0 232-15,0 0 44 0,0 0 8 0,0 0 3 16,0 0-217-16,0 0-43 0,0 0-9 0,0 0-2 16,6 0 25-16,-6 0 5 0,0 0 1 0,0 0 0 15,0 0 1-15,0 0 1 0,-6-5 0 0,0 5 0 16,0 0-21-16,0 0-5 0,-3 0-1 0,-3 5 0 15,1-2 4-15,2 0 1 0,3-1 0 0,-6-2 0 16,-6 8 1-16,3-3 0 0,6 1 0 0,0-1 0 16,0-2-14-16,-3 2-2 0,0 3-1 0,3-3 0 15,9-5-11-15,-8 8 0 0,-4 0 0 0,3-3 8 0,9-5-8 16,-6 11 0-16,-6-3 0 0,3 5 0 0,-3 0 0 0,3 1 12 16,3-4-12-16,-3 3 12 0,-9 1-12 0,9-1 0 15,3 0-12-15,0 0 12 0,-2 1 0 0,2-1 0 16,3-5 0-16,0 5 0 0,3-8-13 0,-3 1 5 15,0 1 8-15,3 1-13 0,0-8-3 0,3 6-1 16,3-1 0-16,3 3 0 16,-1-3-15-16,4 1-4 0,3-4 0 0,0 6 0 15,-3-3 28-15,3 1 8 0,3-1 0 0,-3-2 0 0,-3 2 16 0,-1 3 9 16,4-3 3-16,-3 0 0 0,0 3 9 0,-3 0 3 16,0 3 0-16,0 2 0 0,0-5-3 0,-3 5 0 15,-6 1 0-15,0 4 0 0,3-5-7 0,-3 1-2 0,-3 4 0 16,-3-2 0-16,0 0-3 0,-3-3-1 0,3 0 0 15,-3 0 0-15,-3 1-7 0,-3-6-1 0,3 5-1 0,-2-3 0 16,-10 1-15-16,3 0 8 0,3-3-8 0,-3-3 0 16,3 3 0-16,1-3 0 0,-4 0 0 0,3-2 0 31,3-3-23-31,0 5-7 0,0-5-2 0,0 0 0 16,3 0-20-16,0 6-5 0,4-6-1 0,-1 0 0 15,-3-6-23-15,6 6-5 0,6 0-1 0,-6 0-577 0,0-8-115 0</inkml:trace>
  <inkml:trace contextRef="#ctx0" brushRef="#br0" timeOffset="336011.9455">18519 17179 403 0,'0'0'36'0,"0"0"-36"0,0 0 0 0,0 0 0 16,0 0 80-16,0 0 8 0,0 0 3 0,0 0 0 15,3-10-67-15,0 10-14 0,3-5-2 0,-6 5-8 16,0 0 33-16,0 0 0 0,0 0 0 0,0 0 0 16,6-3 15-16,-6 3 4 0,0 0 0 0,0 0 0 15,6 0 33-15,3 0 7 0,-3 0 2 0,-6 0 0 0,0 0-11 16,6 3-3-16,3-3 0 0,-3 0 0 16,-6 0-22-16,6 0-5 0,2 0-1 0,1 5 0 0,0-5-2 0,-3 0-1 15,3 5 0-15,-3-2 0 0,0-1 10 16,0-2 1-16,0 3 1 0,0-3 0 0,0 0-13 0,0 0-2 15,3 0-1-15,3 0 0 0,-3-3-35 0,3-2-10 16,-1-5 0-16,1-4 0 16,0 1-20-16,0-8-9 0,0 2-2 0,0 1 0 15,-3-3 4-15,-3 2 1 0,3 1 0 0,-6 2 0 0,0-3 17 0,0 6 9 16,-3 0-10-16,0 2 10 0,0 3 0 0,0 0 8 16,-3-2 1-16,3 2 0 0,-3 0 11 0,3 3 1 15,-3-1 1-15,0-2 0 0,0 3-8 0,3-3-2 16,-3 5 0-16,-3-2 0 0,3-5-12 0,0 4 0 0,0-2 0 15,0 6 0-15,0-4-20 0,0-1 4 0,0 1 0 0,0 1 0 16,0 2 1-16,3-2 1 0,-6 0 0 16,6 2 0-16,-3-2 14 0,3 5 0 0,-6-6 0 0,6 6 0 15,0 0-26-15,0 0 1 0,0 0 0 0,0 0 0 16,-3 0 17-16,3 0 8 0,-6 0-8 0,6 0 8 16,-6 6-10-16,6-6 10 0,-6 2-12 0,3 4 12 15,-3-1-12-15,4 3 4 0,-1-3 8 0,0 3-13 16,0 0 13-16,3 3 15 0,-3-3-3 0,3-3-1 15,0 5 5-15,-3 1 0 0,3-6 1 0,3 9 0 16,-3-4-5-16,0 3 0 0,0 1-1 0,3 2 0 16,-3 2 1-16,3 3 1 0,0 3 0 0,-3 5 0 15,3 3 4-15,-1 0 1 0,4 2 0 0,-3 3 0 16,0-3 14-16,0-2 4 0,3 5 0 0,0-2 0 16,0 4-17-16,0 1-3 0,0-3-1 0,-3 8 0 15,6-5 11-15,-3-1 2 0,0 1 1 0,3-8 0 0,0 2-9 0,-3-2-3 16,3-6 0-16,-3 1 0 0,3-1-17 0,-3 1 0 15,-1-3 0-15,-2-3 0 0,3-3 10 0,-3 1-10 16,-3-3 8-16,0 0-8 16,0-3-38-16,-3 0-13 0,-3 0-2 0,0-5-1 15,1 0-24-15,-4-3-5 0,-3-5-1 16,-3 0 0-16,0-13-129 0,-6 0-27 0,-29-27-4 16,2 3-2-16</inkml:trace>
  <inkml:trace contextRef="#ctx0" brushRef="#br0" timeOffset="336320.792">18394 17600 518 0,'0'0'46'0,"0"0"-37"0,0 0-9 0,0 0 0 15,0 0 241-15,12 0 47 0,-3-3 8 0,3 3 3 16,-3 0-197-16,6-2-39 0,-1 2-8 0,4-3-2 15,3 3 35-15,-3 3 8 0,0-1 0 0,6-2 1 16,0 3-19-16,2-3-4 0,1 5-1 0,0-5 0 16,3 3-41-16,-4 0-8 0,4-3-1 0,0-3-1 15,0 0-34-15,2-2-6 0,1-3-2 0,-3-5 0 16,0-6-164-16,0-2-32 0</inkml:trace>
  <inkml:trace contextRef="#ctx0" brushRef="#br0" timeOffset="336783.039">19498 17248 1036 0,'3'19'92'0,"0"-14"-73"15,0 3-19-15,-3-8 0 0,0 0 290 0,0 0 54 16,0 0 12-16,-3-5 1 15,-3-3-449-15,6-6-91 0,-3-4-17 0,3 5-4 16,3 0 72-16,-3 5 14 0,0 2 3 0,0 6 1 0,0 0 150 0,0 0 31 0,0 0 5 0,0 0 2 16,3 6 83-16,0-1 17 0,-3-5 3 0,0 0 1 15,3 3-106-15,-3-3-22 0,3 7-4 0,-3-7-1 16,0 0-45-16,0 0 0 0,0 6 0 0,-3 4 0 16,0-7 0-16,-3 2 0 0,3 1 9 0,-3 1-9 15,0-1-14-15,1 2-8 0,-4-3-2 0,0 3 0 16,0 3 16-16,3-4 8 0,-3 1-10 0,3 3 10 15,0 0 19-15,-3-1 9 0,3 9 3 0,3-6 0 16,-6 3-31-16,6 0 0 0,3 0 0 0,-3 2 0 16,0-5 0-16,3 1 8 0,0-1-8 0,3 0 0 15,0-5 13-15,0 2-3 0,-3-10-1 0,6 6 0 16,-6-6-9-16,3 8 0 0,3-3 0 0,0 3 0 16,0-8 12-16,0 5-4 0,3-5 0 0,-3-5 0 15,3 5 11-15,0 0 1 0,0-5 1 0,2-1 0 16,-2-2 8-16,0 3 2 0,3-3 0 0,0-5 0 0,0 5-15 15,0-5-2-15,-3 2-1 0,3-2 0 16,0 0 10-16,-3 5 1 0,3-5 1 0,-4-1 0 0,1 4-7 0,-3 2-2 16,0-5 0-16,0 7 0 0,-6-2-8 0,0 3-8 15,0 5 9-15,-3-8-9 0,0 3 0 0,-3 0-12 16,-3-3 1-16,-3 0 0 16,-2 0-29-16,-7-3-5 0,0 9-2 15,-6-9 0-15,0-2-176 0,-2-1-35 0</inkml:trace>
  <inkml:trace contextRef="#ctx0" brushRef="#br0" timeOffset="337794.2804">19986 17156 1479 0,'0'0'65'0,"3"8"15"0,3-3-64 0,-6-5-16 0,0 0 0 0,0 0 0 16,6 5 101-16,0 0 18 0,0-2 3 0,-3 5 1 16,-3-8-43-16,6 5-9 0,0 1-2 0,0 2 0 15,0-3-7-15,0 3-2 0,-3-3 0 0,3 3 0 16,-3-3-35-16,3 3-7 0,-3 3-2 0,3-3 0 15,3 5-5-15,-3 0-2 0,0 0 0 0,0 1 0 0,0 4-9 16,0 1-12-16,-4-3 2 0,4 2 1 0,-3 6 25 0,0-8 4 16,0 2 2-16,0-4 0 0,-3-1 0 0,0 0 0 15,0 0 0-15,0-5 0 0,0-8-22 0,0 11 0 16,0-3 0-16,0-8 0 0,0 0-12 0,0 0-3 16,0 0-1-16,0 0 0 0,0 0 6 0,0 0 1 15,-6 0 0-15,6 0 0 0,-6 0 9 0,3 0 0 16,0-3 0-16,3 3 0 0,-2 0 11 0,-4 0 1 15,3-3 0-15,3 3 0 0,0 0 3 0,0 0 1 16,-3-2 0-16,3 2 0 0,0 0-8 0,0 0 0 0,0 0-8 16,0 0 12-16,0 0-12 0,-3 0 0 0,0-6 8 15,3 6-8-15,0 0 0 0,0 0 0 0,-3 0 0 0,3 0 0 16,0 0 0-16,0 0 0 0,0-5 0 0,0 5 0 16,0-3-8-16,0 3 8 0,0 0 0 0,0 0 0 15,0-5 0-15,0 5 0 0,0 0 0 16,3-2 0-16,0-4 0 0,-3 1 0 0,0 0 0 0,3-3 0 15,-3 2 0-15,3-1 0 0,0 1 0 0,0-7 0 16,0 5-8-16,2-5 8 0,1-6 0 0,0 6 0 16,3-5-14-16,0 4 4 0,0-2 1 0,0 1 0 15,-3-1-3-15,3 2 0 0,-3 4 0 0,0-1 0 16,0 1 12-16,0-4-12 0,0 9 12 0,0-3-12 16,-3 0-8-16,0-2-1 0,0 2-1 0,3 0 0 15,-3-3-47-15,0-2-10 16,2-8-1-16,-2 2-926 0</inkml:trace>
  <inkml:trace contextRef="#ctx0" brushRef="#br0" timeOffset="338368.8641">20481 17206 748 0,'12'13'33'0,"-7"-10"7"0,-5-3-32 0,9 10-8 0,-3-2 0 0,3-2 0 16,-3-4 268-16,3 3 51 0,-3-5 10 0,3 6 3 16,0-6-273-16,0 0-59 0,0 0 0 0,0 0-10 15,3-6 21-15,-3 6 4 0,-3 0 1 0,2 0 0 16,-2 0 24-16,3 0 6 0,-3-5 1 0,3 5 0 15,-3-2-4-15,3 2-1 0,-6-6 0 0,3 1 0 16,0 5-18-16,-3-5-4 0,3-3-1 0,-6 8 0 16,3-3-10-16,0-2-1 0,-3 5-8 0,0-8 12 15,0 8-12-15,3-11 8 0,-3 3-8 0,0 0 0 16,0 8 0-16,-3-10 0 0,3 10 0 0,-3-8 0 16,3-3 0-16,-3 3 0 0,3 3 0 0,0 5 0 15,-3-8 0-15,3 8-8 0,0 0 8 0,-3-8-10 16,3 8 2-16,-6-5 0 0,3 0 0 0,3 5 0 15,-6 0 0-15,0-3 0 0,0 0 0 0,-3 3 0 16,0 3 0-16,-3 0 0 0,4-3 0 0,-1 5 0 0,-3 3 8 16,3 0 0-16,3-3 0 0,-3 3 8 0,0-5-8 15,0 5 0-15,3-3 0 0,-3 3-8 0,3-3 8 16,0 3 0-16,0 3 10 0,0-1-10 0,0 3 18 0,0-2-2 16,0 2-1-16,3 0 0 0,-2 1 16 0,2-1 3 15,0 0 1-15,0 0 0 0,0 6-22 0,3-1-4 16,3-4-1-16,0 7 0 0,3-3 1 0,2 1 0 15,1 2 0-15,3-2 0 0,-3-4-20 0,3 4-4 16,3 5-1-16,-3-11 0 16,0 0-28-16,0-5-7 0,-3 5-1 0,3-13 0 15,-1 6-122-15,1-17-25 0,12-10-5 16,-6-11 0-16</inkml:trace>
  <inkml:trace contextRef="#ctx0" brushRef="#br0" timeOffset="338825.5202">21046 17177 921 0,'6'5'82'0,"-3"-5"-66"0,-3 0-16 0,6 5 0 15,0 1 186-15,-6-6 34 0,6 2 6 0,-6-2 2 16,6 0-140-16,-6 0-27 0,0 0-5 0,0 0-2 15,0 0-8-15,0 0-2 0,0 0 0 0,0 0 0 0,0 0-20 0,0 0-4 16,-3 0 0-16,-6 0-1 0,0 0-19 0,-3 0 0 16,0 0 0-16,-3 0 0 0,3 6 0 0,-2-6-9 15,-1 2 9-15,0 4 0 0,3-6 0 0,3 7 0 16,-3-1 0-16,3-1 11 0,0 0 6 0,3 3 2 16,6-2 0-16,-3 1 0 0,-3-1-11 0,6 2-8 15,3-3 12-15,3 0-12 0,0 3-13 0,0-2-10 16,0-4-1-16,3 6-1 0,3-3 7 0,-3 3 2 15,3-2 0-15,0 2 0 0,3-3 16 0,-4 5 0 16,-2-2 0-16,3-2 0 0,-3 2 0 0,0-3 12 16,-3 3 0-16,3 0 0 0,-3-3 4 0,-3 0 1 15,0 3 0-15,-3 0 0 0,0-2 1 0,-3 4 0 16,0-2 0-16,-3-3 0 0,-3 3-8 0,0 0-2 0,-6 3 0 16,0-3 0-16,1-3-8 0,-4 0 0 0,0 3 0 15,0-5 0-15,3 0-8 0,0-1-4 0,-6-2-1 16,6 0 0-1,1-2-92-15,2-1-19 0,3-5-3 0,-3 3-464 0,3-3-93 0</inkml:trace>
  <inkml:trace contextRef="#ctx0" brushRef="#br0" timeOffset="339199.8056">21135 16986 1688 0,'0'0'75'0,"0"0"15"0,0 0-72 0,0 0-18 16,0 0 0-16,9 0 0 0,-3 6 45 0,0-6 6 15,0 0 1-15,0 0 0 0,3 0-33 0,0 0-7 16,0 0 0-16,0 0-1 0,0 0 34 0,3 0 7 15,3 0 2-15,-3 0 0 0,2-6-14 0,1 6-2 0,3 0-1 0,0 0 0 16,3-2 2-16,0-1 0 16,0 0 0-16,-1-2 0 0,1 0-3 0,0 2-1 15,0-2 0-15,-3-3 0 0,0 3-23 0,-1-3-12 16,-2-3 12-16,0 6-12 0,0-3-12 0,0 0-10 0,-6 3-2 0,3-3 0 31,-3 2-24-31,-3-2-6 0,3 3-1 0,-3 0 0 16,0-3-19-16,-1 3-4 0,1-1-1 0,0-2 0 15,0 3-111-15,-3-3-22 0,-3-5-5 0,0 0-1 0</inkml:trace>
  <inkml:trace contextRef="#ctx0" brushRef="#br0" timeOffset="339643.0744">21528 16687 1774 0,'0'0'39'0,"0"0"8"0,0 0 1 0,0 0 3 0,0 0-41 0,0 0-10 16,6 11 0-16,-3-6 0 0,-3-5 48 0,0 0 8 15,3 8 2-15,0-3 0 0,0-2-14 0,-3-3-4 16,0 11 0-16,3-9 0 0,0 9-20 0,-3-9-4 15,3 6 0-15,-3-2-1 0,3-1-15 0,-3 6 0 16,3-9 0-16,-3 11 0 0,0-7 0 0,0 2-12 16,0 5 12-16,0-2-10 0,0 2 10 0,0 0 9 15,-3 3-1-15,3 0-8 0,-3 0 29 0,3 2-1 16,-3 3 0-16,0-2 0 0,0 5 5 0,3-3 1 0,-3 0 0 16,0 5 0-16,0 1-6 0,0 2-2 0,0-5 0 0,3 0 0 15,-3 2-13-15,0-2-2 0,0-3-1 0,3 0 0 16,0-2-10-16,0 5 10 0,0-9-10 0,0 7 10 15,0-4-10-15,3 1 0 0,0-6 9 0,0 5-9 16,-3-4 0-16,3-1 0 0,-3-5 0 16,3 2 0-16,0-2-12 0,-3 0-6 0,0-8-2 15,0 0 0 1,0 0-96-16,0 0-19 0,0 0-4 0,0 0-1 16,0 0-83-16,0 0-17 0,0 0-3 0,0 0-1 0</inkml:trace>
  <inkml:trace contextRef="#ctx0" brushRef="#br0" timeOffset="340022.5231">21906 17320 403 0,'12'18'17'0,"-9"-5"5"0,3-5-22 0,3 6 0 0,-3 1 0 16,3-4 0-16,-3 2 478 0,0-2 91 0,0-6 19 0,-3 3 3 15,3-3-483-15,-6-5-96 0,0 0-12 0,0 0-16 31,0 0-43-31,0 0-8 0,0 0-1 0,0 0-1 16,0 0 9-16,0 0 1 0,0 0 1 0,0 0 0 16,0 0 25-16,0 0 5 0,0 0 0 0,0 0 1 0,0 0 27 0,0 0 0 0,0 0 12 0,0 0-4 15,0 0 34-15,0 0 7 0,6 3 2 0,-6-3 0 16,0 0-22-16,0 0-4 0,0 0-1 0,0 0 0 16,3-8-160-1,-3-5-33-15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13:33.442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2133 1759 568 0,'0'0'25'0,"0"0"6"0,0 0-31 0,0 0 0 0,3-5 0 0,-3-3 0 0,0 3 92 0,6-3 13 16,-6 3 3-16,0-3 0 0,0 3-21 0,0 5-4 15,0-6-1-15,3-2 0 0,-3 3-34 0,3-3-8 16,3 3 0-16,3-3-1 0,-9 8 4 0,0-5 1 15,9-1 0-15,-9-2 0 0,0 8-16 0,3-5-4 16,-3 5 0-16,0 0 0 0,3-8-9 0,-3 8-3 16,0 0 0-16,0 0 0 0,0 0 4 0,0 0 1 15,0 0 0-15,0 0 0 0,0 0-4 0,0 0-1 16,0 0 0-16,0 0 0 0,0 0-12 0,0 0 8 16,0 0-8-16,0 0 0 0,0 0 11 0,0 5-11 15,-6 3 12-15,6-2-12 0,0 2 11 0,0-3-11 16,0 3 10-16,0 0-10 0,-6 2 27 0,6 4-1 0,-3-1 0 0,3 3 0 15,3 7 0-15,3-4 0 0,-6 2 0 0,0 6 0 16,0 4-7-16,0 1-2 0,0 2 0 0,3 1 0 16,0-1 9-16,-3 1 2 0,3-6 0 0,0 0 0 15,-3 0 3-15,-3 0 1 0,3 0 0 0,0 0 0 16,0-2-7-16,-3-1-1 0,-3 1 0 0,6-1 0 16,-6-5 10-16,3 11 2 0,-3-8 0 0,3 2 0 15,3-2-20-15,-3 0-4 0,3-6-1 0,0 4 0 16,0-4 1-16,-3 1 0 0,0-3 0 0,3-3 0 15,0-3 7-15,0 4 1 0,0-1 1 0,-3-5 0 16,6 2-9-16,-3-2-1 0,-3-2-1 0,3 1 0 0,0-1 0 16,0 2 0-16,0-6 0 0,0 4 0 0,-6-1-10 15,6-5 0-15,0 0 0 0,0 0 8 0,-6 3-8 16,6-3 0-16,0 0 0 0,0 0 0 0,0 0-8 0,-9 0-8 16,3-3 0-16,3 0-1 15,-6 1-110-15,3-1-21 0,0-2-5 0,0 5-1 16,0-8-47-16,4 2-10 0,2 6-1 0,-6-5-1 0</inkml:trace>
  <inkml:trace contextRef="#ctx0" brushRef="#br0" timeOffset="894.9876">2062 2021 403 0,'-15'-13'36'0,"15"13"-36"0,0 0 0 0,-3-5 0 16,0 0 112-16,-3 2 15 0,3-8 3 0,0 3 1 15,0 3-26-15,3-3-5 0,0 0 0 0,0 3-1 16,0-8-31-16,3 2-5 0,3-2-2 0,0 0 0 16,-3 5-2-16,6-5-1 0,0-6 0 0,0 6 0 0,2 0-16 15,1-1-3-15,0 1-1 0,3 0 0 0,0 0-15 0,0-1-3 16,6 1-1-16,-6 0 0 0,3 0-5 16,-1 0-1-16,4-1 0 0,0 1 0 0,0 0 7 0,0 0 0 15,3-1 1-15,-4 1 0 0,4 0-3 0,-3 2-1 16,3 3 0-16,3-5 0 0,-4 0-17 0,4 0 8 15,-3 2-8-15,3 3 0 0,-6 3 9 0,-3 2-9 16,-1 3 0-16,1 0 9 0,0 0-9 0,-3 3 0 16,0 2 0-16,-3 3 0 0,-6 3 0 0,6 5 0 15,-12 2 0-15,3 1 8 0,0-4 1 0,-9 4 0 16,0 5 0-16,-3-3 0 0,-3 3 24 0,-3 2 5 16,0-2 1-16,-3 5 0 0,0-2-25 0,0-1-5 15,-2 1-1-15,-1-1 0 0,0 6 7 0,0-6 1 16,0 1 0-16,3-6 0 0,-8 3 3 0,2-6 1 15,3-2 0-15,-9 3 0 0,3-9-8 0,4 3 0 0,-4-5-1 0,3 6 0 16,3-9 0-16,-6 3 0 0,4-6 0 16,2 1 0-16,6 0-11 0,0 2 8 0,0-5-8 15,3 0 8-15,0 0-8 0,3-5 0 0,6 2 0 0,-3 0 8 16,0 1-8-16,6 2 0 0,0 0 9 0,0 0-9 16,3-8 0-16,0 3 0 0,3-1 0 0,3 1 0 15,3 2 0-15,-3-5 0 0,0 3 8 0,6 0-8 16,-3 2 0-16,3 1 0 0,6 2 0 0,-7-3 0 15,10 3 0-15,-3 0-8 0,3 0 8 0,0 0-12 16,0 0 12-16,-4 3 0 0,7-1 0 0,-3-2 0 16,0 3 0-16,3 2 0 0,-7-5 8 0,-2 3-8 15,3-1 0-15,0 6 0 0,0-5 0 0,-6 8 0 0,6-6 0 16,-7 3 0-16,1 0 0 0,0 2 0 0,0-2 0 16,0 5 0-16,-3-2 0 0,-6 5 0 0,3-3 0 15,-6 6 0-15,0-6 0 0,0 3 0 0,-3 0 0 0,6 0 0 16,-12-1 0-16,6 7 0 0,-6-7 0 0,0 1 0 15,-3 3 0-15,0 2 0 0,0-2 16 0,-3 2 0 16,3-8-1-16,-3 5 0 0,-3 1 18 0,-3 2 4 16,1-8 1-16,-4 3 0 0,-3 0-21 0,0 0-4 15,3 0-1-15,-2-3 0 0,-4-2 1 0,3 2 0 16,-3-3 0-16,0 4 0 0,-2-4-5 0,-1-2-8 16,3 0 11-16,-3 0-11 0,6 3 10 0,-5-6-10 15,8-2 8-15,0 2-8 0,0-2 0 0,3-1 8 0,6-2-8 16,-5-2 0-1,8 2-19-15,0-3-9 0,0 3-1 0,9 0-1 16,-3-8-134-16,3 3-28 0,3-3-4 0</inkml:trace>
  <inkml:trace contextRef="#ctx0" brushRef="#br0" timeOffset="1483.1822">3050 1794 748 0,'0'0'33'0,"0"0"7"0,0-5-32 0,3 2-8 16,-3-2 0-16,3-3 0 0,0 2 97 0,0 1 18 16,3-3 3-16,0 3 1 0,-3 0-11 0,3 2-1 15,3-8-1-15,-4 9 0 0,1-6-23 0,0 3-5 16,0 5-1-16,3-6 0 0,-9 6-13 0,0 0-2 15,0 0-1-15,0 0 0 0,6 0-36 0,-6 0-7 16,6 6-2-16,0 1 0 0,0-1-6 0,-6 2-2 0,0 2 0 0,-3 3 0 16,0 1 28-16,0 2 6 0,0 2 1 0,-3 1 0 15,0 2-19-15,-3 3-3 0,0 2-1 0,3 6 0 16,-2 2 17-16,-1 1 3 0,3-4 1 0,3 1 0 16,-9 0-14-16,9 0-3 0,-6-3-1 0,6 2 0 15,-3-4 5-15,3 5 2 0,3-11 0 0,-6 5 0 16,3 1-18-16,-3-3-4 0,6 5-8 0,-6-6 12 15,0-1 4-15,0 1 0 0,0-1 0 0,3-4 0 16,-3 1-16-16,3-3 0 0,-3-1 8 0,3-1-8 16,3-1 0-16,-6-3 0 0,6-2 8 0,-5 3-8 15,5 0 0-15,0-6 8 0,-3 3-8 0,0-6 0 0,3-2-8 16,0 6-8-16,0-6-2 0,0 0 0 16,0 0-38-16,0 0-8 0,0 0-2 15,0 0 0-15,0 0-140 0,0 0-28 0,0 0-6 0</inkml:trace>
  <inkml:trace contextRef="#ctx0" brushRef="#br0" timeOffset="1833.2092">3014 1812 864 0,'0'-10'76'0,"3"7"-60"0,3-7-16 0,-3 7 0 16,6-10 78-16,0 7 13 0,3-7 2 0,6 5 1 15,-6-5 14-15,5 8 2 0,-2-8 1 0,3 7 0 16,0-7-28-16,-3 0-6 0,6 5-1 0,-3-5 0 16,-1-1-16-16,4 4-3 0,0 2-1 0,0-5 0 15,0-1-4-15,3 1-2 0,-1-5 0 0,4 4 0 16,0 1-28-16,0 3-6 0,0-1 0 0,2 6-1 15,-2-6-15-15,3 8 11 0,-6-2-11 0,3 0 10 16,-4 2-10-16,-2 3 0 0,0-5 0 0,3 5 8 16,-6 0-8-16,3 0 0 0,-4 0 0 0,-2 0 0 15,-3 0-49-15,3 5-3 0,-3-5 0 16,0 0-605-16,-6 8-122 0</inkml:trace>
  <inkml:trace contextRef="#ctx0" brushRef="#br0" timeOffset="2093.8432">3276 2082 1364 0,'-6'6'60'0,"0"-1"13"0,3-2-58 0,-3 2-15 15,6 0 0-15,-3 0 0 0,-3 3 48 0,3-5 6 16,3-3 2-16,0 0 0 0,0 0 12 0,0 0 4 15,0 0 0-15,0 0 0 0,9 3-15 0,3-1-2 16,-3-2-1-16,3 0 0 0,3-2 0 0,3 2 0 16,3-6 0-16,-1 1 0 0,4 0-29 0,0 2-5 15,6-5-2-15,-3 3 0 0,-1 5-18 0,1-5 10 0,6 5-10 0,-6 0 8 32,-1-6-133-32,1 6-27 0,3 6-6 0</inkml:trace>
  <inkml:trace contextRef="#ctx0" brushRef="#br0" timeOffset="2749.0529">4702 1548 1558 0,'0'0'69'0,"0"-8"15"0,3 0-68 16,-3-3-16-16,0 9 0 0,0 2 0 0,0 0 0 0,0-11 0 0,-3 8-11 0,-3-2 11 15,-3-3 9-15,0 8 9 0,0 0 2 0,-6 0 0 16,0 0 0-16,-3 8 0 0,1-3 0 0,-4 3 0 16,-6 0 14-16,0 3 3 0,0 5 1 0,1 0 0 15,-1 5-7-15,3-3-2 0,0-2 0 0,3 3 0 16,-2-1-1-16,5 1-1 0,0 2 0 0,3-2 0 15,3-6-11-15,0 0-1 0,3 0-1 0,3 0 0 16,0 6-14-16,3-6 0 0,0 0 8 0,6-5-8 16,-3 6 0-16,6-4 0 0,3-2 8 0,3 5-8 15,3-5 0-15,3 3 11 0,3-3-11 0,3-3 10 16,2 3-10-16,1-3 0 0,6 1 9 0,-3 2-9 16,-1-3 0-16,1 3 0 0,-3 5 0 0,0-5 0 0,-6 3 0 15,-1 2 0-15,-2 0 0 0,0 3 0 0,-6-3 0 0,-3 3 12 16,0 5-2-16,-3-2-1 0,-3-3 17 0,0 2 3 15,-6 1 1-15,-3 2 0 0,-3-3 1 0,0 1 0 16,-6 2 0-16,0 0 0 0,-3-5 10 0,-2 5 3 16,-1-8 0-16,-3 6 0 0,0-6-23 0,-3-5-4 15,3 5-1-15,-5 1 0 0,-1-4 17 0,-3 1 3 16,3-1 1-16,1-4 0 0,-1-1-37 0,0-3 0 16,-3-2 0-16,4 6 0 0,-4-6 0 0,0 0 8 15,3 0-8-15,4-6 11 16,2 4-163-16,3-3-32 0,3 5-6 0,6-6-2 0</inkml:trace>
  <inkml:trace contextRef="#ctx0" brushRef="#br0" timeOffset="4335.3306">5735 1532 576 0,'0'0'51'0,"-3"-8"-41"0,0 3-10 0,0 5 0 0,0-6 97 0,-3 1 18 15,3 2 3-15,-3-2 1 0,0 5-52 0,-3 0-11 16,3 0-1-16,-3 0-1 0,-3 0-30 0,0 0-7 16,3 5-1-16,-5 3 0 0,-1-8 9 0,0 8 2 15,-3-2 0-15,-3 2 0 0,3 2 24 0,-3-2 5 16,4 5 0-16,-4 6 1 0,0-1 7 0,3 1 0 16,-3 2 1-16,0 6 0 0,0-1-29 0,4 6-5 15,-1 2-2-15,0 3 0 0,0 3 4 0,3 5 1 16,0-3 0-16,3 3 0 0,3 0 2 0,1 0 1 15,2-8 0-15,0 0 0 0,3 0-7 0,3 0-2 16,-3-2 0-16,3-4 0 0,3 1-20 0,-3-5-8 16,0-1 0-16,3 3 9 0,3 0-1 0,0-2-8 15,-1 5 12-15,4-6-4 0,0 0-8 0,6 4 0 16,0-4 0-16,0-2-678 16,-6-8-135-16</inkml:trace>
  <inkml:trace contextRef="#ctx0" brushRef="#br0" timeOffset="4863.6087">6434 1656 1148 0,'0'0'51'0,"-6"-5"10"0,3 0-49 0,0 2-12 16,0-8 0-16,-3 9 0 0,0-6 56 0,0 5 8 15,-2 1 1-15,-1 2 1 0,0-6-13 0,-3 12-2 16,-3-6-1-16,0 2 0 0,0 1-26 0,0 5-4 15,-3-3-2-15,-2 3 0 0,2 5 2 0,-3-5 1 16,3 3 0-16,0 2 0 0,0 3 10 0,3-3 1 16,3 0 1-16,4 3 0 0,-1 0-21 0,0 3-4 15,3-1 0-15,3-2-8 0,0 0 10 0,0 0-10 16,3 2 8-16,0 1-8 0,3-3 0 0,0 0 8 16,3-3-8-16,3 3 0 0,0-6 0 0,5 4 0 0,-2-1 8 15,6 0-8-15,0-5 0 0,3 2 0 16,-3-2 0-16,3 0 8 0,-4 3-8 0,4-3 0 0,0-3 0 15,-3 3 8-15,-3-3 0 0,0 3-8 0,-6-2 12 0,3 2-4 16,-6-3 19-16,0 3 3 0,-9 2 1 0,3-2 0 16,-6 6-7-16,0-1 0 0,-9 0-1 0,3 0 0 15,-6 0 18-15,3-2 4 0,-3 2 1 0,0 3 0 16,-2 3-23-16,-1-6-5 0,3-5-1 0,0 2 0 16,0 4-9-16,-3-1-8 0,3 0 9 0,1 0-9 15,-4 1-100-15,3-1-27 16,0-8-5-16</inkml:trace>
  <inkml:trace contextRef="#ctx0" brushRef="#br0" timeOffset="5266.4154">6818 1384 1566 0,'3'-8'69'0,"0"8"15"0,3-8-68 0,-3 8-16 16,6 0 0-16,-3 0 0 0,-3 0 54 0,3 8 7 0,-3-3 2 0,3 3 0 15,3 5-15-15,-3 6-4 0,0 7 0 0,3 1 0 16,-3-1 15-16,-1 6 2 0,1 0 1 0,-3 7 0 15,3-4-6-15,-3 2-2 0,0 3 0 0,0-1 0 16,-3 6-4-16,0 0-1 0,0 3 0 0,0-3 0 16,0 0 6-16,-3-6 1 0,0-4 0 0,0 2 0 15,0-5-26-15,-3 2-5 0,0-2-1 0,-2 0 0 16,-4-3 7-16,0 2 1 0,-3 1 0 0,-3-5 0 16,0 2-20-16,-3 0-3 0,-3-3-1 0,-2 1 0 15,-4-6-8-15,3 3-17 0,0-6 4 0,1-2 1 16,-4 3-144-16,3-6-28 0,0-5-5 15,0 0-566-15,1-3-113 0</inkml:trace>
  <inkml:trace contextRef="#ctx0" brushRef="#br0" timeOffset="10990.7606">4458 3553 518 0,'0'0'23'0,"0"0"5"0,0 0-28 0,0 0 0 0,0 0 0 0,0 0 0 15,3-5 152-15,0 2 24 0,3-2 6 0,-6 5 1 16,0 0-86-16,0 0-17 0,9-3-3 0,-9 3-1 16,6-5-19-16,0 3-4 0,2-1-1 0,1-2 0 15,0 5-6-15,0-3-2 0,-3 0 0 0,3 3 0 16,0-8-21-16,3 3-5 0,-3-3-1 0,3 3 0 16,0 0-6-16,-3-1-2 0,3 1 0 0,-1 0 0 15,1-3 2-15,-3 0 0 0,0-3 0 0,0 3 0 16,0 3-11-16,0-3 12 0,0 0-12 0,-3 0 12 15,0 0 5-15,0-2 2 0,-3-1 0 0,3-2 0 16,0-3-19-16,0 3 0 0,0-6 8 0,-3 3-8 16,2 0 0-16,-2 1-14 0,0-1 2 0,-3 0 1 0,3 3 11 15,0-1 0-15,-3-4 0 0,-3 5 0 0,0-1 12 0,0 4-3 16,0-3 0-16,1 5 0 0,-4 0-9 16,3 2-16-16,-3 1 4 0,0 3 1 0,3-4 11 0,-3 4 0 15,-3-1 0-15,6 0 0 0,-6 3-8 16,6 0 8-16,-6 3-8 0,3-3 8 0,3 3 0 0,-3-3 0 15,0 0 0-15,0 0 0 0,0 2 0 0,0-2 0 16,0 6 0-16,0-6 0 0,0 0 0 0,6 0-8 16,0 0 8-16,0 0 0 0,-3 0 0 0,3 0 0 15,-2 5 0-15,-4-3 0 0,6-2-16 0,-3 6 1 16,0-1 1-16,0 3 0 0,-3 0 14 0,3 2 0 16,-3 4-10-16,6 2 10 0,-3-1 0 0,0 7 18 15,3 1-3-15,3 4-1 0,-3 7 2 0,0 1 1 0,3 2 0 16,-3 2 0-16,0 1 20 0,0 5 4 0,0-3 1 15,0 6 0-15,-3-3 3 0,3-3 1 0,0 1 0 16,0-1 0-16,0-2-13 0,-3-6-2 0,3-2-1 0,-3-3 0 16,0-3-8-16,0-2-2 0,0 0 0 0,3-3 0 15,-3 0-8-15,-3-2-1 0,3-1-1 0,-3-2 0 16,0 0-10-16,-3-3 12 0,3-5-12 0,0 3 12 31,0 0-84-31,0-1-16 0,0-2-3 0,-3 0-1 0,1 0-116 16,5 0-24-16,-6 5-5 0,3-5-1 0</inkml:trace>
  <inkml:trace contextRef="#ctx0" brushRef="#br0" timeOffset="11228.8665">4282 3940 748 0,'0'0'67'0,"-3"-6"-54"15,-3 1-13-15,6-3 0 0,0 3 96 0,0-3 17 16,0 0 3-16,3 0 1 0,3-3 11 0,3 1 1 16,3-1 1-16,3-2 0 0,3-3-40 0,3 0-8 15,2 3-2-15,4 0 0 0,-3 0-41 0,3-1-9 16,3 6-2-16,-4 3 0 0,-2 3-19 0,0-1-9 16,0 0 8-16,0 3-8 15,-4 3-91-15,1 2-23 0,-3-2-5 0</inkml:trace>
  <inkml:trace contextRef="#ctx0" brushRef="#br0" timeOffset="11664.0249">5113 3627 1450 0,'3'-5'32'0,"0"0"6"0,3 2 2 0,-4-5 1 0,-2 8-33 0,3-5-8 0,0 0 0 0,0 2 0 15,-3 3 52-15,0 0 8 0,0 0 1 0,0 0 1 16,0 0-16-16,0 0-3 0,0 0-1 0,0 0 0 15,0 0-2-15,0 0 0 0,-6-3 0 0,1 6 0 16,-1 0-6-16,0 2-2 0,3 0 0 0,0 3 0 16,-3 5-19-16,3 3-4 0,0-2-1 0,-3 7 0 15,3-3-8-15,0 6 0 0,0-3 0 0,0 0 8 16,0 3-8-16,3-5 8 0,0-1-8 0,0-2 8 0,0-3-8 16,3 1 0-16,0-1 9 0,3-3-9 0,-3 1 0 0,3-3 9 15,0 0-9-15,3 0 0 0,0-3 11 16,-1-2-11-16,1-1 10 0,3 1-10 0,-3-6 22 0,3 1-2 15,6-1 0-15,-3-2 0 0,3-6-20 0,0 3 0 16,2-5 0-16,-2 0 8 0,0-3-8 0,-3 0 0 16,-3-5 0-16,0 5 0 0,0-10 0 0,0 4 0 15,-6 1 0-15,0 3 8 0,-3-6-8 0,3 3 11 16,-9-3-11-16,0 3 12 0,-3 2 0 0,0 1 1 16,-3 2 0-16,0-3 0 0,-3 3-1 0,0 3-1 15,0 0 0-15,-3 2 0 0,3 6-11 0,-3-3 0 16,-2 0 0-16,2 8 0 0,0 0 0 0,0 0 0 15,-3 8 0-15,3 0 0 16,-3 5-20-16,3-5-10 0,4 5-2 0,-4 1 0 16,3 4-160-16,0-2-33 0</inkml:trace>
  <inkml:trace contextRef="#ctx0" brushRef="#br0" timeOffset="12091.7874">5595 3495 1324 0,'12'-10'59'0,"-6"7"12"0,-3-5-57 0,6 5-14 0,0 1 0 0,-4-1 0 0,-5 3 92 0,6 0 16 16,0 3 4-16,0 2 0 0,0 3-57 0,3 0-11 15,-6 5-3-15,0 0 0 0,3 3 1 0,-3 5 0 16,3-2 0-16,-3 5 0 0,3-3-2 0,-3 5 0 15,0-2 0-15,3 3 0 0,0-4 3 0,-3 1 0 16,0-3 0-16,0 1 0 0,0-1-1 0,0-5 0 16,0-3 0-16,0 0 0 0,-3-2-21 0,0-3-4 15,0-3-1-15,0-5 0 0,0 0 12 0,0 0 3 16,0 0 0-16,0 0 0 0,0 0 5 0,0 0 2 16,0 0 0-16,0-8 0 0,-3 0-10 0,3-3-3 15,0-2 0-15,0-3 0 0,0-2-15 0,3-3-10 16,6 2 12-16,0-5-12 0,-1 3 8 0,4-8-8 15,6 3 0-15,3-1 0 0,0 1 17 0,3-1-3 16,2 1-1-16,4-1 0 0,-3 6-13 0,3-5 0 16,-3 4 0-16,-1 4 0 0,-2-1 0 0,0 6-12 0,-3 0 3 15,0 2 0-15,-9 1-3 0,2 5-1 0,1-1 0 0,-3 6 0 32,0 0-109-32,3 3-22 0,-6 2-4 0,0 3-612 0,-3 5-124 0</inkml:trace>
  <inkml:trace contextRef="#ctx0" brushRef="#br0" timeOffset="13602.9702">4327 4509 522 0,'0'0'23'0,"0"0"5"0,0 0-28 0,-6 2 0 0,0 1 0 0,6-3 0 16,0 0 80-16,-6 0 10 0,0 0 2 0,6 0 1 15,0 0-1-15,0 0-1 0,-3-5 0 0,3 5 0 16,0 0-20-16,3-6-4 0,-3 1-1 0,3 0 0 16,-3-3-6-16,3 2-2 0,-3 1 0 0,3 0 0 15,-3 5-8-15,6-5-2 0,-3 2 0 0,3-2 0 16,-3-1-16-16,3 1-3 0,3 0-1 0,3 2 0 16,-1-2-4-16,1-1-2 0,3 1 0 0,0 0 0 15,6 0 2-15,0 2 0 0,6-2 0 0,-1-1 0 0,7 1 5 16,0 0 2-16,0-3 0 0,2 3 0 0,7-1 9 0,0 1 3 15,2 0 0-15,4 2 0 0,6 3-2 0,-1-3 0 16,1 3 0-16,-7-2 0 0,1 2-15 0,-3-3-3 16,-1-2-1-16,1 2 0 0,0 1-10 0,-1-4-1 15,1 1-1-15,-3 0 0 0,2-1 25 0,-5 1 5 16,0-3 0-16,-4 3 1 0,1-3-25 0,-3 3-4 16,2-1-2-16,-5 1 0 0,3 0 2 0,-6-1 0 15,3 1 0-15,-4 3 0 0,-2-4-12 0,0 4 0 16,0-1 0-16,-3 0 8 0,-4-2-8 0,1 2 0 15,-6 1 0-15,0-1 0 0,0 0 10 0,-3 1 0 16,-3-1 0-16,-6 3 0 0,6-3-10 0,-6 3 0 16,6 0 9-16,-6 0-9 0,0 0 0 0,0 0 0 15,0 0 0-15,0 0 8 0,0 0-8 0,0 0-13 0,0 0 3 16,0 0 1 0,0 0-80-16,0 0-16 0,0 0-3 0,-6 3-1 15,0 2-105-15,-6 1-21 0,-12 7-4 0,9-5-1 0</inkml:trace>
  <inkml:trace contextRef="#ctx0" brushRef="#br0" timeOffset="14860.8329">7253 3720 633 0,'0'0'28'0,"0"0"6"0,0 0-34 0,3-5 0 16,0 2 0-16,3-2 0 0,3-3 163 0,0 3 25 15,2-3 6-15,1 0 1 0,6 0-99 0,3-3-19 16,0 1-4-16,0-1-1 0,0 0-28 0,-4 1-5 16,4-1-2-16,-3 1 0 0,0-4-11 0,0 1-2 15,3 0-1-15,-1-3 0 0,-2 3-10 0,0 2-1 16,3-2-1-16,-6-3 0 0,3 3-11 0,-3 0 0 15,-3 0 9-15,-1 2-9 0,1 0 0 0,-3 3 0 16,-3-2 0-16,0-1 8 0,0 3-8 0,-3-2 0 16,0 2 8-16,-3-3-8 0,0 3 9 0,-3 0-9 15,0 0 12-15,-3 6-12 0,3-6 0 0,-3 3 0 16,0-1 0-16,-3 4 0 0,-2 2 0 0,2-3 0 16,6 0 0-16,-6 6 0 0,-3 0 0 0,0 5 0 0,0-6 0 15,0 9 0-15,3-9 0 0,-6 12 0 0,0-4 8 16,0 6-8-16,1 3 28 0,-1 4 0 0,0-4-1 15,0 5 0-15,0 0-1 0,3 2 0 0,0 0 0 0,3 1 0 16,0 2-3-16,0 0-1 0,6 0 0 0,-2 0 0 16,5 3-8-16,2-5-2 0,1-1 0 15,3-2 0-15,0 0-2 0,3-1-1 0,3-4 0 0,0 0 0 16,3-4-1-16,3-1-8 0,-3-4 12 0,6 1-4 16,-1-6-106-16,1-2-22 15,-3-1-4-15,0-4 0 0,3-6-77 0,3-3-15 16</inkml:trace>
  <inkml:trace contextRef="#ctx0" brushRef="#br0" timeOffset="15254.9975">8205 3474 403 0,'9'-8'36'0,"-3"3"-36"0,0-1 0 0,0 1 0 0,0 0 152 16,0 0 24-16,-3-3 5 0,-3 2 1 0,3 1-70 0,-3 5-13 15,-3-3-3-15,-3-5-1 0,3 6-22 0,-6-1-4 16,3 3-1-16,-6 0 0 0,0 0-14 0,0 0-3 15,-5 5-1-15,-1 3 0 0,-3 0-14 0,0 0-4 16,3 6 0-16,0-1 0 0,-3 8 0 0,1 0 0 16,2-5 0-16,0 2 0 0,3 4-16 0,0 4-3 15,3-5-1-15,3 0 0 0,3-5-12 0,0 0 8 16,0-3-8-16,3 1 0 0,3-6 8 0,0 2-8 16,0-2 0-16,0-8 9 0,0 0-9 0,6 3 12 0,3-6-12 15,3 3 12-15,0-8-12 0,0 3 0 0,6-6 0 16,0-2 0-16,0-3-12 0,0-2 1 15,-1 2 1-15,4-3 0 0,-3-2 10 0,-3 3 0 0,0-4 0 16,-3 4 0-16,0-1 0 0,0 6 0 0,-7 3 0 16,1-1-8-16,-3 6 8 0,-3 5 0 0,0 0 10 0,0 0-10 15,-6 8 16-15,-2 2-4 0,-1 6 0 16,-3-3 0-16,0 3-2 0,3 3-1 0,-6 2 0 0,6 0 0 16,3 0 9-16,3 0 2 0,-6-2 0 0,6-3 0 15,3 2-20-15,0-2 0 0,0 0 0 0,3-3 0 16,3-2-32-16,3-1-9 15,0 1-3-15,3-6-598 0,3 1-120 0</inkml:trace>
  <inkml:trace contextRef="#ctx0" brushRef="#br0" timeOffset="15554.2519">8723 3191 1209 0,'-3'-16'53'0,"3"11"12"0,0-1-52 0,0-2-13 16,-3 1 0-16,3 1 0 0,-3 4 108 0,0-1 18 16,0 3 4-16,0 3 1 0,-3-1-63 0,0 4-12 15,-3 1-2-15,1 4-1 0,-4 2-1 0,0 3-1 16,0 0 0-16,-3 8 0 0,3-6-12 0,-3 9-3 16,3-1 0-16,3 3 0 0,0 3-5 0,0 0-2 15,1 0 0-15,-1-1 0 0,0 1-12 0,3 0-2 0,-3-6-1 0,6 1 0 16,0-1-14-16,0 1 0 0,3-6 0 15,0 0 0-15,3-2 12 0,0-1-4 0,3-2-8 16,0-3 12-16,0 0-12 0,-3-5-12 0,3-2 3 16,0-1 0-16,5-5-142 15,1 0-28-15,0-3-5 0,3 1-668 0</inkml:trace>
  <inkml:trace contextRef="#ctx0" brushRef="#br0" timeOffset="15971.0068">8958 2916 1267 0,'0'0'112'0,"-3"-11"-89"16,3 3-23-16,0 8 0 0,0 0 98 0,0-8 15 15,0 0 3-15,0 8 1 0,0 0-17 0,0 0-3 16,0 0-1-16,6 8 0 0,3 0-43 0,-3 11-9 16,0-3-1-16,0 7-1 0,0 4-2 0,-3 5 0 15,0-3 0-15,-3 5 0 0,-3 6 3 0,0-3 0 16,3 5 0-16,-3-2 0 0,-6 0-15 0,6 5-2 15,-3-3-1-15,3 0 0 0,-6-5-5 0,3-2-2 16,-3-1 0-16,0-5 0 0,7 0-9 0,-4-5-1 16,-3-3-8-16,3-8 12 0,0-2-2 0,3 0-1 15,0-6 0-15,3-5 0 0,0 0 3 0,0 0 0 16,-3-5 0-16,0-3 0 0,0 0 0 0,6-5 0 16,3-3 0-16,3-3 0 0,-3 3-12 0,6-2 8 0,5-3-8 15,4-1 8-15,0 1-8 0,0 3 0 0,3-1 0 0,0 3 0 16,-4 6 0-16,4 4 0 0,-6-2 0 0,0 6 0 15,0 4 0-15,-3 6 0 0,0-2 0 0,-1 4 0 16,-5 6 0-16,3 3 0 0,-3 2 0 0,-3 5 0 16,-3-2 0-16,3 3 0 0,0 2 0 0,-3 0 8 15,3 0-8-15,3 3 0 0,-3-3 9 0,3 0-9 16,0-3 0-16,0-2 0 0,-6 0 0 0,6-6-12 16,-1 1-123-16,1-3-25 15,-3 0-4-15</inkml:trace>
  <inkml:trace contextRef="#ctx0" brushRef="#br0" timeOffset="17813.3007">10587 3405 172 0,'-12'0'8'0,"9"-5"1"0,0 2-9 0,0-2 0 15,0 2 0-15,0-2 0 0,3 0 235 0,-3-1 45 16,3-1 8-16,0 1 3 0,0-2-158 0,3 0-31 0,0 0-6 15,0-2-2-15,3-3-25 0,0-1-5 0,0-2 0 0,2 1-1 16,1-1-24-16,3 0-5 0,0-5-1 0,3 2 0 16,0 3 1-16,3-2 0 0,-3 5 0 0,3-6 0 15,-1 6-34-15,4-3 0 0,-3 3 0 0,0 2 0 16,-3-2 0-16,0 5 0 0,-3 0 0 16,-3 0 0-16,0 3 0 0,-4 2 0 0,4 0 0 15,-3 1 0-15,-6 2 0 0,0 0 0 0,0 0 0 0,0 0 0 16,3 8 0-16,-3 5 0 0,-3 0 0 0,0 8 0 15,-3 1 0-15,0 4 0 0,1 3 0 0,-1 8 0 16,-3 3 0-16,3-3 0 0,0 3 0 16,0-1 0-16,0-2 10 0,3 0-2 0,0-5 0 0,0 0 0 15,3-6 1-15,0-2 0 0,0-5 0 0,3-1 0 16,3-5 3-16,-3-2 0 0,3-3 0 0,-6-3 0 0,0-5 16 16,6 0 4-16,3 0 1 0,0-8 0 0,2 3 4 0,1-8 1 15,3 0 0-15,0-3 0 0,-3-3-7 0,3 1-2 16,0-1 0-16,0-2 0 0,3-6-29 0,-7 1 0 15,4-6 0-15,-3 1 0 0,3-1 0 0,-3-3 0 16,0 1 0-16,3 0 0 0,-3 2 0 0,0 0 0 16,-3 6 0-16,2 2 0 0,1 0 0 0,-3 8-8 15,-3 0 8-15,-3 6 0 0,6 2-9 0,-3 5 9 16,-6 3 0-16,0 0-9 0,0 0 9 0,0 8-10 16,0 3 10-16,0 7-10 0,0 3 18 0,-3-2 3 15,3 2 1-15,-3 3 0 0,6 2-12 0,-6 1-9 16,3-1 9-16,3 3-13 0,0-2 13 0,0-1 0 15,0 1 12-15,0-1-12 0,6-2 10 0,-3 0-10 16,0-3 8-16,0 3-8 0,0 0 0 0,6-1-11 0,-3-4 1 16,0 5 0-1,-1-3-166-15,1 0-32 0,3-8-8 0</inkml:trace>
  <inkml:trace contextRef="#ctx0" brushRef="#br0" timeOffset="18154.6524">12233 3032 1638 0,'11'-13'72'0,"-2"8"16"0,-3-6-71 0,3 3-17 16,-6 3 0-16,3-3 0 0,-3 3 45 0,0-1 6 15,-3 1 1-15,0 5 0 0,-3-5-18 0,-3 2-3 16,-6 3-1-16,0 0 0 0,-2 8-4 0,-4-3-1 15,0 6 0-15,-3 2 0 0,0 6 10 0,-3-1 1 16,3 1 1-16,-2 4 0 0,2 1 3 0,3-5 0 16,3 5 0-16,0-3 0 0,3 3-16 0,6-1-4 15,0-4 0-15,3 2 0 0,0 0 10 0,6 3 2 16,0-8 0-16,0 2 0 0,6-2-23 0,0 3-9 16,3-3 8-16,3 0-8 0,3-3 0 0,3-3 8 15,3 1-8-15,-4 0 0 0,1-3 8 0,3-3-8 16,0-3 8-16,0-2-8 15,-1 0-29-15,-5 0-11 0,0-2-3 0,0-1 0 16,-3 1-153-16,-3-4-32 0,0-2-5 0,-3 3-585 0</inkml:trace>
  <inkml:trace contextRef="#ctx0" brushRef="#br0" timeOffset="18463.3723">11962 3315 1407 0,'0'0'31'0,"0"0"6"0,0 0 2 0,0 0 1 0,-3-2-32 0,3 2-8 16,-3-3 0-16,3 3 0 0,0 0 94 0,0 0 18 15,0 0 3-15,0 0 1 0,9 0-42 0,0 0-8 16,2 0-2-16,4 0 0 0,3-3-6 0,3 3-2 16,3 0 0-16,3 0 0 0,-4-5-38 0,1 2-8 15,-3 3-2-15,0-2 0 0,0 2-8 0,0-3-11 16,-1 3 3-16,1 0-665 16,-3 0-133-16</inkml:trace>
  <inkml:trace contextRef="#ctx0" brushRef="#br0" timeOffset="19866.8188">12977 2873 874 0,'0'0'39'0,"0"-8"8"0,-3 1-38 0,3-7-9 0,0 4 0 0,0-4 0 16,0 4 104-16,3-3 20 0,0 2 3 0,3 0 1 15,-3 6-44-15,0-5-8 0,6 2-1 0,-1-3-1 16,-2 6-6-16,0-3-2 0,3 0 0 0,-3 3 0 16,0 2-12-16,0-2-2 0,0 5-1 0,0 0 0 15,0 0-18-15,0 2-3 0,3 1-1 0,0 0 0 16,-3 2-17-16,0 3-3 0,6 2-1 0,-6 12 0 0,0-7-8 0,-1 15 10 15,1-4-10-15,3 3 10 0,-3 6 1 16,3 2 0-16,0-3 0 0,-3 6 0 0,3-1 6 0,0-2 2 16,0 0 0-16,-3 3 0 0,3 0 5 0,-3 0 0 15,3-3 1-15,-3 0 0 0,0-3 3 0,-3-2 1 16,3-3 0-16,-4 0 0 16,4 0-14-16,-3-2-3 0,0-4-1 0,0 1 0 0,0-3-11 0,-3-2 10 15,0 2-10-15,3-8 10 0,-3 3 5 0,3-3 1 16,-3-2 0-16,3-1 0 0,0-2-1 0,-3-2 0 15,3-1 0-15,0 0 0 0,0 1 4 0,-3-6 1 16,0 0 0-16,6 2 0 0,-3 4-20 0,-3-6 0 16,0 0 0-16,6 0 0 0,-6 0 13 0,6-3-1 15,0 0 0-15,0 1 0 0,-3-1 9 0,0-5 2 16,0 3 0-16,3-3 0 0,-6-5 5 0,3-1 0 0,0 1 1 16,-3 0 0-16,3 0-15 0,0-6-3 0,0 1-1 15,0-1 0-15,0 1-2 0,3-1-8 0,0-5 12 16,-3-2-4-16,5-1-8 0,-2-2 0 0,6-5 9 0,0-3-9 15,0 0 0-15,6-3 0 0,0 0 0 16,3-2 8-16,0 5-8 0,-1 3 0 16,-2-1 0-16,6 1 0 0,0-1 0 0,0 4 0 0,-4 4 0 0,1-5 0 15,0 11 0-15,0-8 0 0,-3 5 0 0,0 6 0 16,-6 5 0-16,0-6 0 0,-4 6 0 0,-2 5 0 16,0 3-12-16,-3 5-1 0,-3-8 0 0,0 8 0 15,0 0-98-15,0 0-19 0,0 0-4 16,-3 8-666-16,-3-6-132 0</inkml:trace>
  <inkml:trace contextRef="#ctx0" brushRef="#br0" timeOffset="20491.7094">14016 3175 806 0,'0'0'36'0,"0"0"7"0,0 0-35 0,0 0-8 15,0 0 0-15,0 0 0 0,0 0 120 0,0 0 21 16,0 0 5-16,5-3 1 0,-2 1-16 0,-3 2-3 15,0 0-1-15,0 0 0 0,3-3-41 0,0 3-8 16,3 0-2-16,-3 0 0 0,3 0-12 0,0 0-2 16,3 3-1-16,3-3 0 0,0-3-4 0,6 0-1 15,0 3 0-15,3-2 0 0,2-4-19 0,4 1-4 16,0 3-1-16,6-4 0 0,-4 4-19 0,7-1-4 16,-3 3-1-16,6-5 0 0,-4 2-8 0,-2 0-11 15,0 1 3-15,-3-4 0 16,-4 4-173-16,-2-3-35 0,-6-3-6 0,-3 2-2 0</inkml:trace>
  <inkml:trace contextRef="#ctx0" brushRef="#br0" timeOffset="21367.1821">13507 2736 403 0,'0'0'36'0,"0"0"-36"0,2-3 0 0,-2-2 0 15,3 2 124-15,0-2 19 0,3 0 3 0,0 2 1 16,0-2-28-16,0-1-6 0,3 1-1 0,3 2 0 15,-3-4-72-15,3 4-14 0,0-2-3 0,0 2-1 16,0 0 1-16,0 3 0 0,2-2 0 0,-2-1 0 16,0 3-23-16,0 0 0 0,-3-3-12 0,0 6 4 15,-3 0 8-15,0-1 9 0,0-2-1 0,-6 0-8 16,0 0-13-16,0 0-10 0,0 0-1 0,0 0-1 16,0 0-11-16,0 0-3 15,0 0 0-15,6 0 0 0,-3-2 39 0,-3 2 0 0,6 0 0 0,-3 0-571 16</inkml:trace>
  <inkml:trace contextRef="#ctx0" brushRef="#br0" timeOffset="23678.7276">15355 2387 1119 0,'0'0'24'0,"0"0"6"0,3-6 1 0,-3 6 1 0,0 0-32 0,-3-8 0 0,0 3 0 0,0 0 0 15,3 5 39-15,-6-3 1 0,6 3 1 0,-3-3 0 16,-6 3 3-16,0 3 1 0,0-3 0 0,0 0 0 16,0 8-29-16,-2-8-7 0,-1 5-1 0,3 3 0 15,0 0 3-15,0 3 0 0,0-3 0 0,3 5 0 16,0 5 22-16,3-4 5 0,-3 4 1 0,3 1 0 0,0 2-11 16,0-3-3-16,3 4 0 0,-3 1 0 15,3 1-15-15,-3 3-10 0,3 2 12 0,0 0-12 0,-3 3 53 16,6 2 4-16,-3-2 1 0,3 5 0 0,-3-5-46 15,6-1-12-15,-3 4 0 0,0-9 0 0,3-2 40 0,-6 0 5 16,6 0 2-16,-6-3 0 0,0-3-10 0,0-2-1 16,0 3-1-16,0-6 0 0,-6 0-18 0,3-2-3 15,-6 2-1-15,3-8 0 0,0 1-4 0,0-1-1 16,0-5 0-16,0 2 0 0,0 1 4 0,0-3 0 16,0 0 0-16,1 0 0 0,-1-5-12 0,3 2 0 15,0-2 0-15,0 0 0 0,3-3 0 0,0 2 0 16,0-2 0-16,0 1 0 0,3-1 0 0,3 2 0 15,0-2 0-15,-1 0 0 0,1 3 0 0,3 2-11 16,3-2 3-16,-3 5 0 0,3-2 8 0,-3 4-8 16,0-2 8-16,0 5-8 0,0 1 0 0,-3 2 0 0,0 2 0 15,-3 4 0-15,0 1 8 0,0 1 0 0,-6 3 0 16,0 5 0-16,0-1 0 0,0 4 11 0,0-3-3 0,3 5 0 16,-3 3 29-16,3-9 6 0,3 4 1 0,0-3 0 15,3-1-28-15,-3-1-4 0,9-1-2 0,0-3 0 16,2 1 9-16,1-1 1 0,3-4 1 0,0 1 0 15,6-1-21-15,-3-4 0 0,2 1 0 0,1-1 0 16,3 1 31-16,-3-3 1 0,3 0 1 0,-4 0 0 16,1-3-71-16,0 0-14 15,0 1-4-15,3-4-716 0,-6 1-143 0</inkml:trace>
  <inkml:trace contextRef="#ctx0" brushRef="#br0" timeOffset="24247.4336">16299 2574 1497 0,'0'0'32'0,"5"-5"8"0,-2 0 0 0,-3-3 4 0,-5 3-36 0,2-1-8 0,0 1 0 0,0 2 0 15,-3-2 27-15,0 5 3 0,0-3 1 0,3 1 0 16,-6-1-15-16,0 3-4 0,-6 0 0 0,0 0 0 16,6 0 6-16,0 0 1 15,0 5 0-15,-3 3 0 0,-2-2 8 0,2 4 1 0,-3 3 1 0,3-2 0 16,-3 8-13-16,-3-4-2 0,6 1-1 0,0 5 0 16,3 3 9-16,0-3 2 0,3-5 0 0,6 3 0 15,0-1-24-15,3 1-8 0,3-1 0 0,3 4 0 0,3-7 8 16,3 4 12-16,0 0-2 0,6-4-1 0,-3 1 3 15,3-3 1-15,2 3 0 0,-2-2 0 0,0 1 30 16,0-1 5-16,-3-1 2 0,-3 3 0 0,-3-3-40 16,-4 3-10-16,-2-3 0 0,0-2 0 0,-6-1 51 0,0 1 8 15,-6 2 1-15,3-2 1 0,-3-1-46 0,-2 4-15 16,-4-7 8-16,3 1-8 0,0-2 55 0,-6 2 7 16,-3 0 2-16,0-3 0 15,0 3-84-15,0-3-17 0,1 3-3 0,-10-3-1 16,6-2-82-16,3 2-16 0,0-2-3 0,0 2-827 0</inkml:trace>
  <inkml:trace contextRef="#ctx0" brushRef="#br0" timeOffset="24959.7978">16632 2466 1389 0,'30'-21'61'0,"-18"10"14"0,-3 3-60 0,8-5-15 16,4 0 0-16,3 2 0 0,0 3 44 0,0-5 5 15,-4 0 2-15,4 0 0 0,3 2 7 0,-6-2 2 16,0 2 0-16,-3 6 0 0,2-8-24 0,-5 7-5 16,0-7-1-16,-3 8 0 0,0 2-12 0,-3 1-2 15,-3-1-1-15,-6 3 0 0,3 0-7 0,-3 0 0 16,3 13-8-16,0 0 12 0,-6 1-12 0,0 7 0 15,-3 3 0-15,0 2 0 0,-3 6 0 0,0-6 11 16,0 3-2-16,-3 3 0 0,6-3-9 0,-6 0-17 16,1-2 4-16,5 2 1 0,0-3 34 0,0 1 7 15,6-6 2-15,-3 3 0 0,3-3-20 0,0-3-11 16,9-2 12-16,-3 3-12 0,0-6 13 0,2 0-4 0,4-2-1 16,-3-3 0-16,3-3 2 0,0 3 0 0,0-8 0 15,0-5 0-15,0 2 0 0,-3 0 0 0,3-4 0 0,0-1 0 16,-4 2-10-16,4-2 12 0,-3-2-12 0,0-1 12 15,3 3-12-15,0-2 8 0,0-1-8 0,0 3 8 16,-3-5-8-16,0 5 0 0,0 3 0 0,-3-1 0 16,-6 4 0-16,0 2 0 0,0 0 0 0,0 0-11 15,0 0 11-15,0 0 0 0,-9 8 0 0,0 5-8 16,3 0 8-16,0 0-10 0,-6 1 10 0,0 1-10 16,0 7 42-16,3-1 8 0,0 0 1 0,3 3 1 15,0 2-16-15,0 1-3 0,6-1-1 0,0-2 0 0,-3 0 34 16,3 0 6-16,0 2 2 0,3-2 0 0,-3 0-52 15,3 0-12-15,-6-3 0 0,3 2 0 0,0 1 54 16,0-3 8-16,-3 1 2 0,-3-4 0 0,-2 3-48 16,2-2-16-16,-3 2 9 0,0-2-9 0,-3-4 0 0,-3 4 0 15,0-3 0-15,0-6 0 16,-6 1-59-16,1-3-4 0,2 2-1 0,-3-2-1152 0</inkml:trace>
  <inkml:trace contextRef="#ctx0" brushRef="#br0" timeOffset="27162.0733">7672 4945 1094 0,'15'-8'97'0,"-15"8"-77"0,-6-5-20 0,0-3 0 15,3 0 60-15,3 3 9 0,0-3 2 0,-3 2 0 16,-5-1-25-16,2 1-5 0,6 1-1 0,-3 0 0 16,-6-1-11-16,0 1-2 0,6 2-1 0,3 3 0 15,3-5 0-15,-3 5 0 0,-9-3 0 0,0 1 0 16,0-1 11-16,0 1 3 0,3 2 0 0,-3 0 0 16,0 0-13-16,0 0-3 0,-3 2 0 0,0 1 0 15,-2-1-9-15,2 1-3 0,0 2 0 0,-3-2 0 16,-3 2-12-16,3 1 0 0,0 2 8 0,6-3-8 15,-3 0 8-15,4 0 0 0,-4 3-8 0,6 3 12 0,3-3-1 16,0 5-1-16,-3 3 0 0,3 3 0 0,6 4-10 16,-3-1 0-16,3 1 0 0,-3 4 0 0,3 2 0 15,0 0 0-15,6-3 14 0,0-2-4 0,-6-3 1 16,2-2 0-16,4-3 0 0,3-3 0 0,-3 0 3 0,3-2 1 16,0-3 0-16,6-3 0 0,3-5 11 0,-3 0 2 15,-6-3 1-15,8-4 0 0,4-1-3 0,0-6-1 16,-12 1 0-16,3-3 0 0,3 0-11 0,-1-5-2 15,-2 3-1-15,0-3 0 0,-6-3 16 0,0 0 3 16,6-5 1-16,-3 0 0 0,-3-6-18 0,0 1-3 16,3-3-1-16,0 0 0 0,-4-3-9 0,1 3 0 15,0-5 0-15,0 2-11 0,3 3 11 0,-3 0 0 16,-6 0 0-16,3 3 0 0,3 2 0 0,-3 0 0 16,-3 6 0-16,0-1 0 0,0 6 0 0,0 0 0 15,3 2 0-15,-3 6 0 0,-6-3 0 0,3 3-10 0,3 2 10 16,3 3 0-16,0-2 0 0,-3 5 0 0,-6-1 0 15,3 1 0-15,0 2-9 0,0 3 9 0,-3-5 0 0,3 5-9 16,0 0 9-16,0 0-10 0,-6 3 10 0,0 2-10 16,3 0 10-16,-3 6-12 0,3-3 12 0,-6 5-12 15,0 0 12-15,3 6 0 0,3-1-9 0,0 3 9 16,0 3 0-16,0 3 0 0,0-1 10 0,0 3-10 16,3 3 19-16,0 0-3 0,3 2-1 0,0 3 0 15,3-5 0-15,-3 2 0 0,0-2 0 0,0 2 0 16,3-2-7-16,0 0-8 0,-3 0 11 0,3-1-11 15,-3 1 10-15,6-3-10 0,-3 0 8 0,-3-2-8 16,3-3-52-16,0-6-15 0,3 1-3 16,-1-6-1011-16</inkml:trace>
  <inkml:trace contextRef="#ctx0" brushRef="#br0" timeOffset="27586.2826">8366 4744 1936 0,'3'-8'43'0,"0"0"9"0,0 0 1 0,3 0 1 0,0 0-43 0,-3 0-11 15,0 3 0-15,-3 5 0 0,0 0 43 0,0 0 6 16,0 0 2-16,0 0 0 0,0 0-30 0,-6 8-5 16,-3 0-2-16,0 5 0 0,0-2 6 0,-3 5 0 0,3 0 1 15,0 2 0-15,0 1 3 0,3 2 1 0,0 0 0 0,3 3 0 16,-2 0 14-16,2 2 2 0,3-5 1 0,3 3 0 15,-1 2-23-15,1-2-5 0,0 0-1 16,0-3 0-16,6-2 0 0,0-1 0 0,-3 1 0 16,0-3 0-16,3 0-4 0,0-3-1 0,3-3 0 0,0 1 0 15,-3-6 0-15,6 0 0 0,-3-2 0 0,2-3 0 16,1 0 4-16,0-5 1 0,6 0 0 0,-3-3 0 16,3 0 0-16,-3-6 0 0,-1 1 0 0,4-3 0 15,0 0 3-15,-3-2 0 0,-3 2 0 0,0-2 0 16,0-4-4-16,-3-1 0 0,-1 1 0 0,-2-1 0 15,-3-1-12-15,3-3 0 0,-6 4 0 0,3-4 0 0,-6 3 0 16,-3 3 0-16,-3-5 0 0,-3 2 0 0,-3 0 0 16,-2 0 0-16,-4 3 0 0,-6 2 0 0,3 6 0 15,-6 3 9-15,3 4-9 0,-2 4 8 16,2 7-88-16,-3 3-19 0,0 3-3 16,0 4-680-16,-2 4-136 0</inkml:trace>
  <inkml:trace contextRef="#ctx0" brushRef="#br0" timeOffset="28117.3213">7336 5519 1220 0,'0'0'54'0,"0"0"11"0,0 0-52 0,0 0-13 0,0 0 0 0,0 0 0 15,0 0 108-15,0 0 20 0,0 0 3 0,0 0 1 16,0 0-40-16,9 0-7 0,-3 0-1 0,3 0-1 15,0 0-22-15,0-2-4 0,0 2-1 0,0 2 0 16,3-2-4-16,-1 3-2 0,4-3 0 0,0 0 0 16,3-3 0-16,6 1 0 0,3 2 0 0,8-3 0 15,7 0-4-15,-3 1-1 0,-1-4 0 0,4 1 0 16,3 0-17-16,-1-1-3 0,1 1-1 0,0 0 0 0,-7 2 11 16,7-2 1-16,6-3 1 0,-4 5 0 0,-2-2-17 0,-3 0-4 15,-1-1-1-15,-2 1 0 0,-3 0-3 0,-1 0-1 16,4-3 0-16,0 2 0 0,0-4 2 0,-7 2 1 15,-2 0 0-15,0 3 0 0,-3-3-14 0,-1 2-10 16,-2 4 2-16,-3-1 0 0,-3 0 8 0,-3-2 0 16,-6 3 0-16,3 2 0 0,-1-3 0 0,-2 0 0 15,0 3 0-15,-3 0 0 0,0-2 0 0,-6 2 0 16,0 0 0-16,0 0 0 0,0 0 0 0,0 0 0 16,6-3 0-16,-6 3 8 15,0 0-32-15,0 0-7 0,3 3-1 0,-3-3 0 16,0 0-176-16,0 0-35 0,0 0-7 0</inkml:trace>
  <inkml:trace contextRef="#ctx0" brushRef="#br0" timeOffset="30020.5694">10369 4800 1105 0,'0'0'48'0,"3"-6"12"0,-3 6-48 0,0 0-12 16,0-2 0-16,0-4 0 0,-3 1 69 0,0 0 12 16,0-1 3-16,0-1 0 0,0 1-23 0,-3-2-4 15,3 3-1-15,0 0 0 0,0-1-22 0,3 6-5 16,-3-5-1-16,3 5 0 0,-5-5-4 0,-1 2 0 15,0 3-1-15,0 0 0 0,0 0-23 0,0 0 0 16,-3 3 0-16,-3-1 0 0,3 1 0 0,0 2 0 16,-3 1 0-16,0 2 0 0,-3-3 0 0,3 3 0 0,-2 0 0 15,2 2 0-15,-3 4 23 0,3-1 0 16,0 3 0-16,0 2 0 0,3 3 15 0,0 1 3 0,3 1 1 16,3-4 0-16,0 2-27 0,3 0-6 0,3 0-1 0,0 3 0 15,3-3-8-15,0-2 8 0,3-1-8 0,0 6 8 16,0-8 0-16,3-3-8 0,-3-2 12 15,3-6-4-15,0 1 5 0,-3-6 1 0,2-3 0 16,-2-5 0-16,6-3 11 0,-3-5 3 0,0 3 0 0,0-8 0 16,0 0-5-16,3-3-1 0,-3-2 0 0,0-3 0 15,-4-1 2-15,4-1 0 0,0-4 0 0,0-2 0 16,3-2-24-16,-3-4-13 0,-3-2 1 0,6-2 1 16,0 2 11-16,-3 0 0 0,2-3 0 0,-2 0 0 0,3 9 0 15,-3-4 0-15,3 6 0 0,-3 0 0 0,0 8 0 16,-3 3 0-16,0 2 0 0,0 3 0 0,-3 5 0 15,0 3 0-15,-6 5 0 0,6 2 0 0,-6 6-8 0,0 0 0 16,0 0 0-16,-6 14 0 0,0 4 8 16,0 1 0-16,-3 7 0 0,-3 1 0 0,3-1 0 0,-3 6 0 15,0 0 0-15,0 2 0 0,0 0 0 0,0 1 11 16,3-3-3-16,3 5 0 0,1-6 20 0,-1 4 3 16,3-1 1-16,0 0 0 0,3 1-32 0,0-1 0 15,0-5 0-15,0 0 0 0,0 1 8 0,3-7-8 16,-3-1 11-16,3-1-11 15,-3-3-74-15,3 1-22 0,-3-3-4 0,0 0-912 16</inkml:trace>
  <inkml:trace contextRef="#ctx0" brushRef="#br0" timeOffset="30613.9642">11271 4331 1036 0,'9'-13'46'0,"-3"8"10"0,-3-3-45 0,0 2-11 0,-3-1 0 0,3 1 0 0,0 1 180 0,-3 5 33 16,-3-3 7-16,0 1 2 0,-3-1-136 0,0 3-27 15,-3-3-6-15,3 6-1 0,-6 0-40 0,0-1-12 16,-3 1 0-16,1 2 0 0,-4 1 0 0,3-1 0 16,-3 0 0-16,0 0 0 0,0-2 0 0,0 2 0 15,1-2 0-15,2 0 0 0,-3-1 0 0,0 4 0 16,0-1 0-16,0-2-12 0,3 2 12 0,0 0 0 16,-2 3 0-16,2-3-8 0,-3 1-4 0,3-1 0 15,0 3 0-15,3 0 0 0,3 0 12 0,0-3 0 16,3 0 0-16,0 3 0 0,0 3 0 0,6-3 0 15,0 0 0-15,3 0 0 0,-3 5 0 0,3 0 9 16,3-2-1-16,3 2-8 0,-3 3 0 0,3 2 0 16,-6 1 0-16,6-1 0 0,0 6 13 0,0 3-4 0,-6-1-1 15,3 6 0-15,-3-3 23 0,0 5 4 16,-3-2 1-16,3 0 0 0,-3 2 12 0,-3-5 4 16,3 0 0-16,-3-2 0 0,3-3-7 0,-3 2-1 0,0-5 0 0,0 3 0 15,3-3-25-15,-3-2-6 0,3-1-1 0,0-2 0 16,0-3 6-16,0 1 1 0,0-1 0 15,0-2 0-15,0-4 11 0,0 1 2 0,0 0 1 0,0 3 0 16,0-3-20-16,0-3-4 0,0-5-1 0,3 8 0 16,0-3 3-16,-3-5 0 0,3 6 0 0,3-1 0 15,3-2-11-15,0-3 0 0,3 0 0 0,5 0 0 16,1-6 8-16,3 1-8 0,3-6 8 0,3 1-8 16,3-3-17-16,-4-3-9 0,4 0-2 15,3-5 0-15,-6 0-203 0,-1-6-41 16,25-26-8-16,-9 11-1 0</inkml:trace>
  <inkml:trace contextRef="#ctx0" brushRef="#br0" timeOffset="31191.037">11551 4702 1594 0,'0'-6'35'0,"0"-2"7"0,3-2 2 0,3-1 1 15,0 1-36-15,0-4-9 0,3 1 0 0,0-3 0 0,3 0 71 0,-1 1 12 0,1 1 2 0,6-4 1 16,0-1-42-16,-3 6-8 0,3 0-1 0,-6 2-1 16,3 3-13-16,-4 0-2 0,-2 3-1 0,0 5 0 15,-3 0-2-15,0 5-1 0,-3 1 0 0,0 7 0 16,-3 3-15-16,-3 2 0 0,0 1 0 0,-3 7 0 15,0 1 29-15,0 5 0 0,3-1 0 0,-3-2 0 16,3 3-11-16,3 3-2 0,-2-1-1 0,4-5 0 16,-2-5-3-16,3-3-1 0,0 0 0 0,0-5 0 15,0-3-3-15,6-5 0 0,0-3 0 0,-3 1 0 16,6-1 19-16,0-5 3 0,0-3 1 0,0 1 0 16,0-1-31-16,3-5 0 0,-6 3 0 0,2-6 0 15,1-2 16-15,0 0-4 0,0 0 0 0,0-3 0 16,-3-3-3-16,6 1-1 0,-3-3 0 0,3-6 0 0,-3 1-8 15,2-6 8-15,-2 0-8 0,3-2 8 0,-3 2-8 16,3 0 0-16,3 0 0 0,0 1 8 0,-3 4-8 0,0 1 0 16,-1 2 0-16,4 3 0 0,-3 2 0 0,-3 6 0 15,-9 3 0-15,3 2 0 0,-3 5-8 0,3 0 8 16,0 6-10-16,-6 2 10 0,0 6 0 0,0 2 0 16,-9 6 0-16,3 2 0 0,0 0 0 0,-3 0 0 15,0 3 0-15,0 5 0 0,-3 0 11 0,9-2 1 16,-3 4 1-16,3 1 0 0,0-6-2 0,3 4-1 15,0-7 0-15,3 4 0 0,0-3 8 0,-3-3 2 16,0 0 0-16,3-2 0 0,0-6-32 0,0 0-7 16,3 0-1-16,-3-2 0 15,3-3-166-15,0 0-34 0,3 0-6 0,-9-8-2 0</inkml:trace>
  <inkml:trace contextRef="#ctx0" brushRef="#br0" timeOffset="31755.6514">12536 4411 1450 0,'12'-6'64'0,"-6"4"14"0,-3-1-62 0,9-2-16 15,3 2 0-15,0-2 0 0,0-3 111 0,2 3 19 16,1-3 4-16,0 2 1 16,-3 1-59-16,3 0-12 0,-3-1-3 0,0 4 0 0,0-3-36 0,-4 2-7 15,1 0-2-15,0 1 0 0,0 2-3 0,-3 0-1 16,-9 0 0-16,0 0 0 0,0 0-4 0,6 5 0 15,0 3-8-15,-3-3 12 16,0 3-30-16,0 0-6 0,0 0-2 0,0 3 0 0,-3 2 54 0,3-5 10 16,-3 2 2-16,3 1 1 0,-3-1-14 0,3 4-3 15,-3-1-1-15,0 0 0 0,3 0 3 0,-3 6 1 16,-3-3 0-16,6 2 0 0,-3-2-9 0,3 3-2 0,-6-3 0 16,3 2 0-16,0 3 20 0,3 0 3 0,0 1 1 15,-3 1 0-15,-3 1-23 0,3-3-4 0,0 1-1 0,0 1 0 16,0-2 0-16,-3 1 0 0,3-1 0 0,0 0 0 15,0-5-3-15,0 0-1 0,0 0 0 0,0-1 0 16,3 1 19-16,-6-2 3 0,3-4 1 0,0 1 0 16,0-1-16-16,0 1-3 0,0 0-1 0,0-4 0 15,-3-1 5-15,0-1 2 0,0 0 0 0,3 1 0 16,-6-1-18-16,0-2 10 0,0-1-10 0,-3 1 8 16,0 5 18-16,-6-3 3 0,-3-2 1 0,-2 2 0 15,-1 0-40-15,-3 1-8 0,-3 2-2 0,0-1 0 16,6-1-123-16,-2 2-25 0,2-3-4 15,0 0-1032-15</inkml:trace>
  <inkml:trace contextRef="#ctx0" brushRef="#br0" timeOffset="32687.0312">13679 4366 576 0,'12'-19'25'0,"-6"14"6"0,0-3-31 0,3 0 0 0,0-3 0 0,0 6 0 15,0-3 197-15,0 5 34 0,-3 1 6 0,-6 2 2 16,0 0-127-16,0 0-24 0,0 0-6 0,0 5-1 16,6 3-25-16,-9 3-6 0,-3-1-1 0,0 3 0 15,-6 3-27-15,0 0-6 0,-3-3 0 0,-3 6-1 16,-3-3 19-16,0 0 4 0,1 2 1 0,-4 1 0 15,6-1-22-15,0-2-4 0,-3-3-1 0,3 3 0 16,0 3 16-16,1-3 4 0,2-3 0 0,0 3 0 16,0-3-32-16,3 0 0 0,3 0 0 0,0 1 0 0,3-4 0 15,0 1 0-15,0-1 0 0,0-4 0 0,3 2 12 16,0-3-3-16,3 3-1 0,0-3 0 0,0-5-8 16,0 0 8-16,0 0-8 0,3 8 8 0,-3-8 0 0,3 5 0 15,-3-5 0-15,9 6 0 0,3-4-8 0,0 4 0 16,3-1 0-16,3 0 0 0,3 1 0 0,3-1 8 15,-4 3-8-15,4-3 8 0,-3 3-8 0,3 0 0 16,-3 0 0-16,-3 0 0 0,2-3-12 0,-2 3-4 16,-3-3 0-16,0 3-1 15,3-2-141-15,-3 1-28 0,0-4-6 0,-3 0-629 0</inkml:trace>
  <inkml:trace contextRef="#ctx0" brushRef="#br0" timeOffset="33053.8129">13414 4609 1105 0,'0'0'48'0,"-6"0"12"0,0-3-48 0,3 1-12 0,-3 2 0 0,6 0 0 0,0 0 68 0,0 0 11 16,0 0 2-16,0 0 1 0,0 0-13 16,0 0-2-16,0 0-1 0,0 0 0 0,0 0-8 0,9 0-2 15,3 2 0-15,3 1 0 0,3-6 7 0,3 3 1 16,6 0 0-16,-1-2 0 0,4-6 3 0,3 5 1 16,6 1 0-16,2-6 0 0,4 2-10 0,3-2-2 15,5 3 0-15,10-3 0 0,-7 0-28 16,4 0-5-16,2 0-2 0,4 3 0 0,-7-3-21 0,4 3 9 15,-4 0-9-15,7-1 0 0,-10 1 0 0,1 0 0 16,-7 2 0-16,-2 0 0 0,-9 3-12 0,-1 0-10 16,-5 0-2-16,3 3-732 15,-9 0-148-15</inkml:trace>
  <inkml:trace contextRef="#ctx0" brushRef="#br0" timeOffset="34050.8865">15629 4268 1036 0,'0'0'92'0,"15"-3"-73"0,-15 3-19 0,15 0 0 16,-15 0 107-16,11 0 17 0,-2 5 4 0,0 3 1 15,-6 0-29-15,0 8-5 0,0 0-2 0,-3 3 0 16,-6 2-47-16,0 0-10 0,-3 0-1 0,1 5-1 16,-4-4 48-16,-3 1 10 0,0-1 1 0,-3-1 1 15,0 0-48-15,-3-5-10 0,-3 2-1 0,1-4-1 16,-1 1-34-16,0-1 0 0,3-6 0 0,-3 0 0 15,4 0 28-15,-4-3 0 0,6-3-1 0,-3-2 0 0,0 0-19 16,0-2-8-16,6-3 8 0,7-1-8 16,-1 4 12-16,0-6-4 0,0 2 0 15,3-2 0-15,-3-2-8 0,3-1 0 0,0 1 0 0,0-6 0 0,6-3 0 16,0 1-17-16,0 2 4 0,6 0 1 16,0 3-12-16,3-3-3 0,3 0 0 0,3 0 0 15,0 0 27-15,2 3 0 0,1 2 0 0,3 1 0 0,-3 5-19 0,-3-1 2 16,3 4 0-16,-3-1 0 15,2 6-24-15,1-1-5 0,0 1-1 0,-3 2 0 16,0 3 71-16,3 3 13 0,-3-1 3 0,0 4 1 0,-1-4-14 0,-2 3-3 16,0 1-1-16,3 1 0 0,-3-1-37 0,3-1-7 15,-3 0-2-15,6 0 0 0,-3-2 37 0,2 2 7 16,7-2 2-16,0-1 0 0,3-2-35 0,0-2-8 16,-1-1 0-16,1-2-1 0,3 2 33 0,0-5 8 15,-1 2 0-15,1-2 1 0,0 0-21 0,-3-2-18 16,-3 2 3-16,-1-3 1 0,1-2 14 0,-3 2 0 15,0-5 9-15,0 3-9 0,-6-3 16 0,0 3-2 16,2-6-1-16,-5 1 0 0,0-1-13 0,0 0 0 0,-3-4 0 16,0-1-10-16,0 0 28 0,-6 0 6 0,0-3 0 0,0-2 1 15,-3 3-14-15,3-1-3 0,-6-2-8 0,3 0 12 16,0 0-12-16,0 2 8 0,-6 1-8 0,3-1 0 16,-3 6 8-16,0 0-8 0,0 5 0 0,3 0 0 15,-3 5 0-15,0-2 0 0,-3 5 0 16,-3 0 0-16,-3 3 0 0,-2 2 0 0,-1 3 0 0,-12 5 0 15,3 3 0-15,0 0 0 0,-5 2 0 0,-1 1 0 16,0-1-12-16,0 1 0 0,1 2 1 0,-4-2 0 16,3-4-148-16,3 1-29 15,-32 13-7-15,17-13-1 0</inkml:trace>
  <inkml:trace contextRef="#ctx0" brushRef="#br0" timeOffset="38736.8839">4752 6795 57 0,'0'0'0'0,"0"0"0"0,0 0 0 0,0 0 0 16,6-3 142-16,-3-2 23 0,0-1 5 0,-3 1 1 15,0 5-53-15,0 0-10 0,3-5-3 0,-3 5 0 16,-3-3-23-16,6-2-5 0,-3-1-1 0,0 6 0 16,0 0-28-16,0 0-5 0,-3-2-2 0,3-3 0 15,3 2 1-15,-3 3 0 0,-3-3 0 0,3 3 0 16,0 0 2-16,-3-5 1 0,0 2 0 0,-3-2 0 16,0 2-18-16,4 1-4 0,-1-4-1 0,-3 4 0 15,6 2-6-15,-9 0-2 0,3-3 0 0,-3 3 0 16,0 0-3-16,0 0-1 0,-3 0 0 0,3 0 0 15,0 3-10-15,-3 2 0 0,0-2 9 0,0 5-9 16,-2 0 0-16,2 0 8 0,0-1-8 0,-3 4 0 16,3 0 17-16,0 2-1 0,0-3 0 0,0 6 0 0,0 0-16 15,3 3 0-15,0 2 0 0,1 0 0 0,-1 0 13 16,3 0-1-16,0 1 0 0,6 1 0 0,0-1 0 0,0-1 0 16,0-3 0-16,0 1 0 0,6-1-12 0,0 1 0 15,3-3 0-15,-4-3 0 0,4 0 0 0,0-2 9 16,0-3-9-16,0 0 8 0,0-3 0 0,0 3-8 15,0-3 12-15,0-5-4 0,3 0 16 0,-3-3 4 16,0-2 0-16,3-3 0 0,0 0-28 0,-4-2 0 16,4-1-9-16,0-2 9 0,0-3 0 0,0-3 11 15,0-2 0-15,3 0 0 0,-6-3 1 0,3-2 1 16,0-3 0-16,-1 0 0 0,1-3-13 0,-3-2 11 16,0-1-11-16,0 1 10 0,-3-3-10 0,3 0 0 15,-3 0 0-15,0 2 0 0,3 1 0 0,-6-1 0 16,3 1 8-16,0 0-8 0,0-3 0 0,0 2 0 0,-3 3 0 15,-3 1 0-15,0 2 0 0,0 5 0 0,-3 0-9 16,0 5 9-16,0 1 0 0,0 5-12 0,-3 2 12 16,0 1-10-16,0 4 10 0,0 1 0 0,-3 0-9 0,3 2 9 15,-3 0 0-15,3 3-9 0,0-2 9 0,0 2 0 16,0 2-9-16,0 1 9 0,0 0 0 0,3-1-9 16,-3 1 9-16,4 5 0 0,-1 0 0 0,-3 5 0 15,3 0 0-15,3 3-10 0,0 3 1 0,0 4 0 16,-3 1 9-16,3 3 8 0,0 2-8 0,-3 5 11 15,0-2-1-15,3 0 0 0,0 0 0 0,0 5 0 16,3 0 15-16,-3 0 3 0,3 0 1 0,0 2 0 16,3 1-7-16,-3 0-2 0,0-6 0 0,5 1 0 15,1-4-11-15,0 1-9 0,-3-6 12 0,3 1-12 0,0-3 10 16,0-3-10-16,0-3 8 0,0 1-8 0,3-6-9 16,-3 0-7-16,3-2-2 0,0-3 0 15,-6 0-162-15,2-3-32 0,16-2-6 0,0-11-2 16</inkml:trace>
  <inkml:trace contextRef="#ctx0" brushRef="#br0" timeOffset="39510.2425">5532 6554 1098 0,'0'-13'48'0,"0"7"11"0,6-2-47 0,-3 3-12 16,0-3 0-16,3 0 0 0,-3 0 98 0,3 0 18 15,-3 3 3-15,0 0 1 0,-3-1-63 0,3 1-12 16,-3 5-2-16,0 0-1 0,0 0-28 0,0 0-6 15,0 0 0-15,0 0-8 0,-6 3 10 0,-3-1-10 16,0 1 8-16,-3 2-8 0,0 1 22 0,0 2-1 16,1-3 0-16,-4 0 0 0,3 3-21 0,-3-3 0 15,0 3 0-15,0-2 0 0,3-1 9 0,0 0-9 16,0 0 12-16,1 1-12 0,2 2 0 0,0-3 0 16,0-2 0-16,0 2 0 0,0 0 0 0,0 3 0 15,3-3 0-15,-3 3 0 0,3-2 0 0,-3-1 0 16,3 0 10-16,0 1-10 0,0-1 0 0,3 0 0 15,-3 0 0-15,3 1 0 0,3-6 0 0,0 0 0 16,-3 5 0-16,0 0 0 0,-2 1 0 0,5 2 0 16,0-8 0-16,-3 5 0 0,0 3 0 0,3 2 0 0,3 1 8 0,0-3-8 15,-3 5 20-15,0 0-2 0,5 3 0 0,-2 0 0 16,0 0 6-16,3 2 0 0,-3 6 1 0,3-3 0 16,3 3 2-16,-6 0 0 0,0 0 0 0,-3-3 0 15,3 3 0-15,-3-3 0 0,-3 0 0 0,3-2 0 16,-3 2 2-16,3-3 1 0,0 1 0 0,0-6 0 15,-3 3-3-15,3 0-1 0,3 0 0 0,-3-3 0 16,0-2 2-16,-3-1 0 0,3 1 0 0,0-1 0 16,0-2-16-16,0-2-2 0,0-6-1 0,0 7 0 15,0-1 1-15,0-6 0 0,0 0 0 0,3 5 0 0,-3-5 3 16,0 0 1-16,6 3 0 0,0-3 0 0,-6 0-14 16,9 2 0-16,0 1 0 0,3-3 0 0,-3-3 0 15,6 1 0-15,0 2 0 0,2-6 0 0,4-2 0 16,0 3 0-16,0 3 0 0,0-4-770 15,0 1-154-15</inkml:trace>
  <inkml:trace contextRef="#ctx0" brushRef="#br0" timeOffset="40022.799">5913 6763 990 0,'3'-13'44'0,"0"5"8"0,0-3-41 0,0 3-11 0,0 0 0 0,0-2 0 16,-3 2 85-16,0 0 15 0,0 0 4 0,0 0 0 15,-3 3-32-15,-3-1-7 0,3 1-1 0,-3 0 0 16,0 2-7-16,-3 0-1 0,-2 3-1 0,-1 3 0 16,-6 0-37-16,3 5-7 0,3-3-2 0,-3 0 0 0,3 6 0 0,-3-1 0 15,0 1 0-15,1-1 0 0,2 1 0 0,0 0 0 16,0-1 0-16,6 3 0 16,-3-2 7-16,6 2 0 0,0 1 1 0,-3-4 0 0,6 1-8 0,-3 2-1 15,6 0-8-15,-3 0 12 0,6 1-12 0,0-1 8 16,3-3-8-16,0 1 0 0,3 0 15 0,3-3-3 15,-1-3-1-15,1 3 0 0,0-3 4 16,3 0 1-16,-6 1 0 0,6-1 0 0,-6 0-2 0,3 0 0 16,-6 1 0-16,2-1 0 0,-5 3 18 0,0 0 4 15,-3 0 1-15,0 0 0 0,-3 2-13 0,-3 1-2 16,0 0-1-16,-6-1 0 0,1 3 15 0,-4-2 4 16,3 0 0-16,-3 2 0 0,-3 0-40 0,0 3 0 15,-3-6 0-15,0 4 0 0,0-1 0 0,1-2 0 16,-1 2 0-16,3-5 8 15,0-3-64-15,3 0-12 0,-3-2-2 0,3 0-624 16,3-6-125-16</inkml:trace>
  <inkml:trace contextRef="#ctx0" brushRef="#br0" timeOffset="40587.9175">6190 6564 576 0,'0'0'51'0,"6"-5"-41"16,0-3-10-16,3-2 0 0,0 2 137 0,0-3 26 15,3 0 5-15,-3 1 0 0,0-1-35 0,2-2-7 16,1 0-2-16,0 0 0 0,6-1-50 0,0 1-10 16,0 3-3-16,0-1 0 0,0 0-24 0,-4 1-5 15,1 2 0-15,3 0-1 0,-6 0-15 0,0 0-2 16,-3 5-1-16,0 3 0 0,0 3-5 0,-3 2 0 16,0 1-8-16,-3-1 12 0,3 5-12 0,-6-2 0 15,3 6 8-15,-3-1-8 0,0 3 14 0,0 2 0 16,3 1 0-16,-3-1 0 0,0 3 1 0,3 1 0 15,0-1 0-15,-3 0 0 0,3-3 8 0,-3 6 1 16,0 0 1-16,0 3 0 0,3 2 1 0,-3 0 0 16,0-3 0-16,0 1 0 0,3 4-3 0,-3 1-1 0,0-5 0 15,0 2 0-15,-3-3 3 0,3 1 1 0,3-1 0 16,-3-5 0-16,0 0-4 0,2-2-1 0,1 0 0 0,0-1 0 16,0-2-3-16,0-3-1 0,0 0 0 0,-3-2 0 15,3 0 3-15,-3-4 1 0,0 1 0 0,3 0 0 16,-3-8 7-16,0 0 0 0,-3 6 1 0,3-1 0 15,-3 3 4-15,0-3 1 0,3-5 0 0,0 0 0 16,-3 3-12-16,-6 2-2 0,1 0-1 0,-1-2 0 16,0 0-19-16,-3 2 10 0,0 0-10 0,-3 3 8 15,-3 0-8-15,0 0 0 0,0-3 0 0,-2 1 0 16,5-4-102-16,-3 1-19 16,-3 2-4-16,6-2-1091 0</inkml:trace>
  <inkml:trace contextRef="#ctx0" brushRef="#br0" timeOffset="41522.1369">7583 6519 115 0,'-3'-16'0'0,"6"9"10"0,0-1-10 0,0-3 0 0,0 0 0 0,0 1 0 15,3 5 282-15,0-3 54 0,0-3 12 0,0 6 1 16,-3-1-208-16,3 1-41 0,-6 5-9 0,0 0-2 16,0 0-49-16,0 0-11 0,0 8-1 0,0-3-1 15,-3 6-15-15,-3-3-2 0,-3 2-1 0,0 4 0 16,-3-1 13-16,0 3 2 0,-3-3 1 0,0 6 0 16,1-1 10-16,-1 1 1 0,-6-4 1 0,0 4 0 0,-3 0-23 15,3-4-5-15,3 4-1 0,1-3 0 0,-1 0 1 16,3 0 0-16,0-3 0 0,3 0 0 0,3-5 1 15,0 3 0-15,0-4 0 0,3 4 0 0,0-3-10 0,3-3 10 16,-3 1-10-16,9-1 10 0,0 0-10 0,-3-5 0 16,0 5 0-16,3 1 0 0,6 2 0 15,0 2 0-15,-6-2 0 0,0 3 8 0,0-3-8 0,6 0 10 16,6-3-10-16,0 6 10 0,-3-4 7 0,3 1 2 16,0 3 0-16,-1-3 0 0,1 0-19 0,0 0 0 15,3-3 0-15,0 3 0 0,3 0 0 0,-6 0 0 16,-3-3 0-16,5 0 0 15,10 3-157-15,-6-2-26 0,-12-4-5 0,3 1-621 0</inkml:trace>
  <inkml:trace contextRef="#ctx0" brushRef="#br0" timeOffset="41874.3045">7330 6750 1378 0,'0'0'30'0,"0"0"6"0,-6-3 2 0,0 0 2 0,0 3-32 0,0-2-8 0,6 2 0 0,0 0 0 16,0 0 52-16,0 0 10 0,0 0 2 0,0 0 0 16,0 0-4-16,0 0 0 0,0 0 0 0,9 2 0 15,0-4 4-15,3 2 0 0,0 0 0 0,3 0 0 0,0-3-2 0,6 0 0 16,-1 3 0-16,16-2 0 0,0-1-10 0,3 0-1 15,-7-2-1-15,10 0 0 0,3-1-14 0,2 1-4 16,1-3 0-16,2 0 0 0,-2-2-8 0,3-1-3 16,5 3 0-16,1-2 0 0,-4-1-2 15,-2 3-1-15,-3 0 0 0,2 0 0 0,-8 3-18 0,-3 0 0 16,-1-1 0-16,-8 6 0 0,0 0 0 0,-3 0 0 16,-4 3-15-16,1 2 5 15,0-2-22-15,-6 5-4 0,0-3 0 0,-6 6-1 16,3-3-171-16,-4 0-33 0,4 10-7 0,3-7-2 0</inkml:trace>
  <inkml:trace contextRef="#ctx0" brushRef="#br0" timeOffset="43043.4342">9744 6281 748 0,'0'0'67'0,"6"-5"-54"0,-6 5-13 0,6-3 0 16,-6 3 110-16,0-8 19 16,3 0 4-16,-3 8 1 0,0 0-38 0,0 0-7 0,-3-5-1 15,3 5-1-15,0 0-16 0,-6-5-3 0,0 2-1 0,0 3 0 16,-3 0-34-16,3 3-6 0,-3-1-2 0,-6 4 0 15,7-1 11-15,-4 3 1 0,-3 3 1 0,3-1 0 16,-3 1-5-16,3 2-1 0,0 0 0 0,3 3 0 16,-6 3 4-16,6 2 0 0,1-3 0 0,-1 3 0 15,3 1-24-15,-3-1-12 0,6-3 12 0,3 3-12 16,-3 1 20-16,0-4-4 0,0 1 0 0,3-3 0 16,0 2-4-16,3-2-2 0,0 0 0 0,3-3 0 15,-3-2-10-15,3 2 0 0,0-3 0 0,0 4 0 16,-1-6 28-16,4-3 3 0,0 0 1 0,3-2 0 15,-3-1-20-15,6 1-3 0,-3-3-1 0,6-3 0 0,-3-2 8 16,3 0 2-16,-1 0 0 0,4-3 0 0,-3-3 14 16,3-2 2-16,0 0 1 0,3-1 0 15,-1-1-18-15,-5-1-3 0,-3 0-1 0,-3-3 0 0,6 1 4 0,-3-3 1 16,0-3 0-16,0 0 0 0,-1 3 14 16,-5-3 4-16,-3 0 0 0,3 0 0 0,0 3-36 0,-6 3 0 15,-6-4 0-15,0 1 0 0,0 3 0 0,-6-1 0 16,-3 3 0-16,3 3 0 15,-2 0-22-15,-4 2-11 0,-6 3-3 0,-3 3 0 16,0 0-92-16,0 2-18 0,-5 3-4 0,2 3-594 16,-3 5-120-16</inkml:trace>
  <inkml:trace contextRef="#ctx0" brushRef="#br0" timeOffset="44801.0609">4803 8300 1090 0,'-3'-11'48'0,"3"11"11"0,0 0-47 0,-3-5-12 16,0-3 0-16,0 0 0 0,-3 3 92 0,3-3 16 15,-3 3 3-15,3-1 1 0,-6 4-63 0,6-1-12 16,3 3-2-16,-6 0-1 0,-3 0-14 0,1 0-2 16,2 3-1-16,-3-1 0 0,0 4 11 0,0-1 3 15,-3 3 0-15,0 0 0 0,0 2-11 0,0-2-3 16,-3 3 0-16,-3 2 0 0,4 3 9 0,-4 3 2 15,3-4 0-15,0 7 0 0,0-1 4 0,0 3 0 16,3 2 1-16,0 1 0 0,-3 4-10 0,4 1-3 16,5 0 0-16,0 2 0 0,0 1 24 0,0-1 5 15,0 0 1-15,3 1 0 0,0-3-6 0,3 2 0 16,-3 0-1-16,3 1 0 0,3-1-28 0,0 1-6 16,-3-4-1-16,6-2 0 0,0-2-8 0,6-3 8 15,-3-3-8-15,2 0 8 0,4-3-8 0,3-2 8 16,0 0-8-16,3-8 8 0,0 0-8 0,0-3 12 0,2-2-12 15,1-3 12-15,0-5 4 0,0-6 0 0,3-2 1 16,-4 0 0-16,7-6-17 0,-6 1 0 0,3-3 0 16,0-1-9-16,-4-4 33 0,-2-1 6 0,0-2 2 15,-3 0 0-15,0-3-10 0,-3 1-2 0,-3-1 0 16,2 0 0-16,-5-2-7 0,-3-1-1 0,0-4-1 0,0 2 0 16,-3 2-11-16,-3 1 0 0,-3-3 0 0,0 5 0 15,0-2 0-15,-6 2 0 0,-3 0 0 0,1 3 0 16,-1 3 0-16,0-1 0 0,-3 3 0 0,3 3 0 15,3 3 0-15,-3-1 0 0,0 3-8 0,-3 3 8 16,-3 2-44-16,7 1-5 16,-1 2-1-16,3 3 0 0,-3 2-175 0,3 3-35 15,-12 8-8-15,6 5 0 0</inkml:trace>
  <inkml:trace contextRef="#ctx0" brushRef="#br0" timeOffset="45148.1">4624 8819 921 0,'0'0'40'0,"0"0"10"0,0 0-40 0,0 0-10 16,0 0 0-16,0 0 0 0,0 0 155 0,0 0 29 0,0 0 5 15,0 0 2-15,6-6-86 0,-3 4-17 0,3-1-3 16,3 3-1-16,-3 0 10 0,3 3 2 16,3-1 0-16,0 4 0 0,3-1-26 0,-3 0-5 0,6 3-1 0,-4 3 0 15,1-1 0-15,0 3 0 0,0 3 0 0,-3 0 0 16,6 0-44-16,-6 0-10 0,0 0-2 0,0 0 0 16,0 0 6-16,-4-1 1 0,1-1 0 0,0-4 0 15,0-2-5-15,0 3-1 0,3-1 0 0,0 1 0 16,3-6-9-16,0 1 0 0,3-4 0 0,-1 1 0 15,-2-6-126-15,6-2-27 16,-3-3-6-16</inkml:trace>
  <inkml:trace contextRef="#ctx0" brushRef="#br0" timeOffset="46007.5126">6083 8295 1036 0,'0'0'92'15,"0"0"-73"-15,3-6-19 0,-3 6 0 0,0 0 72 0,0 0 12 0,0 0 1 0,0 0 1 16,0 0-44-16,-3 8-9 0,-3 0-1 0,-3 3-1 16,-3-1 1-16,3 4 0 0,-6-4 0 0,0 6 0 15,-2-3 22-15,-1 3 5 0,-3 3 1 0,3-3 0 16,-6 2 11-16,3 1 2 0,1 2 1 0,-1 0 0 15,0 0-14-15,3 0-4 0,0-2 0 0,3-1 0 16,0-2-22-16,4 0-5 0,5-5-1 0,-3 2 0 16,0 0 4-16,3-2 1 0,3-1 0 0,3-2 0 15,0-2-33-15,0 2-11 0,3-3 0 0,3 0 0 16,3 0 20-16,3-2 4 0,2 2 1 0,1-2 0 16,3 0-38-16,-3 2-7 15,6 0-1-15,-3-2-1 0,3 2-37 0,-1-2-7 0,1 2-2 0,-3 0 0 16,3-2-42-16,-3 2-9 0,0-2-2 15,0 0-406-15,-4 2-82 0</inkml:trace>
  <inkml:trace contextRef="#ctx0" brushRef="#br0" timeOffset="46643.1931">5803 8657 403 0,'0'0'36'0,"0"0"-36"0,0 0 0 0,0 0 0 0,3-5 163 0,-3 5 25 15,0 0 6-15,3-5 1 0,3-1-51 0,-3 1-9 16,-3-3-3-16,0 8 0 0,9-3-25 0,0-2-6 15,0 0-1-15,0 0 0 0,3 2-36 0,0-2-8 16,-1 2-2-16,4 0 0 0,0 3-6 0,3-2-2 16,0-1 0-16,3 0 0 0,0 3-20 0,2 0-4 15,4-5-1-15,3 5 0 0,6-3 3 0,-1-2 1 16,-2 3 0-16,6-4 0 0,6 4 11 0,-1-4 1 16,-2 1 1-16,-6 0 0 0,2-1-2 0,-5 1-1 15,0 0 0-15,-3 0 0 0,-7-3-10 0,1 0-1 16,3 0-1-16,-3 2 0 0,0 1-11 0,-4-3-1 15,1 3-1-15,3-3 0 0,-3 3-10 0,0-1 0 16,0 1 0-16,-4 2-11 0,1-2 11 0,-3 3 0 16,0 2 0-16,0-3 0 0,-3 3 8 0,3 0 3 0,-9 0 1 0,3 3 0 15,0-3-12-15,-9 0 0 0,0 0 0 0,0 0 0 16,0 0 0-16,0 0 0 0,0 0-9 0,0 0 9 16,0 0 0-16,0 0-12 0,0 0 12 0,0 0-10 31,5 7-15-31,-5-7-3 0,0 0-1 0,0 0 0 0,0 6-35 15,0-6-6-15,0 0-2 0,-2 5 0 0,-1 3-142 0,0-3-29 16</inkml:trace>
  <inkml:trace contextRef="#ctx0" brushRef="#br0" timeOffset="50519.7509">8265 7734 403 0,'0'0'17'0,"0"0"5"0,0 0-22 0,0 0 0 0,0 0 0 0,0 0 0 15,0 0 74-15,0 0 10 0,-3-3 3 0,-3 3 0 16,3-3-35-16,-3 3-6 0,0 0-2 0,0-2 0 16,0 2 16-16,0 0 4 0,-3-3 0 0,0 1 0 0,-3 2 0 0,3 2 0 15,0 3 0-15,1-2 0 16,-4 0-29-16,3-1-6 0,-3 1-1 0,3 2 0 0,-3 1 12 0,3 2 1 16,0 0 1-16,0-1 0 0,3 7-18 0,0-1-3 15,3-2-1-15,-3 4 0 0,3 4-11 16,0-1-9-16,3 4 12 0,-3 1-12 0,3-1 10 0,0 7-10 15,-3 0 8-15,3 3-8 0,3-1 34 0,-3-4 2 16,3 2 0-16,-3 0 0 0,3 0 25 0,0 0 6 16,-3 0 1-16,3 0 0 0,-3-2-30 0,0 2-6 15,-3 0 0-15,-3-5-1 0,3-3-9 0,0 0-2 16,-5-5 0-16,-1 0 0 0,0-5 3 0,0-4 0 16,0 1 0-16,-3-2 0 0,3-1-7 0,0-2-2 15,3-6 0-15,-3 0 0 0,3 3-4 0,0-2-1 16,3-4 0-16,3 1 0 0,0-5-9 0,3 2 8 15,-3-3-8-15,3 0 8 0,3 3-16 0,0 1-4 16,0-1-1-16,3 2 0 0,0-2-5 0,0 6-1 16,0 2 0-16,0 0 0 0,0 2 7 0,-3 6 0 0,3 0 1 15,-3 3 0-15,2 2 11 0,-5 3 0 0,3 2 0 16,-3 4 0-16,0 1 0 0,3 1 0 0,0 0 0 0,0 0 0 16,0-3 0-16,3 3 0 0,0-3 9 0,3 0-9 15,3-5 14-15,-3 3-4 0,3-4-1 0,-4-1 0 16,7-1-9-16,-3 0 0 0,3 0 0 0,0 1 8 15,0-4-126-15,0-2-26 16,0 3-4-16,2-3-2 0</inkml:trace>
  <inkml:trace contextRef="#ctx0" brushRef="#br0" timeOffset="51244.5113">8878 7990 345 0,'0'0'15'0,"0"0"4"0,3-8-19 0,0 3 0 16,-3-3 0-16,0 3 0 0,3-3 173 0,-3 0 31 15,0 0 7-15,0 0 1 0,-3 0-102 0,3 0-20 16,0 3-4-16,-6 0-1 0,-3-1-23 0,6 4-5 15,-3-1-1-15,0 1 0 0,-3 2-16 0,0 0-4 16,0 0-1-16,0 5 0 0,1-3-10 0,-4 6-1 16,0 0-1-16,0 3 0 0,-6-3-8 0,6 0-2 15,-6 5 0-15,6 0 0 0,-3 0-5 0,3 1 0 16,1 2-8-16,2-1 12 0,3 1-12 0,3 0 0 16,0 0 0-16,6 0 0 0,0 0 0 0,3 0 0 15,3 0 0-15,-3 2-10 0,5 1 10 0,-2-3 0 16,3-3 8-16,0 3-8 0,3-3 8 0,0-3-8 15,-3 4 8-15,3-4-8 0,0 1 0 0,-1-1 9 16,-5-4-9-16,-3 2 0 0,3-3 28 0,-6 3-2 16,3-3 0-16,-6-5 0 0,-3 8 6 0,0 0 2 15,0 0 0-15,0 0 0 0,-6 0 2 0,0 0 1 0,1 0 0 16,-1-3 0-16,-3 3-21 0,3 0-5 0,-3 0-1 16,0-3 0-16,-3 3-10 0,3 0 0 0,-3 0 0 15,3-3 0 1,-3 1-116-16,4-1-20 0,-1-3-3 0,3 4-1 0</inkml:trace>
  <inkml:trace contextRef="#ctx0" brushRef="#br0" timeOffset="51967.952">9179 7826 1407 0,'0'-5'31'0,"0"0"6"0,-3 0 2 0,3-1 1 0,3 1-32 0,0-3-8 0,3-3 0 15,-1 3 0-15,1-5 62 0,6 3 11 0,0-4 3 0,3 1 0 16,0 0-24-16,3-3-4 0,6-2 0 0,-1 2-1 16,4 2-7-16,0 1-2 0,-3 0 0 0,0 5 0 15,-6 0-6-15,-4 3 0 0,-2-3-1 0,0 8 0 16,-3 0-19-16,0 5-3 0,0 0-1 0,-3 6 0 15,0-3-8-15,-3 5 0 0,0 0 0 0,0 6 0 16,-6 2 8-16,0 3 0 0,3 5 0 0,-3 0 0 16,-3 0 0-16,0 3 0 0,0 0 0 0,0 0 0 15,3-3 10-15,3 0 2 0,-3-3 0 0,3 3 0 16,0-2-20-16,0-3 0 0,-3-3 0 0,3-3 0 16,3-5 0-16,3-2 0 0,-3 0 0 0,6-3 0 15,0 2 0-15,-3-5 0 0,3-2 0 0,3 0 0 0,-3-6 10 0,0 0-2 16,3 1 0-16,-1-3 0 0,-2 2-8 0,0-2 8 15,3-1-8-15,-3-2 8 0,0-2-8 0,0 2 0 16,-3 0 0-16,0 3 0 0,0-3 0 0,0 2 0 16,-6 6 0-16,0 0 12 0,0 0-4 0,0 0 0 15,0 0 0-15,0 6 0 0,-3 2 4 0,3 2 0 16,-3-2 0-16,3 5 0 0,-3 3-2 0,0 3 0 16,0-3 0-16,0 0 0 0,0 2 14 0,0 3 2 15,0-5 1-15,3 0 0 0,0 0-3 0,-3 0 0 16,0-3 0-16,3 3 0 0,-3 0 16 0,3 0 4 15,-3-3 0-15,0 0 0 0,0 6 6 0,0 2 2 16,-3-5 0-16,3 2 0 0,-3 3-36 0,-3 0-8 0,0-2 0 16,-2 2-8-16,-1-2 0 0,-3-1 0 15,0 1 0-15,3-1 0 0,-3-2 0 0,-3 3 0 0,-3-4 0 16,1 4 0 0,-4 0-66-16,-3-4-20 0,0 1-4 0,-3 0-736 0,1-5-147 0</inkml:trace>
  <inkml:trace contextRef="#ctx0" brushRef="#br0" timeOffset="55216.6427">4755 9940 403 0,'0'0'36'0,"0"0"-36"0,0 0 0 0,0-8 0 15,0 1 99-15,0-1 13 0,0 0 2 0,0 0 1 16,3-3-12-16,0-2-3 0,-3 2 0 0,3 1 0 15,0-3-12-15,0 5-4 0,-3-3 0 0,3 3 0 16,-3 0-24-16,3 0-4 0,-3 3-2 0,3 0 0 0,0-1-4 16,-3 4-1-16,0-1 0 0,0 3 0 0,0 0-13 0,0 0-2 15,0 0-1-15,0 0 0 0,0 0-14 0,6 8-3 16,-3 5-1-16,3 3 0 0,0 3-6 0,3 7-1 16,0-2 0-16,-3 5 0 0,6 3 8 0,0 2 0 15,0 3 1-15,-1-2 0 0,1 2 19 0,-3 0 3 16,3-3 1-16,0-2 0 0,0-3-24 0,0 0-4 15,0-3 0-15,-3-4-1 0,3-4-11 0,-3-2 12 16,0-5-12-16,-6-3 12 0,2-1-4 0,-2-4 0 16,-3-3 0-16,6 3 0 0,0-6 23 0,0 0 4 15,0-7 1-15,-3-1 0 0,3-5-20 0,0 1-4 16,-3-4-1-16,6-2 0 0,-6-6-1 0,0 1 0 16,0-1 0-16,0-2 0 0,3-2-10 0,0-4 12 15,0-4-12-15,-3 1 12 0,6 4-12 0,-3 2 0 16,0 1 0-16,3 4 0 0,-1 3 0 0,-2 6-9 0,0 5 9 15,0 5 0-15,0 2-12 0,0 1 12 0,0 8-12 16,0 5 12-16,0 8-12 0,0 2 12 0,3 3-12 16,-3 8 12-16,0 3 0 0,-3 5 0 0,-3 3 0 0,3-3 0 15,-3 3 0-15,0-3 0 0,0-3 0 0,0-2 0 16,-3-1 0-16,3-1 0 0,-3-7 0 16,0-4 0-16,0-3 8 0,-3-3-8 0,3 0 0 0,0-2 0 15,3-3 19-15,-3-3-3 0,3-2 0 0,0-3 0 16,0 0 16-16,0 0 2 0,0 0 1 0,3-11 0 15,3-2-20-15,0-3-4 0,-3-3-1 0,3 1 0 16,3-3 3-16,0-3 1 0,0 0 0 0,6-2 0 16,-4-1-3-16,1-2-1 0,3-3 0 0,0 1 0 15,0-1-10-15,0 0 0 0,-3 0 0 0,6 1 8 0,0 2-8 16,-4-1-17-16,4 7 4 0,-3-1 1 16,-3 3-122-16,0 2-24 0,0 6-5 0</inkml:trace>
  <inkml:trace contextRef="#ctx0" brushRef="#br0" timeOffset="55783.1756">5693 9427 1036 0,'0'0'92'0,"0"-5"-73"0,6 0-19 0,-3-1 0 16,-3 1 96-16,3-3 15 0,0 3 3 0,0-3 1 15,0 5 10-15,-3 3 3 0,0 0 0 0,0 0 0 16,0 0-66-16,0 0-13 0,0 0-2 0,0 0-1 16,9 3-19-16,-6 5-4 0,0-3-1 0,3 0 0 15,0 3 0-15,-3 3 0 0,0-1 0 0,0 4 0 16,0 2 2-16,0 2 1 0,0 3 0 0,2 3 0 15,-5 5-1-15,3 3-1 0,-3 2 0 0,3 3 0 16,-3 3 4-16,0 2 1 0,-3 3 0 0,0 3 0 16,3 2-10-16,0-5-2 0,-5 0 0 0,5-3 0 0,-3-4-5 15,3-4-2-15,-3-2 0 0,3-6 0 0,-6-2-9 16,3-3 0-16,-3-5 0 0,3-3 0 0,0 0 0 16,0-5 16-16,0-2-2 0,0-4-1 0,3-2-2 0,0 0-1 15,0 0 0-15,-3-2 0 0,0-4 8 0,0-4 2 16,3-1 0-16,0-2 0 0,0-3-20 0,3-2 8 15,0-1-8-15,3-2 0 0,-3 0 0 0,6-3 0 16,0 3 0-16,0 0 0 0,-1-1 0 0,1 7 0 16,0 1 0-16,0 4 0 0,-3 2 0 0,0 3 0 15,0 2 8-15,3 6-8 0,-3-1 0 0,0 6-12 16,-3 3 1-16,0 2 1 0,3 0 10 0,-3 3 8 16,0 3-8-16,3-4 11 0,-3 4-11 0,0-3 0 15,0 2 0-15,-3-2 0 0,0 0 0 0,3 0 0 16,-3-3 0-16,3 0 0 15,-3-5-39-15,3 0-9 0,0 0-3 0,-3-8 0 16,6 6-130-16,-6-6-27 0,8 2-4 0,1 1-713 0</inkml:trace>
  <inkml:trace contextRef="#ctx0" brushRef="#br0" timeOffset="55991.7502">6068 10022 345 0,'3'-5'31'0,"-3"0"-31"0,0 0 0 0,0 2 0 15,0 3 248-15,0 0 44 0,0 0 9 0,0 0 2 16,0 0-145-16,0 0-29 0,0 0-5 0,6 5-2 16,0 3-64-16,-3 3-13 0,3 2-2 0,-3 0-1 15,3 3-7-15,-3-3-2 0,-3 3 0 0,6 0 0 0,-3 0-4 16,0-3-1-16,0 0 0 0,0 1 0 16,3-4-8-16,-3 1-3 0,-3-1 0 0,3-2 0 15,6 0-57-15,-7-2-12 0,4-1-3 0,-6-5-916 16</inkml:trace>
  <inkml:trace contextRef="#ctx0" brushRef="#br0" timeOffset="56126.164">6223 9713 1612 0,'-3'-8'144'0,"0"0"-116"16,0-3-28-16,3 3 0 0,0 1 128 0,0 7 20 15,0 0 4-15,0 0 1 0,0 0-120 0,0 0-24 0,0 0-9 0,9 5-639 16,-3 0-132-1</inkml:trace>
  <inkml:trace contextRef="#ctx0" brushRef="#br0" timeOffset="56934.853">6321 9991 921 0,'12'8'82'0,"-9"-3"-66"0,6-2-16 0,-3 2 0 16,6 0 70-16,0-2 10 0,-3-3 3 0,3 0 0 15,-1-3 28-15,4-2 5 0,-3-3 2 0,3 0 0 16,-3-3-35-16,3-2-7 0,-3 0-2 0,6-3 0 15,-6 0-21-15,-1-5-4 0,1 2-1 0,-3 1 0 16,0-3 0-16,0 0 0 0,-3-3 0 0,0 0 0 16,3 0-26-16,-3-5-6 0,-3 3 0 0,0-3-1 15,3-1 6-15,-3 1 2 0,0-2 0 0,0 1 0 16,-3 1 1-16,0 3 1 0,3-1 0 0,0 1 0 0,0 2-14 16,0 3-3-16,0 0-8 0,0 2 12 0,0 1-4 15,0 2 0-15,-3 3-8 0,0 2 12 0,3-2-4 0,0 5-8 16,-6-3 11-16,3 3-11 0,3 3 8 0,-6 0-8 15,3 2 0-15,0 3 0 0,-6-5 0 0,6 5 0 16,0 0 0-16,-6 3 0 0,-6-1 0 0,3-2 0 16,3 5 0-16,-3 3 0 0,0 0 0 0,0 0 0 15,0 3-10-15,3 2 10 0,-3 0 0 0,3 3 0 16,-3 0-9-16,3 5 9 0,0 0 0 0,4 3 0 16,-4 0 0-16,3 0 0 0,0 2 0 0,3 1 9 15,-3 2-9-15,3 0 8 0,-3 0 6 0,3-2 1 16,0-1 0-16,0 0 0 0,0 4-1 0,0-1 0 15,3 2 0-15,-3-1 0 0,3-4-3 0,0 0-1 16,0 1 0-16,0-1 0 0,0 1-10 0,-1-3 10 0,4-6-10 16,0 3 10-16,3-2-10 0,0-6 0 0,0-5 9 0,3 0-9 15,-3-3 12-15,6 1-3 0,3-9 0 16,0 0 0-16,2 1-1 0,-2-6 0 0,6 0 0 16,-3 0 0-16,0-3 1 0,0-5 0 0,-4 3 0 0,4-3 0 15,-6 3-9-15,-3-6 8 0,0 1-8 0,-3-1 8 16,0-2-8-16,-3 3 0 0,-6-1 9 0,3 3-9 15,-3 0 0-15,-3 3 8 0,0 3-8 0,0-1 0 16,-3 0 0-16,3 6 0 0,-3 0 0 0,0 0-12 16,0 2 36-16,0-2 6 0,0 2 2 0,0 3 0 15,0 3-32-15,-3-1 0 0,3 1 0 0,0 2 0 16,0-2 0-16,1 2 0 0,-1 3 0 0,0 0 0 16,3 0 0-16,0 0 0 0,-3 0 0 0,3 0 0 0,0 2 0 15,0 1 0-15,0-3 0 0,-3 0 0 0,9 0 0 16,-3-8 0-16,0 0 0 0,0 0 0 0,-3 8 0 0,3-3 0 15,0-5 0-15,0 0 0 0,0 0 0 0,0 0 0 16,0 0 0-16,0 0 0 0,0 0 0 0,0 0 0 16,0 0 0-16,0 0 0 0,0 0 0 0,0 0 0 15,0 0 0-15,0 0 0 0,0 0 0 0,0 0 0 16,0 0 0-16,0 0 0 0,0 0 0 0,0 0 0 16,0 0 0-16,0 0 0 0,3 8 0 0,0 0 0 15,0 2 0-15,-3 1 0 0,-3-3 0 0,3 3 0 16,0-6 0-16,3 5 0 0,3 1 0 0,-3 2 0 15,3-2 0-15,-3-1 0 0,6-2 0 0,2 0 0 16,-2 0 0-16,6 0 0 0,3-3 0 0,0 1 0 16,0-6 0-16,3 2 0 15,0-2-96-15,-1 0-24 0,1 0-6 0,0-5-1058 0</inkml:trace>
  <inkml:trace contextRef="#ctx0" brushRef="#br0" timeOffset="57616.388">5017 10538 403 0,'0'0'36'0,"0"0"-36"0,-9-5 0 0,3 5 0 15,6 0 128-15,-8-5 18 0,2 2 4 0,6 3 1 16,0 0-35-16,-6-5-6 0,6 5-2 0,-3-5 0 15,0 2-25-15,3 3-6 0,0 0-1 0,0 0 0 16,0-5 11-16,0 5 1 0,3-6 1 0,6 6 0 16,-3-2-25-16,2 2-4 0,1 0-2 0,3 2 0 15,3 1-25-15,3 0-5 0,0-1 0 0,3 4-1 16,3-1-7-16,2 3-2 0,7-3 0 0,3 0 0 16,3 1 5-16,5-4 1 0,10 4 0 0,-4-4 0 0,7 4 0 15,-4-6 1-15,7-3 0 0,-3 0 0 0,2-2 8 16,1 0 2-16,-4-3 0 0,1 0 0 15,-4-3-1-15,-2-2 0 0,-3 0 0 0,2 0 0 0,-2-3-10 16,-4 0-1-16,-5 3-1 0,3-1 0 0,2 4-11 0,1-4-3 16,-3 4 0-16,-7-1 0 0,1 3-8 0,0 3 0 15,0 0 0-15,-4 0 0 0,-2 2 0 0,0 3 0 16,-3 3 0-16,-6-3 0 0,-1 2 0 0,-2 1 0 16,0-1-8-16,-3 1 8 15,-9 2-28-15,3 1-2 0,0-1 0 0,0 3-787 16,-6 0-158-16</inkml:trace>
  <inkml:trace contextRef="#ctx0" brushRef="#br0" timeOffset="58518.923">8458 9379 921 0,'-6'0'82'16,"-3"-2"-66"-16,0 2-16 0,1 0 0 16,-4 0 81-16,0 2 13 0,0 4 2 0,0-1 1 15,-3 0-2-15,0 3-1 0,-3 3 0 0,0 5 0 0,1 0-27 0,-4 2-6 16,-3 1-1-16,6 2 0 0,-3 8-3 0,0 0-1 15,1-2 0-15,2 2 0 0,3 2-16 16,0 1-3-16,0 0-1 0,3 0 0 0,3 5 8 0,0-3 2 16,3-2 0-16,0 2 0 0,-3 3-20 0,6-2-4 15,6-4-1-15,0 1 0 0,3 0-8 0,-3-6-1 16,6 1-1-16,0-6 0 0,9-3 2 0,-3 1 1 16,0-6 0-16,3-5 0 0,3 0-5 0,-1-3-1 15,4-2 0-15,3-6 0 0,0-2 8 0,0-3 2 16,2-5 0-16,1-3 0 0,-3-2 16 0,0-4 3 15,2-1 1-15,-5-4 0 0,0-2-5 0,0 0-1 16,-3 2 0-16,0-4 0 0,-4-4 7 0,4 1 1 16,-6 0 0-16,0-4 0 0,-3 4-30 0,0-3-10 15,0 3 0-15,-3-1 9 0,-3-2-9 0,-3 5 10 16,-3 1-10-16,-3 2 10 0,-3 2-10 0,0 3 0 16,-3 3 0-16,-6 0 0 0,3 2 0 0,-3 4 0 0,-3-1 0 15,3 2 0-15,-3 1-8 0,1 5-4 0,-1 0-1 0,3 6 0 31,-3 2-91-31,0 2-19 0,-3 4-3 0,3 2-1 16,4 5-137-16,-4 0-27 0</inkml:trace>
  <inkml:trace contextRef="#ctx0" brushRef="#br0" timeOffset="58789.1518">8268 9853 748 0,'0'0'67'0,"3"-5"-54"16,3 0-13-16,0-1 0 0,3 4 168 0,0-1 32 16,-1 3 5-16,1 0 2 0,3 0-47 0,0 3-10 15,0-1-2-15,0 6 0 0,0 0-56 0,0 0-11 16,0 5-2-16,0-2-1 0,-3 2 2 0,-1 0 1 16,4 3 0-16,-3 3 0 0,3-3-19 0,0-1-4 15,0-1-1-15,3-1 0 0,-3 3-27 0,3 0-6 16,-3-8 0-16,2 0-1 0,4-1-5 0,0-1-1 15,3-4 0-15,-3 1 0 16,3-3-39-16,0 0-8 0,-4-3-2 0,4 1 0 16,-6-6-144-16,0 3-30 0,3-3-6 0</inkml:trace>
  <inkml:trace contextRef="#ctx0" brushRef="#br0" timeOffset="59442.453">9318 9578 403 0,'-2'0'36'0,"-4"-3"-36"0,0 3 0 0,3-2 0 16,-6-4 186-16,6 4 30 0,-3-1 7 0,0 3 1 16,6 0-92-16,0 0-19 0,0 0-3 0,0 0-1 15,0 0-45-15,6-3-10 0,0-2-2 0,6 0 0 16,3 0-1-16,5-1-1 0,4-2 0 0,9 0 0 16,0 0 2-16,2-2 0 0,7 2 0 0,0-3 0 15,-1 3-31-15,1-2-5 0,-6-1-2 0,2 1 0 16,-2 2-2-16,-3 0-1 0,0-3 0 0,-1 1 0 15,-5 2-11-15,3 2 0 0,-6 1 0 0,0 0 8 16,-4-1-8-16,1 6 0 0,-6-2 0 0,0 2 0 16,3 0-21-16,-9 2-10 0,0 1-1 15,0 0-1-15,0-1-95 0,-3 1-18 0,-3 2-4 0,0 1-1 0</inkml:trace>
  <inkml:trace contextRef="#ctx0" brushRef="#br0" timeOffset="60003.2082">9417 9700 172 0,'0'0'8'0,"0"0"1"0,0 0-9 0,0 0 0 16,-3 0 0-16,3 0 0 0,-3 2 227 0,3-2 43 15,-6 3 9-15,6-3 1 0,0 0-153 0,0 0-31 16,0 0-7-16,0 0-1 0,0 0-9 0,0 0-3 16,9 3 0-16,6 2 0 0,0-5-8 0,5 0-1 15,-2-3-1-15,6 1 0 0,3-1-14 0,3-2-4 16,-1-3 0-16,4 2 0 0,-3-2-24 0,0 3-6 16,-4-3-1-16,1 3 0 0,-3-3-17 0,0 3-11 15,-3-3 2-15,-3 2 0 16,-1 4-118-16,-2 2-23 0,-3-3-5 0,0 3-407 0,-3-2-82 15</inkml:trace>
  <inkml:trace contextRef="#ctx0" brushRef="#br0" timeOffset="60291.1448">9827 9046 1710 0,'0'0'37'0,"0"0"8"0,0 0 2 0,3 8 1 0,-6 0-38 0,1 5-10 15,2 6 0-15,-3 5 0 0,-3-1 88 0,0 4 16 16,-3 2 4-16,3 3 0 0,-3 5-23 0,0 0-4 16,-3 0-1-16,-3 5 0 0,3 0-29 0,3 1-7 15,-3-1 0-15,0 0-1 0,4-4-26 0,-1-1-5 16,3-3 0-16,0 0-1 0,-3-2-11 15,3 0 12-15,0-3-12 0,-3 0 12 0,0-2-26 0,3-1-5 16,0-2-1-16,-3-3-739 16,3 3-148-16</inkml:trace>
  <inkml:trace contextRef="#ctx0" brushRef="#br0" timeOffset="60744.7614">10899 9041 1450 0,'21'-24'32'0,"-12"13"6"0,0 3 2 0,-3 1 1 0,3 1-33 0,-3-2-8 0,-3 3 0 0,0 2 0 15,-3 3 98-15,0 0 18 0,0 0 3 0,-6 6 1 16,-3 2-58-16,0 2-11 0,-6 3-3 0,0 9 0 15,-3-1-4-15,-3 8 0 0,3 3-1 0,1 5 0 16,-4 0 2-16,0 0 1 0,3 0 0 0,-3 5 0 0,3-2-5 16,3-1-1-16,1-1 0 0,2-4 0 0,3 0-14 0,0 1-3 15,0-6-1-15,6 0 0 0,-3-3 9 16,6-2 1-16,0-3 1 0,0 1 0 0,0-7-20 16,6 1-4-16,-3 0-1 0,3-5 0 0,-3-3-8 15,6 0 10-15,-3-3-10 0,6-5 10 0,-1 0 15 0,1-3 3 16,3-2 1-16,0-6 0 0,3 1-1 0,3-6-1 15,0 3 0-15,2-8 0 0,1-3-7 0,0-3 0 16,0-2-1-16,3 0 0 0,-3 0-11 0,-4 0-8 16,1 0 12-16,-6 0-12 0,0 2 8 0,-3 1-8 15,-3 5 0-15,-3-3 0 0,0 3 0 0,-3-1 0 16,-3 1 0-16,-3 3 0 0,0-1-9 0,0 3-9 16,-3 0-2-16,-3 3 0 15,3 3-76-15,-6-1-16 0,0 3-4 0,-3 5 0 16,0 1-105-16,-3 2-22 0</inkml:trace>
  <inkml:trace contextRef="#ctx0" brushRef="#br0" timeOffset="61168.0852">10985 8718 1443 0,'6'-8'32'0,"-3"-2"6"0,3-1 2 0,3-2 0 0,0 2-32 0,-3-2-8 16,3 0 0-16,0-1 0 0,-3 4 106 0,0-1 19 15,0-2 4-15,0 5 1 0,-6 8-27 0,3-5-6 16,3-3-1-16,-6 8 0 0,0 0-57 0,0 0-12 15,0 0-3-15,0 0 0 0,0 0-5 0,3 5-2 16,-3 8 0-16,-3 3 0 0,3 5 5 0,-3 6 1 16,-3 2 0-16,0 5 0 0,-3 3 7 0,3 3 2 15,-3 5 0-15,-3 3 0 0,0 2 19 0,0 0 4 16,0 1 1-16,3 4 0 0,3-5-8 0,-2-2-2 16,-4 2 0-16,3 1 0 0,-3-1-16 0,0-5-3 15,3 2-1-15,-3-2 0 0,0 3 5 0,0-6 1 16,-3-2 0-16,3 0 0 0,1-1-20 0,-1 1-4 15,-6 0-8-15,0-6 12 0,-3-2-12 0,-3 0-16 16,0 2 3-16,-2-2 1 16,-4-3-252-16,0-3-51 0</inkml:trace>
  <inkml:trace contextRef="#ctx0" brushRef="#br0" timeOffset="63266.3021">8178 11054 1450 0,'0'0'32'0,"0"0"6"0,0 0 2 15,-3-2 1-15,3 2-33 0,-5-6-8 0,-4 4 0 0,3-4 0 0,0 4 78 0,-3-4 14 16,0 4 2-16,-3-3 1 0,0 2-69 0,0 0-14 15,6 3-2-15,-3 0-1 0,-3-2 6 0,3 2 1 16,3 0 0-16,-2 0 0 0,-1 0 4 0,-3 2 2 16,0-2 0-16,3 6 0 0,0-1-7 0,0 0-2 15,-3 0 0-15,0 6 0 0,3 0-2 0,-3 4-1 16,0-1 0-16,1 7 0 0,-1 0 5 0,3 3 1 16,3 0 0-16,0 2 0 0,3 1-1 0,0 2 0 15,3-3 0-15,0 1 0 0,3-4-7 0,3 1 0 16,-3-5-8-16,3-1 12 0,3-2-4 0,0-3 0 15,-3-5-8-15,-1 0 12 0,7-2 6 0,0-4 1 16,-3-4 0-16,0-1 0 0,6-5-2 0,-3-3 0 16,6-2 0-16,-3-3 0 0,-3-5 20 0,2 0 4 15,4-3 1-15,0 0 0 0,0-2-20 0,0-3-4 0,0-3-1 16,0 0 0-16,-1-2-6 0,1-1-2 16,-3-4 0-16,0-1 0 0,0-5-9 0,3-3 0 0,-3 1 9 15,-3-1-9-15,0 1 0 0,-1 4 0 0,4 6 0 0,-3 3 0 16,0 2 0-16,-3 6 0 0,3 2 0 0,-6 5 0 15,0 6 0-15,0 2 0 0,-3 1 0 0,0 7-8 16,-3 3 8-16,0 0-8 0,0 8 8 0,0 3-8 16,-3 5 8-16,0 2 0 0,-3 6-9 0,0 0 9 15,0 2 0-15,0-2 0 0,-3 0 0 0,3 2 0 16,-3 1 0-16,0-1 8 0,0 1-8 0,3 2 12 16,0-3-12-16,3 1 0 0,-2-1 9 0,-1 1-9 0,3-1 0 15,-3 3 0-15,0 0 0 0,-3 3 8 16,3 0-8-16,-3 2 0 0,0 1 0 0,-3 2 0 15,3 0-98-15,0 0-21 0,-3 0-4 16</inkml:trace>
  <inkml:trace contextRef="#ctx0" brushRef="#br0" timeOffset="63679.7467">8640 10946 1695 0,'9'-13'37'0,"-6"5"8"0,3 2 2 0,-3-4 1 0,3 2-39 0,-3 0-9 16,0 0 0-16,0 3 0 0,-3 5 95 0,0 0 17 15,0 0 3-15,0 0 1 0,0 0-58 0,-6 0-11 0,0 5-3 0,3 3 0 16,-6 5-27-16,3 6-5 0,-3 2-2 0,-3 0 0 16,3 5 6-16,0 1 0 0,3 2 1 0,0-3 0 15,3 1 13-15,0-1 2 0,0 1 1 0,3-3 0 16,0-3-17-16,6 0-3 0,-3-5-1 0,3 2 0 15,0-4-3-15,0-6-1 0,3 2 0 0,0-5 0 16,-3-2 4-16,6 0 0 0,0-6 0 0,0-2 0 16,-1-1 0-16,1 1 0 0,0-3 0 0,0 0 0 15,0-2-4-15,0-3 0 0,-3-1 0 0,3 1 0 16,-3-3 4-16,3 0 0 0,-3-2 0 0,3-1 0 16,-1 1 0-16,1-1 1 0,-3-2 0 0,0 0 0 15,0 0-13-15,0 0 11 0,0-3-11 0,-3 0 10 0,-3 0-10 16,-3 3 0-16,3 0 0 0,-6 0 8 0,0-1-8 0,-3 7 0 15,-3-1 0-15,3 2 0 0,0 1-9 0,-3 5-1 16,-3 3 0-16,0 5 0 16,1 0-28-16,-4 5-6 0,-3 3 0 0,0 5-744 15,-3 3-149-15</inkml:trace>
  <inkml:trace contextRef="#ctx0" brushRef="#br0" timeOffset="64166.4536">7699 11586 633 0,'-9'0'56'16,"3"3"-44"-16,6-3-12 0,0 0 0 15,-3 0 116-15,-3 0 22 0,0 0 4 0,1-3 1 0,5 3-23 0,0 0-5 16,-3 0-1-16,3 0 0 0,0 0-30 0,0 0-7 15,0 0-1-15,0 0 0 0,6-5-6 0,2 0-2 16,4-1 0-16,3 1 0 0,-3-3 6 0,6 3 1 16,0-1 0-16,0 4 0 0,6-4-15 0,-4 1-2 15,4 0-1-15,6 0 0 0,6-1-16 0,-1 1-3 16,7 2-1-16,6 1 0 0,2-1-8 0,7 0-1 16,-4 1-1-16,1-1 0 0,-3 1-8 0,2-1-2 15,1-2 0-15,-4-1 0 0,-2-2-6 0,0 3-2 16,-7 0 0-16,1-1 0 0,-9 1-9 0,-4 0 10 15,-2 0-10-15,-6-1 10 0,3 1-10 0,-6 2-12 16,-3 1 2-16,-3-1 1 16,2 3-139-16,-2 0-27 0,-6-3-5 0</inkml:trace>
  <inkml:trace contextRef="#ctx0" brushRef="#br0" timeOffset="65904.5459">10015 10827 1177 0,'0'-8'52'0,"0"5"11"0,0-2-51 0,0 0-12 16,0-1 0-16,0 1 0 0,0 0 110 0,0 2 19 15,0-2 4-15,-3 2 1 0,3 3-58 0,0 0-11 16,0 0-2-16,0 0-1 0,0 0-18 0,0 0-3 16,0 0-1-16,6 8 0 0,0 0-25 0,0 0-6 15,-3 3-1-15,3 2 0 0,-3 3 4 0,0 2 1 16,3 1 0-16,-3 7 0 0,0-5 9 0,0 6 2 16,0-1 0-16,0 3 0 0,-3-2 3 0,6-1 1 15,-6-2 0-15,0 3 0 0,0-4-8 0,3 1 0 0,-3-5-1 16,0 2 0-16,0-5 0 0,0-3 0 0,0-2 0 15,0-4 0-15,0 1 5 0,0 0 2 0,0-8 0 16,0 0 0-16,0 0 23 0,0 0 5 0,0 0 1 16,-3-2 0-16,0-1-25 0,3-5-5 0,-3-5-1 15,3 2 0-15,0-5 13 0,0-2 3 0,3-1 0 0,0 1 0 16,3-3-26-16,-1-6-5 0,4 1-1 0,3-1 0 16,0-4-8-16,3-1-12 0,0 0 2 0,3 0 1 15,0 3 9-15,0 0 0 0,-1 3 0 0,7 2 0 16,-3 3 0-16,-3 2 0 0,0 3 0 0,3 3 0 15,-4 2-176-15,4 4-31 0,-3 4-5 16,-3 3-2-16</inkml:trace>
  <inkml:trace contextRef="#ctx0" brushRef="#br0" timeOffset="66256.1003">10488 10911 1699 0,'0'0'37'0,"9"0"8"0,0 3 2 0,0-3 1 0,6-3-39 0,-3 3-9 16,3 0 0-16,-3-2 0 0,6-4 62 0,-4 1 10 15,1 0 3-15,-3-3 0 0,3 0-44 0,0-3-9 16,3 4-2-16,-3-4 0 0,-3 3-4 0,2-3-2 16,-2 3 0-16,0 1 0 0,-3-4 5 0,0 3 1 15,0-5 0-15,-6 2 0 0,6 1 8 0,-6-1 1 16,-3 0 1-16,3 4 0 0,-3-1-9 0,0 0-1 15,-3 0-1-15,3 8 0 0,-6-6-9 0,-3 6-2 0,-3-2 0 0,0 4 0 16,0 1-8-16,-3 2 0 0,1 3 0 16,-1 3 0-16,0 2 0 0,0 3 0 0,0 0-8 0,0 5 8 15,0-2 0-15,3 4-11 0,0 1 11 0,1 0-8 16,2 0 8-16,3 0 0 0,3-3 0 0,0 0 0 16,3-3 0-16,0 1 0 0,3-3 0 0,3 2 0 15,0-2 0-15,3-3 0 0,-3 1 0 0,2-1 0 16,1-5-153-1,0 0-35-15</inkml:trace>
  <inkml:trace contextRef="#ctx0" brushRef="#br0" timeOffset="66829.9947">10982 10790 1915 0,'0'-8'84'0,"0"8"19"0,3-6-83 0,-3 6-20 15,6-2 0-15,-6 2 0 0,6 0 88 0,3-3 12 16,0 3 4-16,0 3 0 0,0 5-40 0,0 0-8 16,-3 0-2-16,3 2 0 0,0 6-38 0,-3 0-7 15,0-3-1-15,3 6-8 0,-3-3 9 0,-3-1-9 16,-1 1 0-16,1-2 9 0,0-1-9 0,-3-3 0 16,0-2 9-16,-3 3-9 0,3-3 10 0,0-8-2 15,0 0-8-15,-3 5 12 0,3-5 1 0,0 0 0 16,0 0 0-16,0 0 0 0,0 0 3 0,0 0 0 15,0 0 0-15,0 0 0 0,0-5-7 0,3 0-1 16,0-6 0-16,0 0 0 0,0 1-8 0,3-3 0 0,0-1 9 16,0-4-9-16,3 2 0 0,3 0 0 15,0-2 0-15,-3 2 8 0,3 2 1 0,3-1 1 0,-3 1 0 0,2 4 0 16,-2 2-10-16,-3 3-9 0,0 2 9 0,0 0-13 16,3 6 13-16,-3 0 0 0,-3 4 0 0,3 1 0 15,-3 3 0-15,0 0 0 0,-3 2 0 0,0 3 0 16,0 0 0-16,-3 2 0 0,-3-2 0 0,3 2 0 15,-6-2 0-15,3 0 0 0,-6-3 0 0,3 1 0 16,6-4 0-16,-3-2 0 0,-3 0 0 0,3-5-9 16,3-3 9-16,0 0 0 0,0 0 0 0,0 0 8 15,0 0 1-15,0 0 1 0,3-5 0 0,0-1 0 0,3-4-2 16,0-1-8-16,3-2 12 0,0-3-4 0,0 0-8 16,0-2 0-16,3 2 9 0,-1-5-9 0,1 5 8 0,0 0-8 15,3-3 8-15,0 1-8 0,0 2 0 16,-3 5 0-16,0-2 0 0,-3 5 0 0,0 3 0 15,-3 0 0-15,2 5 0 0,1 5-8 0,0 0 8 0,-3 3-12 16,0 3 12-16,0 2-12 0,0 3 12 0,0 0 0 16,-3-1-9-16,3 1 9 15,-3 3-76-15,0-3-12 0,3 2-1 0,-3-2-674 16,0 3-134-16</inkml:trace>
  <inkml:trace contextRef="#ctx0" brushRef="#br0" timeOffset="67156.4044">11762 10792 403 0,'3'-16'36'0,"0"9"-36"0,-3-1 0 0,3-3 0 16,0 3 316-16,0 3 56 0,-3 2 11 0,0 1 2 15,0-1-201-15,0 3-40 0,-3 3-8 0,3 2-1 16,-3 3-91-16,-3 2-17 0,3 1-4 0,-6 2-1 16,3 3-9-16,3-3-1 0,3 6-1 0,-3-3 0 15,-3 0-11-15,9-1 12 0,3 1-12 0,0-3 12 16,0-2 5-16,3 0 2 0,3-3 0 0,0 0 0 15,0-1-19-15,3-1 0 0,-3-4 0 0,3 1 0 16,0 0 0-16,-4-3 0 0,1-3 0 0,0 3 0 16,0-3 13-16,0 1-4 0,-3-6-1 0,0 3 0 15,-3-3 13-15,0-3 3 0,0 0 0 0,0 1 0 16,-3-3 16-16,0 2 3 0,0-5 1 0,0 3 0 0,-3 2-20 16,-3 1-3-16,3-3-1 0,-3-1 0 0,0 1 16 15,-3 0 4-15,0 0 0 0,0 2 0 0,0 0-40 16,-3 1 0-16,0 2 0 0,0 3 0 0,-3-1 0 0,-3 4 0 15,0 2 0-15,1 2 0 16,-7 1-94-16,-3 5-23 0,3 0-5 0,0 5-1077 16</inkml:trace>
  <inkml:trace contextRef="#ctx0" brushRef="#br0" timeOffset="67490.7307">12072 10618 1152 0,'0'0'102'0,"0"0"-82"0,0 0-20 0,9 2 0 15,-9-2 186-15,6 6 33 0,3 4 6 0,0 1 2 16,-3 2-115-16,-1 3-22 0,1 2-5 0,0 1-1 16,3 2-12-16,-3 0-4 0,3-2 0 0,0 2 0 15,0-2-37-15,0 2-8 0,-6-5-2 0,6-1 0 16,0-1 11-16,0-1 3 0,0-5 0 0,0-3 0 15,5 0-3-15,-2 1 0 0,3-6 0 0,-3 0 0 16,3 0 7-16,0-3 1 0,-3-2 0 0,0-3 0 16,0 0-15-16,3-5-2 0,-4-1-1 0,1 1 0 15,0-3 10-15,-3 0 1 0,0-2 1 0,0 2 0 16,3-2-22-16,0-4-12 0,3 1 12 0,0 0-12 16,0 0 0-16,-1-3 0 0,1 3-10 0,9-6 10 15,-6 4-88-15,0 4-9 0,-3 1-3 16,0 7-780-16,-6 3-157 0</inkml:trace>
  <inkml:trace contextRef="#ctx0" brushRef="#br0" timeOffset="67823.2539">12572 10753 288 0,'12'5'25'0,"-6"-2"-25"16,3 2 0-16,6-2 0 0,-1-1 238 0,4 1 42 15,-3-1 9-15,3 1 2 0,0 0-156 0,3-3-31 16,-3-3-7-16,2 0-1 0,-5-2 0 0,3 0 0 15,0 0 0-15,0-1 0 0,-6-2-25 0,0-2-6 16,0 2-1-16,-3 0 0 0,-4-3-25 0,1 1-6 16,-3-1-1-16,0 1 0 0,0-1 16 0,-3-2 4 15,0 2 0-15,-3-2 0 0,3 2-7 0,-3 3-1 0,3-2 0 0,-3 2 0 16,0 3-28-16,3-1-7 0,-5 1-1 0,5 5 0 16,-3 0 7-16,-3 3 1 0,0-1 0 0,0 4 0 15,-3 2-7-15,-3 2-1 0,3 6 0 0,-3 0 0 16,3 0-8-16,0 2 0 0,-3 3 0 0,0 1 0 15,3-1 27-15,0 0 3 0,4-3 1 0,2 1 0 16,0-6-31-16,3 6 8 0,3-3-8 0,0 0 0 16,-1-3 9-16,7 0-1 0,0 0 0 0,3 0 0 15,0-5-105-15,6 3-22 0,-3-6-4 16,6-2-1-16</inkml:trace>
  <inkml:trace contextRef="#ctx0" brushRef="#br0" timeOffset="69507.5766">13795 10583 1594 0,'0'0'35'0,"6"-8"7"0,-3-2 2 0,6-1 1 0,-3 3-36 0,3-5-9 16,0 2 0-16,3-2 0 0,3-3 66 0,-3 1 11 15,5-1 3-15,1-3 0 0,3 3-23 0,-3 0-4 16,3 3-1-16,-3 0 0 0,6 0-26 0,-4 2-6 16,1 1 0-16,0 2-1 0,-3 2-11 0,-3 1-8 15,0 2 9-15,0 3-9 0,-7 3 13 0,4 2-3 16,-3 1-1-16,-3 2 0 0,-3 5-24 0,0 3-5 16,-6 5 0-16,0 5-1 0,-6 3 21 0,0 3 0 0,-5 2 0 15,2 4 0-15,-3-4 10 0,3 3 0 0,-3-3 0 0,3 1 0 16,3-6 12-16,3 0 2 0,0-5 1 15,0 2 0-15,3-5-17 0,3-2-8 0,0-6 0 0,0-2 8 16,0-1 0-16,3-2-8 0,3-5 12 0,3 0-4 16,0-6 12-16,3-2 1 0,0-3 1 0,3-6 0 15,0 4 20-15,3-6 4 0,-1 0 1 0,1-5 0 16,0 0-22-16,3-3-4 0,-3 0-1 0,3-2 0 16,-4-1 10-16,4-2 2 0,0 0 0 0,0-3 0 15,0 1-32-15,0 1 0 0,-1-1 0 0,1 2 0 16,0 2 0-16,-3 6 0 0,0 5 0 0,-3 3 0 0,-6 2 0 15,0 3 0-15,0 3 0 0,-3 0 0 16,-1 2 12-16,-5 3-3 0,0 0-1 0,0 0 0 0,-3 5-8 0,-2 6 0 16,2 2 0-16,-6 6 0 0,0-1 0 15,0 3 15-15,3 1-3 0,0 1 0 0,-3-1-12 16,6-1 0-16,3 0 8 0,-3 0-8 0,3 3 8 16,3-6 0-16,-3 1-8 0,6-1 12 0,3-2-12 0,0 0 0 15,0 0 0-15,6-3 0 16,-1 1-109-16,7-4-15 0,-3 1-4 0,6-6-990 0</inkml:trace>
  <inkml:trace contextRef="#ctx0" brushRef="#br0" timeOffset="70287.3367">15343 10303 288 0,'0'0'25'0,"6"-3"-25"0,0 3 0 0,3-2 0 16,0-4 196-16,0 1 35 0,-3 2 6 0,6-2 2 15,2 0-63-15,1-3-12 0,0-3-2 0,3 3-1 16,0-2-77-16,0-3-16 0,-3-1-4 15,3 1 0-15,-4 0 0 0,-2 0 0 0,3-1 0 16,-3 1 0-16,-3 0-51 0,0-3-13 0,0 3 0 0,-3-3 0 16,0 0 0-16,-3 0 0 0,0 0 0 0,0 0 0 15,-3-2 0-15,0 2 0 0,-3-2 0 0,3-1 0 16,-3 0 0-16,0 4 0 0,-3-1 0 0,3 0 0 16,-3 0 0-16,0 3 0 0,0 5 0 0,0-3 0 15,0 3 0-15,0-2 0 0,0 2 0 0,-3 2 0 16,3 4 0-16,0-1 0 0,-3 1 0 0,4 2 0 15,-4 2 0-15,3 1 0 0,-3 2 0 0,0 3 0 16,3 3 0-16,0 2 0 0,3 3 0 0,-3 2 0 16,3 1 0-16,0 5 0 0,0 5 0 0,0 5 0 0,3-2 0 15,0 5 0-15,-3 0 0 0,3 3 0 0,-3 2 54 16,3-2 8-16,-3-1 2 0,3 4 0 0,0-1 0 0,0-2 0 16,-3-1 0-16,0 1 0 0,0-3-52 15,0-5-12-15,-3 0 0 0,0-1 0 0,3-4 0 0,-3-1 0 16,0 1 0-16,3-3 0 0,-5-6 18 0,2 3 1 15,3-5 0-15,0-3 0 16,-3-2-89-16,3-1-18 0,0 1-3 0,0-3-659 16,0 0-132-16</inkml:trace>
  <inkml:trace contextRef="#ctx0" brushRef="#br0" timeOffset="70505.0314">15114 10554 1958 0,'-3'-5'43'0,"3"0"9"0,-3-3 1 0,3 2 3 0,3-2-45 0,3 3-11 0,0-5 0 0,3 2 0 15,0-3 84-15,3-2 14 0,5 2 3 0,4 1 1 16,0-6-61-16,0 5-12 0,0 1-2 0,3-4-1 16,-1 6 0-16,-2-2 0 0,0 5 0 0,-3-1 0 15,3 1-42-15,0 0-8 0,2-1-1 16,-2 4-1-16,0-1-118 0,-3 3-24 0,3-2-5 0,0 2-728 15</inkml:trace>
  <inkml:trace contextRef="#ctx0" brushRef="#br0" timeOffset="70812.5753">15772 10184 1497 0,'0'0'32'0,"0"0"8"0,0 0 0 0,9 0 4 0,3 0-36 0,-1 5-8 15,1 0 0-15,0 6 0 0,0 0 84 0,0 4 14 16,0 1 3-16,-3 5 1 0,-3 3-18 0,3-3-3 16,0 1-1-16,0-1 0 0,-6 0-22 0,0 0-5 15,0-2-1-15,0-1 0 0,-3-2-2 0,0-3-1 16,0-2 0-16,-3-1 0 0,0-2-21 0,3-2-5 16,0-6-1-16,0 0 0 0,0 0 27 0,0 0 6 15,0 0 1-15,0 0 0 0,3-6-12 0,0-2-1 0,0-2-1 16,2-3 0-16,1-3-15 0,0 0-3 0,3-3-1 15,0 3 0-15,0-2-15 0,3-1-8 0,-6-2 8 0,3 0-8 16,3 0 19-16,-3 2-1 0,0 1 0 0,3 2 0 31,3 3-154-31,-4 2-32 0,-2 1-5 0,3 4-1035 0</inkml:trace>
  <inkml:trace contextRef="#ctx0" brushRef="#br0" timeOffset="71167.0637">16275 10224 1497 0,'15'-6'66'0,"-9"6"14"16,-3-2-64-16,-3 2-16 0,0 0 0 0,5 2 0 0,-5 1 55 0,0 2 7 15,0 3 2-15,-2 5 0 0,-7 1-10 0,3-1-2 16,0 5 0-16,-3 1 0 0,0-1-8 0,3 1-1 16,0-3-1-16,3 2 0 0,-3-5-6 0,3 3-2 15,3-2 0-15,-3-4 0 0,3 1-5 0,3-3-1 16,3-3 0-16,-3 0 0 0,3 1-4 0,0-1 0 15,6-5-1-15,0 3 0 0,0-1-8 0,8-2-2 16,1-2 0-16,0-1 0 0,0-2 0 0,-3-1 0 16,3 1 0-16,-4 0 0 0,1-6-13 0,-3 3 0 15,-3-5 0-15,0 2 0 0,0-2 0 0,-6 0-16 16,3-3 1-16,-3-2 1 0,-6 2 44 0,3 0 9 16,-3 0 1-16,-3 3 1 0,0-1-20 0,-3 4-4 15,0-3-1-15,0 5 0 0,0-3-7 0,-3 6-1 16,-6 2-8-16,3-2 12 0,0 5-3 0,0 3-1 15,-2-1 0-15,-1 6 0 0,0 0-18 0,0 3-4 0,0-1-1 16,0 3 0 0,0 3-197-16,3 0-40 0</inkml:trace>
  <inkml:trace contextRef="#ctx0" brushRef="#br0" timeOffset="71735.4007">16718 10213 1868 0,'12'-13'41'0,"0"7"9"0,3 1 2 0,0 0 0 0,-6 2-42 0,3 1-10 15,3 2 0-15,-1 0 0 0,1 2 73 0,0 3 13 16,-6 1 2-16,3-1 1 0,0 3-28 0,-3 3-5 16,-3-3-2-16,3 2 0 0,-3 3-35 0,0-2-7 15,-3-1-2-15,3 1 0 0,-6 0 25 0,0-1 5 16,3-2 0-16,0 3 1 0,-3-3-15 0,0-3-3 15,0-5-1-15,2 5 0 0,-2-5 1 0,0 0 0 16,0 0 0-16,0 0 0 0,0 0-3 0,0 0 0 16,0 0 0-16,0 0 0 0,0 0-6 0,3-5-2 15,0-3 0-15,0 3 0 0,-3-6-1 0,3 3-1 16,3 0 0-16,-3 0 0 0,0-2-10 0,3-1 0 16,0 1 0-16,3-1 0 0,0 3 0 0,0 0 0 15,0 0 0-15,3 3 0 0,0 0 0 0,0 2 0 16,-3 3 0-16,2 3 0 0,4-3 0 0,-3 5 0 15,-3 0 0-15,0 3 0 0,0 0 0 0,0 5 0 0,0-5 0 16,0 5 0-16,-6-2 0 0,3 2 0 0,0-2 0 16,-3-1 0-16,-3 1 0 0,0-3 0 0,3-3 0 0,-3-5-11 15,0 8 11-15,0-8 0 0,0 0 0 0,0 0 0 16,6 6 0-16,-6-6 0 0,0 0 0 16,0 0 8-16,0 0 0 0,0 0 0 0,0 0 0 0,0 0 0 15,0-8 4-15,3-3 2 0,3 0 0 0,3 1 0 16,-7-3 23-16,7-3 5 0,3 0 1 0,6 0 0 15,-3 0-51-15,6-2-11 0,-3 2-1 0,3 0-1 16,5 3 21-16,-5-1 0 0,-3 1 0 0,3 5 0 16,-3 0 0-16,0 3 0 0,-3 5 0 0,-1 0 0 15,-2 0 0-15,0 5 0 0,0 3 0 0,-3 3 0 0,-3-1 0 16,-3 4 0-16,6 1 0 0,-6 4 0 0,3 0 12 16,-3 2 8-16,3 0 0 0,0 0 1 15,0 0-219-15,3 3-44 0,0 0-9 0,-4-8-878 16</inkml:trace>
  <inkml:trace contextRef="#ctx0" brushRef="#br0" timeOffset="73311.9296">19150 9694 1152 0,'0'0'102'0,"0"-8"-82"15,0-2-20-15,0-1 0 0,0 3 68 0,3 0 8 16,-3 0 3-16,3 3 0 0,-6-3-5 0,3 3-1 16,0 0 0-16,-6-1 0 0,0 1-32 0,-3 0-6 15,0 2-2-15,-3-2 0 0,0 5 3 0,-2 0 1 16,-7 0 0-16,-3 2 0 0,0 6 0 0,-3 0 0 15,1 0 0-15,-4 5 0 0,3 1-6 0,-3 4-2 16,0 1 0-16,1 2 0 0,2 0 16 0,-3 3 3 16,3 0 1-16,-2 2 0 0,2 3-23 0,3-2-5 15,3 2-1-15,3 0 0 0,0 3-4 0,4-3 0 0,-1 3-1 16,9-1 0-16,0-2-1 0,3 1 0 0,3 1 0 0,3 1 0 16,3-3 13-16,-3 0 2 0,6 3 1 0,0-3 0 15,-3-2-30-15,5-6-21 0,1 0 3 16,3-3 1-16,0-2 17 0,3-3 0 0,3-2 0 0,3 0 9 15,-4-6 19-15,4-5 3 0,3 0 1 0,0 0 0 16,0-3-10-16,-1-2-2 0,1 0 0 0,3-6 0 16,0 3-6-16,-1-2-2 0,-2-1 0 0,0 0 0 15,3 4 5-15,-3-7 1 0,2 1 0 0,-2-3 0 16,-3 0-18-16,0-2 0 0,0 2-8 0,-1-3 8 16,1-2 9-16,-3 0 8 0,0-3 2 0,-3-2 0 0,3-3-7 15,-4 0-2-15,-2-8 0 0,3-1 0 0,-3 7-10 16,-3-4 0-16,0-2 0 0,-3 0 0 0,0 6 0 0,-3-1 0 15,-3 3 0-15,-3 0 0 0,0 5 0 0,-6 0 0 16,0 3 0-16,-3 0 0 0,-3 2-12 0,-3 3 12 16,0 0-10-16,-3 3 10 15,0 3-97-15,-2 2-14 0,-4 5-2 0,-3 3-1087 16</inkml:trace>
  <inkml:trace contextRef="#ctx0" brushRef="#br0" timeOffset="73788.7559">18820 10261 1152 0,'6'-14'51'0,"-3"6"10"0,0 3-49 0,0-3-12 16,0 3 0-16,2 2 0 0,1-2 152 0,3 2 28 16,-3 1 6-16,3-1 1 0,3 3-75 0,-3 3-14 15,0 2-3-15,3 0-1 0,-3 3-36 0,3 3-7 16,0-1-2-16,3 4 0 0,-1-1-6 0,1 0-2 16,0 3 0-16,0 0 0 0,0-8-2 0,-3 2-1 15,3 1 0-15,-3-3 0 0,3 0-17 0,-4-3-3 16,-2 3-1-16,6-3 0 0,-3 3-9 0,3-3-8 15,0 3 9-15,0-2-9 0,0 2 8 0,3-3-8 16,-4 3 0-16,4-3 9 16,-3 6-128-16,0-3-25 0,0-3-6 0</inkml:trace>
  <inkml:trace contextRef="#ctx0" brushRef="#br0" timeOffset="77487.0314">9554 12020 806 0,'0'0'36'0,"0"0"7"0,-6-3-35 0,0 1-8 16,6 2 0-16,-6-6 0 0,3 1 171 0,3 5 32 15,0 0 6-15,3-5 2 0,3 0-118 0,3-3-23 16,3-3-5-16,2 0-1 0,4-2-30 0,3 0-6 16,3-3-2-16,0 0 0 0,0-2 9 0,-4 2 1 15,7-5 1-15,-6 2 0 0,0 1-22 0,-3 2-5 16,-3-3-1-16,2 6 0 0,-5-3-9 0,-3 3 0 15,0 2 0-15,-6-2 0 0,0 3 0 0,0-1 0 0,-3 0 9 16,0-2-9-16,-3 3 0 0,0-1 0 0,-3 0 0 0,0-2 0 16,0 3 0-16,-3 2 0 0,-2-3 0 15,2 0 0-15,-3 4 0 0,0-1 0 0,0 2 0 0,3 1-8 16,-3 2 8-16,-3 1 0 0,3 2 0 16,0 0-8-16,0 5 8 0,1-2 16 0,2 2-4 0,-3 6-1 15,3-1-3-15,-3 6 0 0,3 3 0 0,0 2 0 16,0 5 0-16,3 6 0 0,3 0 0 0,0 5 0 15,3 2 26-15,3 1 5 0,-3-3 1 0,3 8 0 16,0-5 12-16,0-1 4 0,0 1 0 0,3 2 0 16,-6-2-28-16,3 0-4 0,-3-3-2 0,3-3 0 0,-3-2-10 15,0-6-1-15,0 1-1 0,0-3 0 16,-3 0 18-16,0-6 3 0,0 1 1 0,-3 2 0 16,0-5-52-16,-3 0-9 0,0-3-3 0,-3 3 0 15,3-6-147-15,-2 3-29 0,-4-5-7 0</inkml:trace>
  <inkml:trace contextRef="#ctx0" brushRef="#br0" timeOffset="77671.6663">9327 12248 403 0,'0'0'36'0,"0"0"-36"15,-3-3 0-15,3 0 0 0,3-2 256 0,3 0 44 16,3 2 8-16,3-2 3 0,9-3-171 0,0 0-33 15,3-3-7-15,5 3-2 0,1 0-36 0,3 0-7 0,0 3-2 0,-1 0 0 16,-2 0-53-16,-3 2 0 0,3-2-16 0,-6 2 4 16</inkml:trace>
  <inkml:trace contextRef="#ctx0" brushRef="#br0" timeOffset="78022.2814">10048 11967 1558 0,'0'0'34'16,"0"0"7"-16,0 0 2 0,0 0 1 0,-6 5-35 0,-3 1-9 0,0 2 0 0,0 2 0 16,-3 3 72-16,0 6 13 0,0-1 3 0,-3 4 0 0,4-4-18 0,2 3-3 15,0 1-1-15,3 1 0 0,-3 1-16 0,6-3-3 16,0 0-1-16,3 1 0 0,6-4-33 0,-3 1-13 16,3-6 11-16,3-3-11 0,3 1 16 0,2-6-2 15,1 1-1-15,6-6 0 0,-3-3-1 0,3-2 0 16,3-3 0-16,-4-3 0 0,4-5-3 0,0 0-1 15,-3-5 0-15,0 0 0 0,0 0-8 0,-4 0 10 16,1-3-10-16,0 0 10 0,-6 3 1 0,0-3 0 16,-6 0 0-16,3 3 0 0,-3-3 1 0,-3 6 0 15,0-1 0-15,-6 3 0 0,3 1-4 0,-6 1-8 16,-3 4 12-16,-3 2-4 0,0 3 5 0,0 2 1 16,-6 0 0-16,3 3 0 0,-5 3-6 0,2 2-8 15,-3 0 11-15,3 3-11 0,-3 0 0 0,0 3 0 16,1 2 0-16,5-2 0 15,0 2-49-15,6-2-14 0,0 2-2 0,6 0-669 0,3-2-134 16</inkml:trace>
  <inkml:trace contextRef="#ctx0" brushRef="#br0" timeOffset="78401.4819">10450 11972 1792 0,'0'0'40'0,"0"0"8"0,0 0 1 0,3-2 1 0,0-6-40 0,-3 8-10 0,0 0 0 0,0 0 0 0,0 0 68 0,5 2 12 16,1 4 3-16,0 2 0 0,0 2-53 0,0 1-10 16,-3 5-3-16,3 0 0 0,-3-1 10 0,-3 4 1 15,0-3 1-15,0 0 0 0,0 0-17 0,-3-3-3 16,0 0-1-16,0 0 0 0,0-5 10 0,3 0 2 15,-3-3 0-15,3-5 0 0,0 0 19 0,0 0 4 16,0 0 1-16,0 0 0 0,0 0-16 0,0 0-4 16,0 0 0-16,3-7 0 0,0-1 16 0,0-6 4 15,0-1 0-15,0-1 0 0,3-3-20 0,0-2-3 16,0 2-1-16,0-2 0 0,3 0 10 0,3-3 2 16,0 3 0-16,3 0 0 0,3-3-32 0,-4 3-15 15,4-3 2-15,0 3 0 0,3 0 2 0,-3 5 1 16,3 3 0-16,-3 2 0 15,-1 6-110-15,4 2-21 0,-3 6-5 0,0 2-1 16,-6 3-71-16,3 3-14 0,11 15-4 0,-8 1 0 0</inkml:trace>
  <inkml:trace contextRef="#ctx0" brushRef="#br0" timeOffset="78929.9844">9265 12687 1051 0,'0'0'46'0,"0"0"10"0,0 0-44 0,0 0-12 15,0 0 0-15,0-8 0 0,0 8 96 0,0-5 16 16,-3-1 4-16,3 6 1 0,0 0-38 0,0 0-8 0,0 0-2 0,0 0 0 16,9 0-7-16,0 6-2 0,9-4 0 0,2 1 0 15,7 2 1-15,3-2 0 0,0 2 0 0,9-2 0 16,2 2-13-16,7-5-2 0,-1 0-1 0,13-3 0 16,-1-2 4-16,1-3 1 0,3 0 0 0,-1 0 0 15,1 3-10-15,-7 2-1 0,-2-2-1 0,-10 2 0 16,1 1-13-16,0-1-2 0,-4-2-1 15,-2 0 0-15,-3-1-22 0,-1 4 0 0,1-4 0 0,0 1 0 16,0 2-16-16,-4-5 0 0,-2 3-1 0,-3 2 0 16,0-2-189-1,-6 5-38-15</inkml:trace>
  <inkml:trace contextRef="#ctx0" brushRef="#br0" timeOffset="80313.8336">11497 12009 1155 0,'0'0'51'0,"-6"0"11"0,0 6-50 0,6-6-12 0,0 0 0 0,0 0 0 16,0 0 67-16,0 0 10 0,3 2 3 0,3 1 0 15,3 0-12-15,0-1-1 0,3-4-1 0,0 2 0 16,3-3-17-16,-3 0-3 0,6-5-1 0,-3 1 0 16,2-4-17-16,4 0-3 0,-3 1-1 0,3-1 0 15,-9-2 3-15,6 0 0 0,-6-1 0 0,3 1 0 0,-4 3-27 16,1-4 0-16,-3 1 0 0,0 0 0 15,3-3 8-15,-6 3 0 0,0-3 0 0,-6 3 0 0,3 0 8 0,-3 2 0 16,0-2 1-16,-3 0 0 0,0 5-7 0,-3 0-2 16,-3 2 0-16,0 1 0 0,-3 0 20 0,3 5 3 15,-6 0 1-15,1 2 0 0,-4 1-22 0,-3 5-10 16,0 3 10-16,-3 4-10 0,3 4 14 0,1 5-3 16,-4 0-1-16,3 2 0 0,3 3 6 0,0 0 0 15,0 0 1-15,3 3 0 0,1 0 19 0,-1-3 3 16,6 3 1-16,3-3 0 0,3 0-29 0,3 0-11 15,0-3 8-15,6-2-8 0,-3 0 0 0,6-3 0 16,3 0 0-16,0-2-11 16,-1-3-17-16,4 0-4 0,3-3-1 0,3-2 0 15,0-4-200-15,9-1-40 0,23-4-8 0,-5-7-2 0</inkml:trace>
  <inkml:trace contextRef="#ctx0" brushRef="#br0" timeOffset="80651.5785">12271 11957 1422 0,'9'-16'63'0,"0"8"13"0,-3-3-61 0,0-2-15 0,0 2 0 0,0 3 0 16,-6 0 144-16,3 3 25 0,-6 0 6 0,0 0 1 16,-6 2-88-16,0 0-16 0,-3 3-4 0,-6 3-1 15,0 5-39-15,4-3-7 0,-4 6-1 0,-3 2-1 16,0 3 10-16,0 2 3 0,0 1 0 0,1 2 0 16,2 0-18-16,0 3-3 0,3 0-1 0,-3 2 0 15,6 1-10-15,3-3 0 0,-3-1 0 0,3-1 0 16,6-4 8-16,-3-2-8 0,3-3 0 0,3-2 8 15,-2-3-8-15,4-3 0 0,-2-5 0 0,9 0 0 0,-3 0 10 0,6-8-10 16,3 0 12-16,0-5-12 0,3-3 8 16,3-3-8-16,-3 1 0 0,2-6 0 0,-5 0 8 15,3 1-8-15,3-4 0 0,0 1 0 0,-3-1 0 0,3 3 0 16,-4 1 8-16,-5 4-8 0,0 3 0 0,0 3 0 16,-6 5 0-16,3 3 0 0,-9 5 0 0,0 0 0 15,0 0 0-15,0 0-9 0,0 10 9 0,-3 1-8 16,0 5 8-16,0 0-8 0,0 2 8 0,-3 3-8 15,0 0 8-15,0 3-8 16,0 3-151-16,3-3-29 0</inkml:trace>
  <inkml:trace contextRef="#ctx0" brushRef="#br0" timeOffset="80906.9426">12819 11779 1209 0,'-3'-2'108'0,"-3"-4"-87"0,3-2-21 0,-6 3 0 16,3 2 212-16,-3 1 39 0,0 2 7 0,-3 2 2 15,0 4-158-15,1 4-31 0,-7 1-7 0,3 2 0 16,0 3-28-16,0 3-4 0,-3-1-2 0,3 3 0 16,0-2-17-16,7 2-3 0,-1 0-1 0,0 3 0 15,3-3-9-15,3 0 0 0,3 0 0 0,0 1 0 16,6-1 0-16,0-5 0 0,0-1 9 0,3-1-9 15,-1-1 0-15,7-2-13 0,-3-1 1 0,3-5-729 16,3 1-147-16</inkml:trace>
  <inkml:trace contextRef="#ctx0" brushRef="#br0" timeOffset="81252.9977">13114 11382 748 0,'0'0'67'0,"0"0"-54"15,0 0-13-15,0 0 0 0,0 0 267 0,0 6 50 16,0 4 11-16,0 1 1 0,0 5-185 0,0 2-38 16,3 6-7-16,-6 3-2 0,3 2-29 0,-3 0-5 15,0 2-2-15,-3 4 0 0,3-1-27 0,-6 1-6 16,3-1 0-16,-3 6-1 0,-3-3-11 0,0-3-3 16,0-2 0-16,0-3 0 0,-3 0-5 0,4-5-8 15,5-3 11-15,0-2-11 0,0-3 12 0,0-6-4 0,3-2 0 16,0 0-8-16,3-8 14 0,0 0-4 0,0 0-1 15,0 0 0-15,6-5 4 0,3-3 1 0,0-3 0 16,5 1 0-16,-2-6-14 0,6 0 11 0,0 3-11 0,0-3 10 16,-6 0-10-16,0 3 0 0,3 2 0 0,-3 3 8 15,-1 0-8-15,1 6 8 0,-3-1-8 0,0 3 8 16,0 5-8-16,0-2 8 0,0 2-8 0,3 3 8 16,-3 0-8-16,3 3 0 0,0-1 0 0,3 3 0 15,-4 1 0-15,4-1 0 0,0 0 0 0,-3 0 0 16,0 3-145-16,0 0-31 0,0-3-7 15</inkml:trace>
  <inkml:trace contextRef="#ctx0" brushRef="#br0" timeOffset="83004.8939">14105 11777 1728 0,'3'-6'38'0,"6"-2"8"0,0-2 2 0,6-1 0 0,-1-2-39 0,1-3-9 0,3-2 0 0,0 2 0 15,3-3 53-15,-3 1 9 0,3 2 2 0,-1 0 0 16,1 3-9-16,-3-1-2 0,3 1 0 0,0 3 0 15,-6 2-37-15,0 0-8 0,-1 2-8 0,-2 6 11 16,0 0-11-16,0 3 0 0,-3 2 0 0,0 6 0 16,-3 2 0-16,3 3 0 0,-6 5 0 0,0 0 0 0,-3 3 0 15,-3 5 0-15,3 0 0 0,0 3 8 0,-6 0-8 16,3 0 0-16,0-1 0 0,0-4-11 0,-3-1 11 16,3-4 0-16,3-1 0 0,0-3 8 0,0-2 12 15,0-3 2-15,0-2 1 0,0 0 0 0,0-6-3 16,0-5 0-16,0 0 0 0,0 0 0 0,0 0 26 0,9 0 5 15,0-5 1-15,3-1 0 0,0-2-25 0,6-2-5 16,-4-4-1-16,4-1 0 0,3-1 18 0,0-3 3 16,0 1 1-16,0-6 0 0,-1 0-22 0,-2 6-4 15,-3-6-1-15,3 0 0 0,0 0 0 0,3-2-1 16,0-3 0-16,-1 2 0 0,1 1-15 0,3-9 9 16,0 3-9-16,-3 1 8 0,0 4-16 0,-4 3-4 15,-2 1-1-15,0 4 0 16,-3 1-65-16,-3 4-13 0,0 4-2 0,0 2-688 0,-3 5-138 15</inkml:trace>
  <inkml:trace contextRef="#ctx0" brushRef="#br0" timeOffset="83456.7553">15775 11504 1152 0,'6'-16'102'0,"0"8"-82"0,0-2-20 0,2-1 0 0,-2 3 72 0,-3-2 11 16,3 2 1-16,-6 0 1 0,0 0 7 0,0 0 2 16,-3 0 0-16,0 3 0 0,-6 5-40 0,-2-3-8 15,2 6-2-15,-6-1 0 0,0 1 7 0,-3 5 1 16,3 2 0-16,-6 4 0 0,0-1-7 0,4 5-1 16,-4 1 0-16,0 5 0 0,0-3-19 0,0 3-4 15,3 2-1-15,1 1 0 0,2-4 9 0,0-1 2 16,3 1 0-16,3-7 0 15,3 3-18-15,3-3-3 0,0 0-1 0,3-1 0 0,3 1-1 0,0-2 0 16,0-4 0-16,6 6 0 0,3-5 0 0,0-3 0 0,3-1 0 0,-1-1 0 16,1-4 0-16,3 1 0 0,3-3 0 15,-3 0 0-15,0 0-24 0,0-3-4 0,-1 1-2 0,-2-1 0 32,0-2-206-32,-3 2-42 0</inkml:trace>
  <inkml:trace contextRef="#ctx0" brushRef="#br0" timeOffset="83661.1593">15453 11718 1796 0,'0'0'40'0,"0"0"8"0,0-5 1 0,0 5 1 0,0 0-40 0,0 0-10 16,0 0 0-16,3-5 0 0,6 0 72 0,0 2 13 15,0-2 3-15,3-1 0 0,3 4-32 0,3-4-7 16,-1-2-1-16,4 3 0 0,3 0-35 0,0 0-13 15,3-1 9-15,0 4-9 16,2-1-72-16,-2 0-19 0,6 1-4 0,-9-1-831 16</inkml:trace>
  <inkml:trace contextRef="#ctx0" brushRef="#br0" timeOffset="85267.7325">16691 11335 864 0,'3'-6'76'0,"0"1"-60"16,0-3-16-16,-3 8 0 0,0 0 92 0,0 0 16 16,0 0 4-16,6 11 0 0,-6 5-39 0,0 5-7 0,-9 3-2 0,0 2 0 15,4 6 0-15,-4 2 0 0,-6-2 0 16,0 5 0-16,3-3 0 0,-3 1-1 0,3-3 0 16,-3-1 0-16,3-2-12 0,-3-2-3 0,4-3 0 0,-1 0 0 15,0-9-24-15,3 1-6 0,0-2-1 0,3-7 0 16,0 1 23-16,3-2 5 0,-3-4 1 0,3 1 0 15,3-3-22-15,0 0-5 0,0 0-1 0,-3-8 0 16,3 3 13-16,0-6 2 0,3-2 1 0,3-3 0 16,-3 0-10-16,6-2-3 0,-3-1 0 0,3-2 0 15,0-5-21-15,3-1 8 0,0 1-8 0,2-6 0 16,-2 0 10-16,3 0-2 0,3-2-8 0,0-3 12 16,0-3-12-16,0-2 0 0,5 2 0 0,1-2 0 0,0 0 0 15,-3 2-8-15,-3 5 8 0,0-2-10 0,5 3 10 16,-2 5 8-16,-6 2-8 0,3 1 11 0,-3 7-11 15,0 4-14-15,-3 1 3 0,-3 6 1 0,-3 1 10 16,0 7-12-16,2 2 12 0,1 6-12 0,-6 3 12 0,3 2-10 16,-3 3 10-16,0 2-10 0,0 6 10 0,0 3 0 15,-6 2 0-15,0 5 0 0,3 3 0 0,0 3 0 16,-6 2 0-16,3 0 0 0,0-2 0 0,0 2 14 16,-3 1-3-16,-2-3-1 0,2-3-2 0,0 0-8 15,6 0 12-15,-3 0-4 0,0-6 12 0,0-1 3 16,3-4 0-16,-3 3 0 15,0-5-102-15,-3-3-20 0,-3-5-4 0,3 2-640 16,3-4-128-16</inkml:trace>
  <inkml:trace contextRef="#ctx0" brushRef="#br0" timeOffset="85452.1568">16546 11554 1728 0,'-3'-2'38'0,"0"-4"8"0,0 1 2 0,0 0 0 0,0 0-39 0,3 5-9 0,0 0 0 0,0 0 0 16,6-3 53-16,3 0 9 0,2 3 2 0,7 0 0 15,3 0-36-15,0 3-8 0,3 0 0 0,6-1-612 16,5 3-121-16</inkml:trace>
  <inkml:trace contextRef="#ctx0" brushRef="#br0" timeOffset="85928.9106">17480 11303 1713 0,'3'-11'37'0,"3"-2"8"0,3-3 2 0,0 3 2 0,-6-3-39 0,0 3-10 16,3-3 0-16,-3 6 0 0,0-1 87 0,-3 0 15 16,-3 3 3-16,3 8 1 0,0 0-64 0,-6-5-13 15,-3 2-2-15,0 1-1 0,-3 4-26 0,0 4 0 16,-3 2 0-16,-2 2 0 0,-4 4 0 0,0 4 0 15,0 1 0-15,-6 2 0 0,-6 0 47 0,7 5 4 16,8 1 1-16,-6-1 0 0,0 3-35 0,0-2-6 16,7-3-2-16,-1-1 0 0,6 1 10 0,0-3 1 15,0 3 1-15,6-5 0 0,3-1-21 0,3-2 0 16,-6-5 0-16,6 2 8 0,0-5-8 0,6-3 0 0,0-2 0 16,0 0 0-16,-6-3 11 0,12-3 1 0,9-5 0 15,-3 0 0-15,-7-3-4 0,4 1-8 0,6-6 12 16,0 0-4-16,0-2 7 0,-3-4 1 0,0-1 0 0,-1-4 0 15,7-5-2-15,-6 1 0 0,0-4 0 0,0-4 0 16,0 1-14-16,0-1 0 0,-1-4 0 0,1 1 0 16,-3 5 0-16,3 0 0 0,3 0 0 0,-3-3 9 15,-6 6-9-15,2 5 0 0,1 2 0 16,0 6 0-16,-6 3 0 0,0 7 0 0,-6 3-12 0,0 6 12 16,-3 2-11-16,0 10 11 0,-9 6-8 0,-3 8 8 15,3 2 0-15,-6 3-8 0,1 0 8 0,-1 6 0 16,-3-1 0-16,3 6 0 0,0 0 0 0,0 2 0 0,0-2 0 15,0 2 9-15,9 3-9 0,-3-3 0 0,-2 1 0 16,5-4 0-16,0-2 0 0,0 0 0 16,3-2-85-16,-3-6-24 0,0-3-5 0,3-4-1 0</inkml:trace>
  <inkml:trace contextRef="#ctx0" brushRef="#br0" timeOffset="86240.9338">17775 11406 1612 0,'6'-10'144'0,"0"-1"-116"0,6 0-28 0,0-2 0 16,0 0 83-16,-1 0 10 0,1 0 3 0,3 2 0 16,-3-2 11-16,0 5 2 0,-3-3 1 0,3 3 0 15,-3 0-68-15,0 3-14 0,0 5-2 0,-3 0-1 16,3 0-17-16,-6 3-8 0,0 5 8 0,2 0-8 15,-2 5 12-15,0 3-4 0,-3 2 0 0,0 1 0 16,-3 2 20-16,0 0 3 0,0 0 1 0,1 0 0 16,-4-2 5-16,3 2 2 0,0-2 0 0,0 2 0 15,0-3-9-15,0 1-2 0,-3-3 0 0,3 2 0 16,0-5-15-16,-3 3-3 0,3-2-1 0,-6-1 0 16,0 0-9-16,0-2 0 0,-3-4 9 0,-3 1-9 15,0 0-100 1,-5-2-24-16,2-4-4 0,-3 4-1025 0</inkml:trace>
  <inkml:trace contextRef="#ctx0" brushRef="#br0" timeOffset="86385.5414">17852 11102 1728 0,'3'-16'76'0,"0"8"16"0,3 0-73 0,0 0-19 15,3-2 0-15,0 2 0 0,-3 2 127 0,0 4 21 16,0-4 5-16,0 6 1 15,-6 0-193-15,0 0-38 0,0 0-8 0</inkml:trace>
  <inkml:trace contextRef="#ctx0" brushRef="#br0" timeOffset="87660.2804">18689 10975 1130 0,'27'-11'50'0,"-19"6"10"0,4 0-48 0,-3-1-12 0,0 1 0 0,3-3 0 16,-3 0 136-16,0 0 24 0,3 0 4 0,-6 3 2 15,0 2-76-15,0-2-15 0,-6 5-3 0,0 0-1 16,0 0-11-16,0 0-3 0,0 0 0 0,-9 8 0 16,-6 0-37-16,0 3-8 0,-6-1-2 0,-3 3 0 15,1 1-10-15,-4-1-14 0,-3 0 3 0,0 3 1 16,0-3 10-16,1 0 0 0,2 1 0 0,-3-4 0 15,6 1 14-15,4-1 5 0,-1-4 1 0,6 2 0 16,0-3-32-16,3 0-7 0,3-2-1 0,0 2 0 0,3-2 20 16,3 2 0-16,3-5 0 0,-6 0 0 0,3 5 0 15,3 1 0-15,-3-4 0 0,3 6 0 0,-3 0 15 0,3 3 6 16,-3 5 2-16,3 0 0 16,0-1-23-16,-3 4 8 0,3 0-8 0,0 2 0 0,-3 2 36 15,3 1 2-15,0-3 1 0,0 3 0 0,0-3-31 16,3 1-8-16,0-4 0 0,0 1 0 0,3-3 52 0,0-1 10 15,0-4 2-15,0 0 0 0,0-3-52 0,0-3-12 16,0-3 0-16,0 4 0 0,-6-6 54 0,6 0 8 16,0 0 2-16,3 0 0 0,-3 0-52 0,-6 0-12 15,0 0 0-15,0 0 0 0,0 0 10 0,0 0-1 16,0 0 0-16,0 0 0 0,0 0-9 0,0 0-12 16,0 0 2-16,0 0 1 0,0 0 9 0,6-3 0 15,-6 3 0-15,6-3 0 0,3 1 0 0,0 2 9 16,-1 0-1-16,1 0-8 15,0 0-14-15,3 0-10 0,0 0-1 0,-3 2-1 16,-3-2-169-16,3 0-33 0,3 0-8 0,-3-2-454 0,-3 2-91 16</inkml:trace>
  <inkml:trace contextRef="#ctx0" brushRef="#br0" timeOffset="88672.8224">18861 11165 1728 0,'0'0'38'0,"3"-5"8"0,0 0 2 0,0 0 0 0,0-3-39 0,3-3-9 16,0 0 0-16,6 4 0 0,0-4 22 0,0 3 2 15,6-3 1-15,-3 3 0 0,2-2 10 0,4 2 1 16,-6 3 1-16,-3-1 0 0,-3 4-20 0,0 2-4 15,-3-3-1-15,-6 3 0 0,0 0-12 0,0 0 0 16,3 8 0-16,-6 5 0 0,-3 0 0 0,-3 3-13 16,-3 3 2-16,0 2 1 0,0 3 33 0,0 0 6 0,1 2 2 0,-1-2 0 15,3 0-8-15,0 0-2 0,3-3 0 0,3 3 0 16,0-6-11-16,3-2-2 0,0-3-8 0,3-2 12 16,3-3-12-16,0-3 11 0,-6-5-11 0,9 3 10 15,0-3 6-15,0-3 2 0,-1 0 0 0,4-2 0 16,0-3 5-16,-3 0 1 0,0-5 0 0,0 0 0 15,3-1 6-15,-3-1 2 0,0-1 0 0,3 0 0 16,0-3-12-16,3-2-1 0,-1 0-1 0,-2 0 0 16,6 0 14-16,-3-1 4 0,0-1 0 0,3 4 0 15,-3-2-36-15,-3 8-20 0,2-3 2 0,-2 3 1 16,-3 5 17-16,-3 0 8 0,0 5-8 0,-6 3 12 16,0 0-4-16,0 0-8 0,0 5 11 0,-3 6-11 0,3 0 8 0,-3 4-8 15,0 1 0-15,0 6 0 0,-3-1 0 0,3 0 0 16,3 0 0-16,-3 3 0 0,0 2 0 0,3-5 0 15,0 1 8-15,0 1-8 0,0-1 0 0,0-4-11 16,0-2 2-16,3 0 0 16,0-3-200-16,0-2-40 0</inkml:trace>
  <inkml:trace contextRef="#ctx0" brushRef="#br0" timeOffset="89091.9281">19555 11030 1497 0,'6'-2'133'0,"3"-3"-106"0,0-1-27 0,3 1 0 16,2 2 56-16,-2 1 7 0,3-4 1 0,0 1 0 16,3 0 34-16,-3 2 7 0,-3-2 2 0,6-3 0 15,-3 3-69-15,-1-3-14 0,4 0-2 0,-3 0-1 16,0 0 40-16,-3 3 8 0,3-3 2 0,0 5 0 15,-6 0-38-15,3 1-7 0,-3-1-2 0,2 6 0 16,-2-1-13-16,0 4-3 0,-6 2-8 0,3 2 12 16,0 3-12-16,0 3 0 0,-6 3 0 0,0-1 0 15,0 3 8-15,0 3 0 0,-6 0-8 0,3 0 12 16,-3 0 9-16,0-3 2 0,0 5 0 0,0-2 0 0,3-3 4 16,0 3 1-16,-3-3 0 0,6 3 0 0,-3 0-4 15,3-3 0-15,0 0 0 0,3 0 0 0,0 1-4 16,0-4 0-16,-3 1-1 0,0-1 0 0,0-2-1 0,0 3 0 15,0-6 0-15,0-3 0 0,-3 1 8 0,0 0 2 16,0-4 0-16,1-1 0 0,-1-1-17 16,-3 0-3-16,0-2-8 0,-3 2 12 0,0-2 10 0,0-3 2 15,-6 0 0-15,0 0 0 0,0 0-24 0,-6-3 0 16,-2 3 0-16,-4 0 8 16,-3 0-136-16,-3 3-26 0,-2-3-6 0,2 0 0 0</inkml:trace>
  <inkml:trace contextRef="#ctx0" brushRef="#br0" timeOffset="91824.3587">11322 13306 288 0,'0'0'12'0,"0"0"4"0,6-3-16 0,0 3 0 15,0-2 0-15,0-4 0 0,-1 4 142 0,4-4 26 16,0 4 4-16,0-1 2 0,-3 0-68 0,0 1-14 16,0-1-2-16,0-2-1 0,-3-3 1 0,3 3 0 15,-3-1 0-15,3 1 0 0,-3 0-10 0,-3 2-1 16,3-2-1-16,-3 0 0 0,0-1-12 0,0 1-2 15,-3-3-1-15,3 3 0 0,-3 2-25 0,0-2-5 16,0-1-1-16,0 4 0 0,-3-1-8 0,0 1-3 16,-3-4 0-16,0 6 0 0,0-2-21 0,-3 2 0 15,1-3 0-15,-4 3 0 0,3 3 0 0,-3-1 0 16,3 4 0-16,0-1 0 0,-3 3 0 0,0 0 0 0,-3 5-12 16,1 0 4-16,2 0 8 0,-3 6 0 15,0 2 0-15,0 3 0 0,3 0 0 0,0 5 0 0,3-3 8 0,1 6-8 16,-1 0 0-16,6-3 8 0,0 3-8 0,3-6 0 15,3 3 0-15,3-2 8 0,6-6-8 16,-3 3 0-16,5-6 0 0,1 1 9 0,3-3-9 0,6-3 0 16,-3-3 11-16,3-2-11 0,3-2 10 0,-1-4-10 15,-5-2 10-15,3-5-10 0,3 0 10 0,-3-3-10 16,3-3 11-16,-4-2-11 0,1-3 12 0,-3-2-12 16,0-4 22-16,-3-1-2 0,0-4-1 0,0-2 0 15,-6 0 5-15,-1-6 2 0,1 4 0 0,0-4 0 0,-3-2-14 16,3-2-2-16,-3-4-1 0,3-4 0 0,-3-1-9 15,0 0 0-15,0-2 0 0,3-3 8 0,-3 6-8 0,0 2 0 16,0 2 0-16,-3 6 0 0,3 5 0 0,0 3 0 16,0 6-10-16,0 7 10 0,-3 0-9 15,-1 5 9-15,4 6-8 0,0 2 8 0,0 6-9 16,-3 2 9-16,0 6-10 0,0 5 10 0,0 2-13 0,-3 3 3 16,-3 3 1-16,-3 3 0 0,3 2 9 0,-6 2 0 15,0-1 0-15,1 4 0 0,-1-2 0 0,0 2 0 16,3-2 0-16,-3 0 0 0,3-3 10 0,0 0-2 15,3 0-8-15,0-3 12 0,0 1-3 0,0-3-1 16,3-1 0-16,-3 1 0 0,3 0-8 0,-3 0 8 16,3 0-8-16,3-6 8 0,0 3-8 0,-3 1 0 15,3-4 9-15,0 1-9 16,3-1-82-16,0-2-21 0,3-3-4 0</inkml:trace>
  <inkml:trace contextRef="#ctx0" brushRef="#br0" timeOffset="92196.9795">12015 13182 1832 0,'-3'-8'81'0,"3"8"17"0,-3-6-78 0,0 1-20 0,0 0 0 0,-3 2 0 16,3-2 87-16,3 5 13 0,-6 2 4 0,1 1 0 15,-1 2-61-15,-3 1-12 0,3 4-3 0,0 1 0 16,0 5-18-16,0 2-10 0,0 3 10 0,3 1-10 15,-3 1 11-15,3 1-11 0,0-3 12 0,0 3-12 0,3 3 12 0,0-4-12 16,3-1 12-16,0-1-12 0,0-5 10 16,3 2-10-16,-3-5 8 0,3 1-8 0,3-4 11 15,0 1-3-15,0-3-8 0,0-6 12 0,2 1 7 0,1-3 1 16,3-3 0-16,-3 1 0 0,3-4-7 0,3-1-1 16,-3-4 0-16,0 3 0 0,-6-3 5 0,5 1 1 15,-5-3 0-15,3-3 0 0,0-5 14 0,-3 5 4 16,0-3 0-16,-3-2 0 0,0 0-13 0,-3 0-3 15,-3-1 0-15,0-1 0 0,-3 2-12 0,0-3-8 16,0 0 8-16,-3 3-8 0,0-3 11 0,-3 3-3 16,6 2 0-16,-9 1 0 0,0 2-8 0,0 3 0 0,1 5 0 15,-1 2 0 1,0 6-113-16,-6 6-19 0,-3 2-3 0</inkml:trace>
  <inkml:trace contextRef="#ctx0" brushRef="#br0" timeOffset="92673.8218">10837 13989 403 0,'0'0'36'0,"0"0"-36"15,0 0 0-15,3-6 0 0,-3 1 188 0,2 0 32 16,1-1 5-16,3 1 2 0,-3 0-54 0,3-1-10 15,0 4-3-15,3-1 0 0,0-2-51 0,3 2-10 16,3 1-3-16,0-1 0 0,0 0 0 0,6 1 0 16,-1-1 0-16,7 0 0 0,0 6-43 0,6-3-9 15,5 0-1-15,4 0-1 0,3-3-7 0,5 1-2 16,4-4 0-16,-1 4 0 0,-5-6-9 0,3 3-3 0,2-3 0 16,4 0 0-16,-7 0 9 0,4-3 2 15,-3 3 0-15,2 0 0 0,-8 0-32 0,-6 6 0 0,-7-1 0 16,-2 0 0-16,-3-2 0 0,-3 5 0 0,-6 0 0 15,-4 3 0-15,4-1 0 0,-6 1 0 0,0 0 0 0,-3-1 0 32,0 4-92-32,0-4-22 0,0 4-4 0,0 2-683 0,-6-1-137 0</inkml:trace>
  <inkml:trace contextRef="#ctx0" brushRef="#br0" timeOffset="94099.5168">13322 13250 1148 0,'0'0'51'0,"0"-5"10"0,0 5-49 0,0-5-12 15,3-1 0-15,-3 1 0 0,0 3 115 0,0 2 20 16,0 0 4-16,0 0 1 0,0 0-29 0,0 0-6 15,0 0-1-15,0 7 0 0,-3 1-59 0,-3 3-12 16,3 0-2-16,-3 2-1 0,3 0 10 0,-3 0 1 16,0 0 1-16,3 3 0 0,-3-2-24 0,3-4-5 15,0 3-1-15,0 1 0 0,0-4-4 0,3 1 0 16,-3-3-8-16,3 0 12 0,0-3-12 0,0 3-13 16,3 0 2-16,-3 0-681 15,3 0-136-15</inkml:trace>
  <inkml:trace contextRef="#ctx0" brushRef="#br0" timeOffset="94240.5943">13379 13052 1440 0,'-3'-8'128'0,"3"-3"-103"0,-3 1-25 0,3-1 0 16,0 1 100-16,0-1 14 0,0 3 3 0,0 0 1 15,0 3-58-15,0 5-12 0,0 0-3 0,0 0 0 16</inkml:trace>
  <inkml:trace contextRef="#ctx0" brushRef="#br0" timeOffset="94661.0776">13703 13184 403 0,'0'0'17'0,"0"0"5"0,9 5-22 0,0-2 0 16,0-3 0-16,0 0 0 0,3 0 231 0,-3-3 41 15,2-2 9-15,1 0 2 0,0 0-139 0,0-6-27 16,0-2-5-16,0 0-2 0,0-1-29 0,-3-2-5 16,0 1-2-16,0-4 0 0,0 3-25 0,-3 0-5 15,-1 0 0-15,-2-2-1 0,3-1-19 0,-3-2-3 16,0 3-1-16,-3-3 0 0,0 2-8 0,0-2-3 16,0 0 0-16,-3 2 0 0,0-2-9 0,-3 2 12 15,3-4-12-15,1 4 12 0,-1 1-12 0,-3 2 0 16,3 5 0-16,-3 1 0 0,3-1 0 0,0 3 0 15,0 5 0-15,-3 1 0 0,3 2-11 0,-3 5 11 16,0 3-8-16,0 0 8 0,3 3-8 0,-3 2 8 16,3 5-8-16,-3-2 8 0,0 3 0 0,0-1 0 0,3 3 0 0,-3 6 0 15,0-3 10-15,0 5 4 0,-3 0 1 0,3 3 0 16,-2-1 26-16,2 6 6 0,-3-5 1 0,3 5 0 16,-3-2 4-16,3-1 0 0,3 3 1 0,0-3 0 15,-3 3-29-15,3-2-7 0,0 2-1 0,0-3 0 16,0 1-6-16,0-1-2 0,-3 3 0 0,0 0 0 15,-3-2-48-15,0-4-9 0,-3 1-3 16,3 0 0-16,-2-6-198 0,2-5-40 0,-6 14-8 16,9-22-2-16</inkml:trace>
  <inkml:trace contextRef="#ctx0" brushRef="#br0" timeOffset="94813.5517">13629 13441 1267 0,'0'-11'56'0,"0"6"12"0,0-3-55 0,0 0-13 15,0 0 0-15,0 0 0 0,3 3 171 0,2 0 31 16,-2-3 6-16,0 2 2 0,3 1-139 0,-3 2-28 16,6-2-6-16,0 3-1 0,0-1-36 0,3 0-10 15,3 3-1-15,0 0-620 16,0 0-124-16</inkml:trace>
  <inkml:trace contextRef="#ctx0" brushRef="#br0" timeOffset="96042.9259">15105 13068 1134 0,'3'-11'50'0,"-3"6"10"0,0 0-48 0,-3-3-12 15,0 0 0-15,3 0 0 0,-3-3 97 0,0 3 17 16,-3-2 3-16,0 2 1 0,0-3-42 0,-3 1-8 16,0 2-1-16,0 2-1 0,0-2-22 0,-2 3-4 0,2 0 0 0,-3 2-1 15,0 1-12-15,-3 2-3 0,0-3 0 0,0 6 0 16,0 2-12-16,0 0-2 0,0 6-1 0,-2-1 0 16,-1 6 6-16,0 3 1 0,3-1 0 0,0 3 0 15,6 3-8-15,-3 0-8 16,3 0 11-16,0 2-11 0,6-2 9 0,0-3-9 0,1 0 0 0,-1 1 9 15,3-7-9-15,0 4 0 0,3-6 9 0,-3-2-9 16,0-1 26-16,5-4 1 0,-2-1 0 0,6-2 0 16,0-3-12-16,0 0-3 0,6-3 0 0,0-2 0 15,6-3 4-15,-6 0 1 0,3-3 0 0,2-2 0 16,-2 0-17-16,3-3 10 0,0 0-10 0,-3-5 8 16,3 0-8-16,-6-3 0 0,2 0 0 0,-2-5 0 15,0 2 28-15,0-4 3 0,-3-1 1 0,3-2 0 0,-3-3-32 16,0 2-18-16,0-2 2 0,-1 0 1 0,1 0 15 15,0 0 0-15,0 0 0 0,0 3 0 0,3 2 0 16,-6 5 0-16,0 6 0 0,-3 3 0 0,3 2 0 16,-3 3 16-16,-3 2-3 0,0 6-1 0,-3 2-23 0,0 3-5 15,0 0 0-15,-6 5-1 0,0 6 4 0,-3-1 1 16,0 1 0-16,-3 5 0 0,0 5 12 0,0 3 0 16,0 0 0-16,0 2-9 0,-3 1 34 0,6 2 7 15,1-5 2-15,-1 5 0 0,-3 0-21 0,6 0-4 16,0 3-1-16,0-1 0 0,-3-2-8 0,6 3 8 15,0 0-8-15,3 2 8 0,-3-2 0 0,0 0 0 16,3-3 0-16,0 0 0 16,0 0-48-16,0-2-9 0,-3-4-3 0,3-4-1033 0</inkml:trace>
  <inkml:trace contextRef="#ctx0" brushRef="#br0" timeOffset="96643.0575">16066 12629 1324 0,'6'-8'118'0,"6"-3"-94"16,0 0-24-16,0-2 0 0,3 3 68 0,-3-1 8 15,0 0 3-15,3 1 0 0,-3-1 14 0,-4 3 3 16,1 3 1-16,-3 0 0 0,0 0-77 0,-6 5-20 16,0 0 0-16,0 0 0 0,0 0 35 0,-9 2 3 15,-3 1 1-15,1 2 0 0,-7 3-11 0,-3 0-3 16,3 3 0-16,-6-1 0 0,0-2-25 0,1 3 0 15,-4-1 0-15,0-2 0 0,0 3 0 0,6-1 0 16,3-2 0-16,1 3 0 0,-1-1-8 0,3 1-8 16,0 0 0-16,3-1-1 0,0-2 17 0,-3 0 9 15,3 0-1-15,3-3 0 0,4 3 1 0,-1-2 0 16,0-1 0-16,3 0 0 0,3 3-9 0,0 0 0 16,0 0 0-16,0 0 0 0,0 2 0 0,3 4 0 0,0 2 0 15,0-3 0-15,3 3 0 0,-4 0 0 16,1 2 0-16,-3 1 0 0,0 2 21 0,0 3 6 0,-3-3 1 15,-2 8 0-15,-4-3 6 0,0 1 2 0,0-1 0 0,0 1 0 16,-3-4-4-16,0 1 0 0,6-3 0 0,-3-2 0 16,0-1-9-16,3 1-3 0,0-6 0 0,0 3 0 15,3-3 10-15,-3-2 2 0,3 0 0 0,0-4 0 16,3 1-16-16,0 0-4 0,0-2 0 0,0-6 0 16,0 0 0-16,0 5 0 0,0-5 0 0,3 5 0 15,-3-5 0-15,3 5 0 0,3 1 0 0,3-1 0 0,-3-2-12 16,6 2 0-16,3-2 0 0,3 2-10 15,-3 0-162-15,3-2-33 0,-1 0-7 16,-2-3 0-16</inkml:trace>
  <inkml:trace contextRef="#ctx0" brushRef="#br0" timeOffset="97093.4159">16239 12867 1926 0,'3'-21'85'0,"0"13"18"0,6 0-83 0,0-3-20 0,6 0 0 0,3 1 0 15,-1-3 40-15,4-1 3 0,0 1 1 0,3 0 0 16,-3 2-24-16,3 3-5 0,-7 1-1 0,4 1 0 15,-6 1-14-15,3 2 8 0,-6 1-8 0,-12 2 0 16,0 0 16-16,6 5-4 0,-3 6 0 0,0 2 0 16,-6 5-12-16,-6 1 0 0,0 2 0 0,0 5 0 15,-6 4 0-15,3-1 0 0,-3-3 0 0,3-2 0 16,4 2 21-16,-4-2 2 0,3 0 0 16,0 2 0-16,3-4-13 0,0 1-2 0,3-4-8 0,0 2 12 15,3-2-2-15,0-6-1 0,0-5 0 0,3 0 0 16,0-3 27-16,-3-5 4 0,0 0 2 0,12-8 0 15,-3 3 19-15,3-6 4 0,0-2 1 0,-4 0 0 0,4-3-34 16,-3 0-6-16,3 3-2 0,0-3 0 0,0-3-12 16,3-2-4-16,0 3 0 0,3-3 0 0,-1-1 20 15,13-7 3-15,3 3 1 0,0-1 0 0,-4 1-40 0,-2 2-8 16,3 3-2-16,0 0 0 16,-3 5-58-16,-7 3-12 0,-5 5-3 0,3 0-1100 15</inkml:trace>
  <inkml:trace contextRef="#ctx0" brushRef="#br0" timeOffset="97581.9601">17031 12631 1789 0,'12'-18'79'0,"-3"10"17"0,-3-3-77 0,5 1-19 0,7-1 0 0,0-2 0 15,0 2 36-15,3-2 4 0,0 0 1 0,3 0 0 16,-1 2 7-16,-2 0 0 0,-3 1 1 0,0 4 0 16,6 1-22-16,-6 0-5 0,-10 2-1 0,4 1 0 15,0 2 27-15,-3 2 4 0,-3 1 2 0,0 2 0 16,-3 0-35-16,0 3-7 0,3 0-2 0,-3 3 0 15,-3 2-10-15,0 3-9 0,6-3 9 0,-6 3-13 0,3 5 13 16,-3 0 8-16,0 1 0 0,3-1-8 0,0 0 11 16,0 0-11-16,-3 0 10 0,3 3-10 0,0-5 28 15,-3 2-1-15,0-3 0 0,-3 3 0 0,6-2 4 0,-3-3 1 16,-3 2 0-16,3-2 0 0,-6 0 25 0,3 0 6 16,3-3 1-16,0 0 0 0,-6 1-52 0,0-1-12 15,6-2 0-15,-3 2 0 0,0-3 22 0,0-2 2 16,-6 0 0-16,6 5 0 0,0-5-2 0,0 3 0 15,-6-3 0-15,0 2 0 0,6-2-7 0,-3 3-2 16,-2-3 0-16,-1 0 0 0,-3-3-3 0,0 0-1 16,6 3 0-16,-6-2 0 0,-9-1 3 0,3 0 1 15,6 1 0-15,-6-1 0 16,-5 0-60-16,-1 0-12 0,-3 1-2 0,3-1-842 16,0 0-168-16</inkml:trace>
  <inkml:trace contextRef="#ctx0" brushRef="#br0" timeOffset="98427.2381">17826 12726 403 0,'-3'0'36'0,"3"0"-36"16,0 0 0-16,0 0 0 0,0 0 183 0,0 0 29 15,0 0 7-15,3-5 1 0,2 3-107 0,1-1-21 16,3 3-4-16,3-3 0 0,6 1-7 0,0-4-1 16,0 4 0-16,6-4 0 0,-1 1-6 0,4 2-2 15,3-2 0-15,3 0 0 0,-1 0-31 0,4-1-6 16,-6 4-2-16,3-1 0 0,-6 0-23 0,-1 1-10 0,-2-1 8 0,-3 3-8 15,-6-3 0-15,3 1 0 0,0 2 0 0,-7 0 0 16,4-3 36-16,-3 3 3 0,0 3 0 0,0-3 0 31,-3 0-117-31,0 2-23 0,-3 4-5 0</inkml:trace>
  <inkml:trace contextRef="#ctx0" brushRef="#br0" timeOffset="98629.0163">17826 12893 1796 0,'0'0'80'0,"5"-2"16"0,1-1-77 15,3 3-19-15,0 0 0 0,0-3 0 0,3 3 55 0,3 0 7 16,3 0 2-16,0 0 0 0,3 0-17 0,2-2-3 16,1-1-1-16,6 3 0 0,-3 0-18 0,2 0-3 15,1 0-1-15,3 3 0 16,0-1-208-16,-1 1-41 0,34 0-9 0,-18-1-2 0</inkml:trace>
  <inkml:trace contextRef="#ctx0" brushRef="#br0" timeOffset="99412.0627">19317 12520 1152 0,'0'0'102'16,"12"-8"-82"-16,0 0-20 0,-1 0 0 0,1-2 81 0,-3 2 12 16,0 0 3-16,3 0 0 0,-6 0 19 0,3 0 4 15,-3 0 1-15,0 3 0 0,0 2-46 0,-6 3-9 16,0 0-1-16,0 0-1 0,0 0-31 0,0 0-5 16,0 0-2-16,0 8 0 0,-3 5-25 0,-3 3-20 15,0 3 3-15,-6 2 1 0,3 3 39 0,-6-3 8 16,0 5 1-16,-5 3 1 0,2-2-4 0,0-1-1 15,-6-2 0-15,3 0 0 0,0-3-20 0,-2-2-8 16,-1-3 0-16,0 2 9 0,0-2 16 0,0-6 3 16,-2 1 1-16,2-3 0 0,-3 0-19 0,0-3-10 15,3 1 10-15,3-4-10 0,1-2 0 0,-1-2 8 16,3-1-8-16,0-2 0 0,3-3 0 0,3 2 0 16,3-4 0-16,3-1 0 0,0-2 0 0,3 0 0 15,1-3 0-15,4 0 0 0,4-5 0 0,0 0 0 16,6-1-12-16,3-1 12 0,0 2-17 0,6-1 3 0,3 1 1 15,3 3 0-15,-4 2 4 0,7 0 1 0,-3 5 0 16,3 1 0-16,-4 7 8 0,1 0-12 0,-6 6 12 16,3 2-12-16,-3 6 12 0,-3 0 0 0,-4 2 0 0,1 3-8 15,0-3 8-15,-3 5 16 0,0 1-4 16,3-1-1-16,-3 1-11 0,3-3 0 0,0 2 0 0,2-2 8 16,-2-3-16-16,6-2-4 15,-3-3-1-15,3 0 0 0,3 0 13 0,-3-5 0 0,2 2 0 0,1-3 0 16,0-2 0-16,-3 0 0 0,0 0 0 0,-1-2 0 15,-2-3 33-15,-3 2 10 0,0-2 1 0,0-3 1 16,0 0-21-16,0-3-4 0,-3 1 0 0,0-4-1 16,-1-2 15-16,1 1 3 0,-3-1 1 0,3 0 0 15,-3-3-10-15,0-2-1 0,0 0-1 0,-6-3 0 0,0 3-34 16,0 0-8-16,-3 0 0 0,-3 5-1 0,0-3 17 16,-3 6 0-16,0 5 0 0,0 0 0 0,0 0-12 15,-3 6 4-15,-3-4 8 0,0 6-13 0,-2 3 13 16,-1 0 0-16,-3-1 0 0,0 6-9 15,-6 0-23-15,0 3-4 0,0 2 0 16,1 3-1-16,-4 0-73 0,3 0-14 0,-6 2-4 0,6-2 0 0</inkml:trace>
  <inkml:trace contextRef="#ctx0" brushRef="#br0" timeOffset="100912.5834">12980 14483 518 0,'0'0'46'0,"0"0"-37"0,0 0-9 0,0 0 0 16,0 0 87-16,-6 0 15 0,6 0 3 0,-3 0 1 16,-3 0-26-16,6 0-6 0,0 0-1 0,0 0 0 15,-6 0-9-15,6 0-3 0,0 0 0 0,0 0 0 16,0 0-8-16,0 0-1 0,0 0-1 0,0 0 0 15,0 0-5-15,0 0-1 0,0 0 0 0,0 0 0 16,0 0 2-16,9 0 0 0,-3 0 0 0,6-2 0 16,0-1 0-16,2 0 0 0,4-2 0 0,3 2 0 15,-3-2 5-15,3-3 0 0,6 3 1 0,-1-3 0 16,7 3-30-16,0-3-7 0,3 2 0 0,-1-1-1 16,1 1 2-16,3-2 1 0,2 3 0 0,-5 0 0 15,0 2-18-15,-3 0 8 0,-1 1-8 0,1-1 0 0,-3 3 0 16,-3 0 0-16,-4 0 0 0,-2 0 0 15,-3 0-9-15,-3 3 9 0,-3-3-8 0,-3 0 8 16,-3 2-50-16,0 1-5 0,-6-3-1 0,0 0-608 16,0 8-123-16</inkml:trace>
  <inkml:trace contextRef="#ctx0" brushRef="#br0" timeOffset="101430.661">13396 14462 997 0,'0'-10'44'0,"0"7"9"0,0-5-42 0,0 3-11 15,0-1 0-15,0 1 0 0,0 0 88 0,0 0 15 16,0 5 3-16,0 0 1 0,0 0-29 0,0 0-6 16,0 0 0-16,0 0-1 0,0 0-25 0,0 7-5 15,-3 7-1-15,3 2 0 0,-6 2-6 0,1 6-2 16,-1 0 0-16,-6 2 0 0,-3 1-2 0,3 2-1 15,-3 0 0-15,0 0 0 0,-3-3-9 0,3 1-1 16,-3-3-1-16,7-1 0 0,-4 1-8 0,3-3-2 0,0 3 0 16,3-3 0-1,3 1-141-15,0-1-29 0,-6 8-6 0,6-8 0 0</inkml:trace>
  <inkml:trace contextRef="#ctx0" brushRef="#br0" timeOffset="102560.2127">13828 14100 1335 0,'0'0'29'0,"6"-8"7"0,0-3 0 0,0 1 2 0,0-4-30 0,0 6-8 15,-3-2 0-15,0 5 0 0,3-1 64 0,-6 6 11 16,0 0 2-16,0 0 1 0,0 0-18 0,0 0-3 15,-3 8-1-15,0 5 0 0,0 3-20 0,0 3-4 16,0 2 0-16,0 3-1 0,0 2 13 0,-3 3 2 16,3 6 1-16,-3 2 0 0,0 0 4 0,0 2 1 0,-3 6 0 0,-3 0 0 15,0 0-23-15,0 0-4 16,-2 3-1-16,-1-6 0 0,0 1 7 0,-3-4 1 0,0-4 0 16,3-1 0-16,0-2-16 0,-3-3-4 0,4-3 0 0,-1-4 0 15,0-1-12-15,3-5 0 0,0-3 0 0,6-2 0 16,-3-4 8-16,3-4-8 0,6 2 11 0,0-5-11 15,0 0 12-15,0 0-12 0,0-8 12 0,3-5-12 16,3 0 0-16,3-3 0 0,3-2 0 0,0 2 0 16,0-5 0-16,3 2 0 0,2 1 0 0,1 2 0 15,0-3 0-15,0 6 0 0,0 0 0 0,-3 2 0 16,3 3 0-16,-1 3 0 0,1 0 0 0,0 5 0 16,0 2 0-16,0 1 0 0,0 2 0 0,3 0 0 15,-1 3 0-15,1 0 0 0,-3 0 0 0,0 0 0 0,3 0 0 16,3-3 0-16,-4 1 0 0,4-4 0 15,-3 1 0-15,0 0 0 0,0-3 0 0,0-3-9 0,-4 0 9 16,1-2-13-16,-3 2 5 0,0-2 8 0,-3-3 0 0,-3 0 0 16,3-2 12-16,-3-4-4 0,-3 4-8 0,0-1 0 15,0-5 0-15,0 3 0 0,0-3 0 16,-3 0 0-16,2-2 0 0,-2-3-11 0,0 0 11 0,3-1 0 16,-3-1 0-16,3-1 0 0,-3 0 0 0,-3 3 0 15,3 0 0-15,3 5 0 0,-9 3 0 0,3 2 0 16,-3 3 0-16,0 3 0 0,0-1-9 0,-3 4 9 15,0 2-10-15,-3 5 10 0,1 0 0 0,-7 6 0 16,0 0 0-16,3 4 0 0,-6 1 0 0,3 3 0 16,0 2-9-16,-3 0 9 0,4 0 0 0,-1 0 0 15,0 1 0-15,3-1 0 0,0-3 0 0,0 3 0 0,3-5 0 16,3 3 0-16,0-3-8 0,6-3 8 0,-3 3-8 0,6-3 8 16,3 0 0-16,0 1 0 0,3-1 0 15,0-3 0-15,3-4 0 0,0 2 8 0,3-3 0 0,0-2 0 16,-1-1 0-16,4 1 0 0,-3-6 0 0,0 1 0 15,0-1-8-15,0-2 8 0,0-1-8 0,3-2 8 16,-7 0 4-16,7 0 0 0,-3-2 1 0,3-1 0 16,-3-2 10-16,3 0 1 0,6 0 1 0,-4 2 0 15,-2-2-12-15,3 2-2 0,0 3-1 0,0 0 0 16,0 3-10-16,-1 0 0 0,1 2 0 0,-3 3 8 16,-3 3 2-16,0 2 0 0,-3 0 0 0,0 3 0 15,0 6-10-15,-3-1 0 0,-3 0 0 0,-1 3 0 16,-2 2 0-16,0 1 0 0,-3-1 0 0,0-4 0 0,-3 2 0 15,0-1 8-15,1 1-8 0,2-3 8 0,-6-2-8 0,6-3 0 16,0-8 0-16,0 0 0 16,0 0 8-16,0 0 0 0,0 0 0 0,0 0 0 0,0-5 4 15,3-3 0-15,2-3 0 0,-2-2 0 0,3-3 6 0,3-2 2 16,0-1 0-16,3-2 0 0,0-3-20 0,3 0 0 16,0 3 0-16,6 0 0 0,0 0 0 0,5 2 0 15,-2 3 0-15,-3 0 0 0,0 6 0 0,-3 2 0 16,0 3 0-16,-4 2 0 0,1 3 0 0,0 3 0 15,-3 2 0-15,0 3 0 0,-3 0 0 0,3 2 0 16,-3 4 0-16,0 2 0 16,-3-1-24-16,-3 4-6 0,0-1-1 0,0 4 0 15,-6 1-145-15,0 4-30 0,-6-6-6 0,3-2 0 0</inkml:trace>
  <inkml:trace contextRef="#ctx0" brushRef="#br0" timeOffset="103595.1281">12852 15311 748 0,'0'0'67'0,"-6"0"-54"0,-3 0-13 0,0 0 0 16,0 0 101-16,3 0 18 0,-3 0 3 0,3 0 1 15,-3 0-47-15,3 0-10 0,0 0-2 0,6 0 0 16,0 0 4-16,0 0 0 0,0 0 0 0,0 0 0 16,0 0-16-16,0 0-4 0,12 3 0 0,0 0 0 15,3-3 9-15,3 2 2 0,0 1 0 0,5-3 0 16,1 0 14-16,6 0 3 0,0 3 1 0,3-1 0 16,2-2-11-16,1 3-2 0,6-3-1 0,2-3 0 15,1 3-16-15,3-2-3 0,-1-4-1 0,7 1 0 16,-1 0-14-16,4-6-2 0,5 1-1 0,-2-1 0 15,2 3-8-15,-2 0-2 0,0 0 0 0,-4 0 0 16,4 0 7-16,-1 3 1 0,4-3 0 0,-4 3 0 0,1 2-13 16,-7 1-3-16,1 2 0 0,-4 0 0 0,1 0-8 15,-6 2 0-15,-7 1-10 0,-2 2 10 0,-6 3-8 0,0-3 8 16,-9 1 0-16,-1-4-9 16,-5 4-104-16,-3-4-21 0,-6 4-4 15,0-1-1034-15</inkml:trace>
  <inkml:trace contextRef="#ctx0" brushRef="#br0" timeOffset="106598.877">16608 14084 1796 0,'12'-13'40'0,"-3"5"8"0,0-3 1 0,3 3 1 0,-3-2-40 0,6 4-10 0,-4-2 0 0,4 3 0 15,-3 0 56-15,0 2 10 0,-3-2 2 0,0 2 0 16,-3 0-20-16,-3 3-3 0,-3 0-1 0,0 0 0 16,0 0-16-16,0 0-4 0,0 0-1 0,0 0 0 15,0 0-9-15,0 0-2 16,-6 3 0-16,-3 0 0 0,3-1-12 0,-3-2 9 0,3 6-9 16,0-4 8-16,-3 4-8 0,3 2 0 0,0 0 0 0,1-1-690 15,-4 1-142-15</inkml:trace>
  <inkml:trace contextRef="#ctx0" brushRef="#br0" timeOffset="107533.5174">15858 14631 1209 0,'0'0'108'15,"0"-5"-87"-15,0 0-21 0,3-3 0 0,0 0 145 0,-3 0 25 16,0 0 5-16,3-2 1 0,-3 2-72 0,0 0-13 15,-3-3-3-15,0 3-1 0,3 0-47 0,-3 0-10 16,0 0-2-16,-3 0 0 0,3 3-28 0,0-3 0 16,0 3 0-16,-3 2 0 0,-3-2 13 0,0 5 3 15,0-3 1-15,0 1 0 0,1 2 1 0,-4 2 0 16,0-2 0-16,3 3 0 0,-3 2 9 0,0 1 1 16,-3-4 1-16,3 6 0 0,0 0-11 0,0 0-2 15,0 3-1-15,1-1 0 0,-1 3 3 0,0 1 1 16,3 1 0-16,3 4 0 0,-3 0 10 0,6-1 3 15,-3 1 0-15,6 2 0 0,-6-3-20 0,6 3-3 16,0 1-1-16,0-4 0 0,0-2-8 0,3 0 8 16,-3 0-8-16,3-3 8 0,0 3-8 0,0-6 0 15,0 1 0-15,0-3 0 0,3-3 8 0,0 1 0 0,-3-1 0 0,6-3 0 16,-9-2-8-16,9 0 8 0,3 0-8 0,-1-2 8 16,1-1 0-16,0 1 0 0,3-4 0 0,0-2 0 15,0 0-8-15,3 0 8 0,-3-2-8 0,0-1 8 16,-1-5 0-16,1 1 0 0,-3-1 0 0,3 0 0 15,3-5 10-15,-3 2 2 0,0-2 0 0,0-3 0 16,-3 0-20-16,2 0 0 0,-2-2 0 0,0-3 0 16,0-3 9-16,0 0-1 0,0-5-8 0,0 3 12 15,0 0-12-15,3-1 0 0,-3 1 0 0,-1-1 0 16,4 6 0-16,-3 5 0 16,-3 1-13-16,3 1 4 0,0-1-8 0,-3 4-2 0,3 1 0 0,-6 2 0 15,3 3 19-15,-3-3 14 0,0 2-2 0,-3 4-1 0,0 2-11 16,-3 3 0-16,0-1 0 0,0 1 0 15,-3 0-9-15,3 5 9 0,0 0 0 0,0 0 0 0,0 0-8 16,0 0 8-16,-9 5 0 0,0 3 0 0,0 3-9 0,0-1 9 16,0 3 0-16,0 3-9 0,0 5 9 0,0 1 0 15,0 1 0-15,3 6 0 0,-3 1 0 0,3 1 0 16,0 1 0-16,0 0 0 0,4 2 0 0,-7-2 0 16,3 0 9-16,0-6-9 0,3 1 23 0,-3-4-3 15,0 4 0-15,3-6 0 0,-6 3-20 0,6-3 0 16,-3 0 0-16,3 6 8 0,0-3-8 0,3 2 0 15,3-5 8-15,0-2-8 16,6-3-56-16,-3-1-15 0,0-1-3 0,3-1-766 0,3-5-154 16</inkml:trace>
  <inkml:trace contextRef="#ctx0" brushRef="#br0" timeOffset="108135.7279">16656 14123 1530 0,'6'-13'68'0,"-3"11"13"0,3-4-65 0,3-2-16 15,-1 0 0-15,4 0 0 0,3 3 75 0,-3-3 11 16,0 0 2-16,0 3 1 0,-3 0-37 0,0-1-8 16,-9 6-2-16,0 0 0 0,0 0-19 0,0 0-4 15,0 0-1-15,0 0 0 0,0 0-4 0,-6 3-1 16,0 0 0-16,-3 2 0 0,-6 0 15 0,0 1 2 16,-3 2 1-16,1-3 0 0,-4 3-15 0,0-3-2 15,-3 3-1-15,3 0 0 0,0 0-5 0,1-3 0 16,-1 3-8-16,3-3 12 0,0-2 18 0,3 5 3 15,0-5 1-15,0-1 0 0,6 1-34 0,3 0 0 16,0-3 0-16,1 2 0 0,-1-2 0 0,3 6-9 16,0-6-1-16,3 0 0 0,0 0 10 0,0 0 14 0,0 0-3 15,0 0-1-15,-3 5-10 0,3 3 0 0,-3 0 0 16,0 0 0-16,3 2 0 0,0 3 0 0,0 3 0 0,0 3 0 16,-3 5 0-16,3-1-12 0,-3 1 2 0,0 5 1 15,3 3 28-15,-3-3 5 0,-3 3 2 0,0 0 0 16,0-3 32-16,3 0 6 0,-6-3 2 0,3 1 0 15,0-1-37-15,0-10-7 0,3 3-2 0,-3-3 0 16,3 2-8-16,0 1-3 0,0-1 0 0,0-2 0 16,0 0 27-16,3 2 6 0,-3-2 1 0,3-2 0 15,-3-1-31-15,3 0-12 0,3-2 8 0,0-4-8 16,0 1 9-16,-3-2-9 0,0-6 10 0,9 5-10 16,3-2 9-16,0-1-9 0,0-2 8 0,3 3-8 15,3-6 0-15,0 3-11 0,-1-2 1 0,4-4 0 16,3 4-222-16,0-9-45 15,26-13-9-15,-14-2-754 0</inkml:trace>
  <inkml:trace contextRef="#ctx0" brushRef="#br0" timeOffset="108556.8717">16930 14285 345 0,'6'-8'31'0,"2"-5"-31"0,4-3 0 0,3 3 0 16,-3-3 318-16,6 2 58 0,0-1 11 0,0-1 2 15,-3 3-213-15,2-1-44 0,1 1-8 0,0 2-1 16,0 1-57-16,0-1-11 0,0 3-3 0,0 0 0 16,-1 3-32-16,-2 0-6 0,0 5-2 0,0 0 0 15,-3 0-12-15,-3 5 0 0,0 3 0 0,-3 3 0 16,0 5 0-16,-3 2 0 0,-6 3 0 0,0 6 0 15,-3-4 0-15,0 7 0 0,-3 1 0 0,0-2 0 16,0-2 0-16,0-1 0 0,0 1 10 0,3-1-2 16,-3-5-8-16,0 1 12 0,4-4-4 0,-1-2 0 15,3 0 5-15,0-6 2 0,0 1 0 0,0 0 0 16,3-6 5-16,0-5 0 0,0 0 1 0,0 0 0 16,0 0 15-16,6-3 4 0,3 1 0 0,-1-4 0 15,-2-2 3-15,3-2 1 0,3-3 0 0,3-1 0 16,-3 1-19-16,6-11-3 0,0 3-1 0,0-3 0 15,2 1-5-15,-2-1 0 0,-3 3-1 0,0-3 0 0,0 0-15 16,3-3 0-16,-6 4 0 0,6 4 0 16,2 1-18-16,-2 2-6 15,-6 0-2-15,0 3-854 0,-6 2-170 0</inkml:trace>
  <inkml:trace contextRef="#ctx0" brushRef="#br0" timeOffset="109086.4861">17718 14031 1666 0,'18'-16'74'0,"-9"11"15"0,3-1-71 0,3-2-18 0,6-2 0 0,0 2 0 16,-1 0 80-16,-2-3 12 0,-3 3 2 0,3-2 1 16,0 2-43-16,3 0-9 0,-3-3-2 0,-1 6 0 15,-2 0-3-15,0 0-1 0,3-1 0 0,-6 1 0 16,0 5 1-16,-3 0 0 0,-9 0 0 0,9 3 0 15,-9-3-38-15,6 2 0 0,-6-2 0 0,3 11 0 0,0-1 19 16,-3 6 2-16,0 3 1 0,0 2 0 16,0 0 16-16,0 6 3 0,-3-1 1 0,-3 1 0 0,0-1-34 15,0 3-8-15,3-2 0 0,0 2 0 0,-3 2 0 0,0-1 0 16,3-1 0-16,-3 2 0 0,3 1 23 0,-3 0 5 16,0 0 2-16,3-3 0 0,0 0 0 0,0-3 0 15,0 1 0-15,0-3 0 0,0-3 2 0,-3 0 0 16,3-3 0-16,-3 1 0 0,3-3-12 0,0 0-1 15,0-6-1-15,1 1 0 0,-4-1 16 0,3-2 3 16,-3 0 1-16,3-2 0 0,0-1-30 0,-6 0-8 16,3-2 0-16,-6-3 0 0,3 0 8 0,-3-3 0 15,-6 3 0-15,-3 0 0 16,-2-2-84-16,-4 2-16 0,-6 2-3 0,-6-2-1234 16</inkml:trace>
  <inkml:trace contextRef="#ctx0" brushRef="#br0" timeOffset="110282.1737">18638 14150 1652 0,'9'-13'73'0,"-3"7"15"0,0 1-70 0,0 0-18 0,-3 2 0 0,-3 3 0 0,0 0 87 0,0 0 13 16,0 0 4-16,0 0 0 0,0 0-61 0,-3 8-12 15,-6 3-3-15,-3 2 0 0,0 0-12 0,-3 6-2 16,-6-3-1-16,1 2 0 0,-4 3-3 0,3-2-1 15,-3-1 0-15,0-2 0 0,1 3 2 0,2-3 0 16,0 2 0-16,0-5 0 0,3-2 3 0,0-1 1 16,3-4 0-16,4 2 0 0,-1-3 4 0,3 0 1 15,3-5 0-15,3 3 0 0,0-3 16 0,3 0 3 16,0 0 1-16,0 0 0 0,0 0-29 0,0 0-11 16,0 0 8-16,9 3-8 0,3-1 12 0,0 4-4 15,-4-1 0-15,4-3 0 0,-3 4-8 0,6-4 8 16,-3 4-8-16,0-1 8 0,3 0-8 0,0 3 0 15,3-3 0-15,-4 1 0 16,7 2-50-16,-3-3-15 0,3 3-3 0,-3-3-655 0,3 1-130 0</inkml:trace>
  <inkml:trace contextRef="#ctx0" brushRef="#br0" timeOffset="110640.4229">18415 14356 1152 0,'-9'-2'102'0,"3"-1"-82"16,3 0-20-16,-3 1 0 0,3-1 71 0,-3 3 9 16,3 0 3-16,-3-3 0 0,3 1 36 0,3 2 7 15,0 0 2-15,0 0 0 0,0 0-28 0,0 0-4 16,0 0-2-16,0 0 0 0,9-3-48 0,3 0-10 15,6 1-1-15,3-1-1 0,6 1 26 0,2-4 6 16,4 4 1-16,9-4 0 0,-1-2-16 0,7 3-3 16,-3 0-1-16,-1 0 0 0,1-1-15 0,0 1-4 15,2-3 0-15,-5 3 0 0,0-1-3 0,-1 1-1 16,4-3 0-16,0 3 0 0,-10 0-15 0,1 2-9 16,-3 0 10-16,-1 1-10 0,1-1 0 0,0 0 8 15,0 3-8-15,-4-2 0 0,1 2 0 0,-3 0 0 16,-3 2-9-16,-3-2 9 15,-3 3-197-15,-4 0-34 0,13-3-6 0,-18 0-2 0</inkml:trace>
  <inkml:trace contextRef="#ctx0" brushRef="#br0" timeOffset="111491.2234">20016 14182 1152 0,'0'0'102'0,"3"-6"-82"0,0-2-20 0,3 3 0 15,0 0 95-15,0 0 14 0,-3-3 3 0,0 2 1 16,3 1-18-16,-3 0-4 0,3-1-1 0,0-1 0 16,-3 1-44-16,0-2-9 0,0 0-1 0,-3 0-1 15,0 0-3-15,0 1-1 0,-3-4 0 0,3 3 0 16,-6 3-10-16,3-1-1 0,-6 1-1 0,0 3 0 15,0-1 9-15,-3 3 3 0,0 0 0 0,0 3 0 16,-5-1-23-16,-1 1-8 0,0 5 0 0,-6 2 9 16,3 1-9-16,-3 2 0 0,1 0 0 0,-1 6 0 15,0-1 0-15,0 4 10 0,0-1-10 0,6-3 10 16,4 3 12-16,2 1 2 0,3-4 1 0,3-2 0 0,3 0-25 16,3 0-16-16,3-3 3 0,3 0 0 15,3-2 21-15,3-3 4 0,-1 0 0 0,7-6 1 0,0 1-4 0,0-3-1 16,6 0 0-16,-3-5 0 0,2-3-8 0,-2 0 12 15,0-5-12-15,0-1 12 0,-3 1 10 0,0-5 2 16,-3 2 1-16,-1-5 0 0,-2-1 14 0,0-1 2 16,0-4 1-16,3-2 0 0,3 0-42 0,0-6-19 15,-3 1 2-15,6-6 0 0,-1 3 32 0,-2-2 6 16,-3 2 2-16,3 0 0 0,0 2-37 0,0 6-7 16,-3 0-2-16,-1 5 0 0,-5 6 34 0,0 4 6 15,0 1 2-15,-6 3 0 0,3 4-19 0,-6 6 0 16,0 0 0-16,0 0-9 0,0 0 9 0,-6 8-10 15,-3 3 10-15,3 2-10 0,-6 3 10 0,1 5 0 0,-4 0 0 16,0 6-8-16,0 2 8 0,3 0 0 0,-3 0 0 0,3 3 0 16,3 0 0-16,-3-1 9 0,3-2-1 0,3 3-8 15,0-5 0-15,4-1-17 0,-7 1 1 0,6-6 1 16,0 0 15-16,0 0 0 0,3 0 0 0,-3-2 0 16,0-1 0-16,0-2 0 0,3 3 0 0,0-6 0 31,-3 3-244-31,3-3-45 0</inkml:trace>
  <inkml:trace contextRef="#ctx0" brushRef="#br0" timeOffset="112054.1538">20817 13705 1555 0,'15'-13'138'0,"-9"8"-110"16,3 0-28-16,0-1 0 0,3 1 81 0,-1 0 11 16,1 2 3-16,-3 0 0 0,-3 1-7 0,-6 2-2 15,0 0 0-15,0 0 0 0,0 0-30 0,0 0-5 16,0 0-2-16,-6 5 0 0,-3-2-32 0,0-1-6 16,-5 1-2-16,-4 2 0 0,0 1-9 0,0-4 10 15,0 4-10-15,0-1 10 0,0 0-10 0,4 0 0 16,-1 1 0-16,0-1 0 0,3 0 0 0,0 1 0 15,0-1 0-15,0 0-11 0,6 0 11 0,-3-2 9 0,6 2-1 16,3-5-8-16,-6 0 0 0,6 0 0 0,0 0 0 0,0 0 0 16,0 0 0-16,0 0 0 0,0 0-10 0,0 6 10 15,3 2 0-15,0-3 0 0,0 3 0 16,3 2 0-16,-3-2 0 0,0 0 0 0,0 0 0 16,0 3 8-16,-3-3-8 0,0 8 0 0,-3 2 0 0,-3 6 0 15,0 0-9-15,-3 0 9 0,3-6 0 0,-3 6 0 16,0 0 0-16,1 0 0 0,-1 2 0 0,0-2 0 15,3 2 16-15,-3-2 9 0,3-3 3 0,0 0 0 16,3 1 6-16,-3-1 2 0,3-5 0 0,0 2 0 16,0-5-36-16,0 1 0 0,0 2 0 0,0-3 0 15,0-3 58-15,-3-2 5 0,3 3 1 0,-3 2 0 16,3-2-52-16,-3-1-12 0,0-2 0 0,0 3 0 16,3-6 12-16,-3 6-1 0,4-6 0 0,-1 0 0 0,0 1-3 15,3-6 0-15,-3 5 0 0,3-5 0 0,0 0 0 16,3 5 0-16,0 0 0 0,2-2 0 0,4 2-8 15,3-2 0-15,0-3 0 0,3 0-11 16,3 0-42-16,3 0-9 16,0-5-2-16,2-1 0 0,4 1-162 0,0-3-33 0</inkml:trace>
  <inkml:trace contextRef="#ctx0" brushRef="#br0" timeOffset="113109.2192">21820 13766 1785 0,'9'-13'159'0,"-3"10"-127"0,3-2-32 0,3 0 0 0,0 2 40 0,0 1 1 16,2-4 1-16,1 4 0 0,-3-4 15 0,3 1 3 16,3 2 1-16,0 1 0 0,0-4-29 0,3 4-5 15,-4-4-2-15,4 1 0 0,0 0-2 0,0 2-1 16,-3-2 0-16,0 0 0 0,0 2 3 0,-4 0 1 16,-2 3 0-16,0 0 0 0,0 0-26 0,-3 0 0 15,-3 3 0-15,3 0 0 0,-6-1 19 0,3 1-2 16,-6-3 0-16,6 8 0 0,-3-3-27 0,0 0-6 15,-3 3 0-15,3-2-1 0,-3 2 27 0,0 2 6 16,0 1 0-16,0-1 1 0,0 4-27 0,-3 4-6 16,0 1 0-16,0 2-1 0,0 0 41 0,-3 3 8 15,0-3 1-15,0 3 1 0,0 0-11 0,-3-1-3 0,3 4 0 16,-3-3 0-16,3-3 1 0,0 0 0 0,0 0 0 16,0-2 0-16,-3 2 26 0,4-3 5 0,-1-2 0 0,0 3 1 15,0-3-42-15,0 2-11 0,3-5 0 0,-3 6 0 16,3-3 0-16,0 2 0 0,0-2 0 0,-3 0 0 15,0-3 25-15,0 1 3 0,-3-1 1 0,0 0 0 16,0 0 5-16,0 0 1 0,-3-5 0 0,3 0 0 16,-2 0-35-16,2-2-9 0,-3-4-1 0,0 4 0 15,0-6 10-15,0 2 11 0,-3-2-3 0,0 0 0 16,0 0-8-16,0-2 8 0,-2-4-8 0,-1 4 8 16,0-4-63-16,-3 1-13 15,-3-3-2-15,0 0-811 0,-2-2-163 0</inkml:trace>
  <inkml:trace contextRef="#ctx0" brushRef="#br0" timeOffset="138856.7349">20915 14158 172 0,'0'0'8'0,"0"0"1"0,3-5-9 0,-3-1 0 16,0 6 0-16,3-8 0 0,0 0 201 0,-3 0 39 16,3 1 7-16,0-1 1 0,3 2-123 0,-3-4-25 15,3 2-4-15,-3 0-2 0,6-3-40 0,-3 3-8 16,0 0-2-16,3 0 0 0,-3 1-30 0,3-1-6 16,0 0-8-16,-1 0 11 0,4 0-11 0,0 2 0 15,-3 1 0-15,3 0 0 0,-3 0 0 0,3-1 0 16,-3 1 0-16,6 0 0 0,-3 2 0 0,3 0 0 0,-4-2 0 0,4 0 8 15,0 2-8-15,-3 1 0 0,3-4-12 0,-3 6 12 16,-3-2 0-16,-3-1 0 0,0 3 0 0,-6 0 0 16,0 0 0-16,0 0 0 0,0 8 0 0,-6 0 0 15,-3 0 33-15,0 2 2 0,-3 1 0 0,0 2 0 16,0 0 11-16,3 3 2 0,-3 0 1 0,0 0 0 16,4 3-21-16,-1-4-5 0,0 4-1 0,0-3 0 15,3 2-10-15,0-2-3 0,3 0 0 0,-3 0 0 16,3-3 5-16,0 0 1 0,0 1 0 0,0-1 0 15,0 0-15-15,0-2 0 0,3-3 0 0,0 2 0 16,0-2 0-16,0 0 0 0,3-3 0 0,3 3 0 16,-3-5 0-16,3 0 14 0,0-1-4 0,3-2-1 15,0-2 1-15,0 2 0 0,3-6 0 0,-1 6 0 16,4-5-2-16,0 0-8 0,0-3 12 0,0 3-4 16,-3-1-8-16,3-2 0 0,0 0 9 0,-3 0-9 0,-1 3 8 15,1-3-8-15,-3-2 8 0,3 2-8 0,-3-3 0 16,0 3 8-16,0 0-8 0,0-2 0 0,3 2 0 0,-3-3 0 15,0 1 0-15,3-4 8 0,0 1-8 16,-1-3 0-16,1 3 0 0,3-3 8 0,0 0-8 0,0-2 0 16,-3-1 0-16,3 3 0 0,-3 0-9 0,0-2 9 15,-1 5-10-15,1 2 10 0,-3-2-8 0,0 2 8 16,0 3 0-16,-3 0-9 0,0 0 9 0,-3 3 0 16,0 0 0-16,-3 2 0 0,0 3 0 0,0-5 0 15,-3 2 0-15,3 3-8 0,-3-5 8 0,3 5 0 0,-6-3 0 16,3 1 0-16,-3-1 0 0,6 3 0 0,0 0 0 15,0 0 0-15,-3 0 0 0,3 0 0 0,0 0 0 0,0 0 8 16,0 0 0-16,-3-3 1 0,3 1 0 16,0 2 0-16,0 0 3 0,0-6 0 0,0 1 0 0,0 5 0 15,0 0 1-15,0-2 1 0,3-4 0 0,-3 6 0 16,0 0 1-16,0 0 0 0,0 0 0 0,0 0 0 16,0 0-6-16,0 0-1 0,0 0 0 0,0 0 0 15,-6 6 0-15,0 1 0 0,0-1 0 0,0 2 0 16,3 2-8-16,-6 1 12 0,4 2-12 0,-4 0 12 15,3 1 4-15,-3 1 0 0,3 1 1 0,-3 0 0 16,0 3 7-16,3-3 0 0,0-1 1 0,0 1 0 16,0 0 2-16,3 0 0 0,0 0 0 0,3 0 0 15,3 0-10-15,-3 0-1 0,3-3-1 0,3 3 0 16,3-3-6-16,0 0-1 0,3 0 0 0,0-2 0 16,9 2-54-16,-1-5-11 0,10-3-3 0,3 3-717 15,9-8-144-15</inkml:trace>
  <inkml:trace contextRef="#ctx0" brushRef="#br0" timeOffset="139777.8659">22514 14055 345 0,'0'0'15'0,"0"0"4"0,0 0-19 0,-6-6 0 16,6 6 0-16,0 0 0 0,0 0 206 16,0 0 38-16,0 0 7 0,0 0 1 0,0 0-123 0,0 0-25 15,0 0-4-15,0 0-2 0,0 0-13 0,0 0-2 16,6-2-1-16,-6 2 0 0,3-6-14 0,6 4-2 15,-4-1-1-15,4 3 0 0,3-2-17 0,0 2-3 16,0-3-1-16,0 3 0 0,6 0-13 0,3-3-3 16,-3 3-1-16,2 0 0 0,4 0-8 0,3 0-2 15,3-2 0-15,-3 2 0 0,-1 2-1 0,4-2-1 16,0 0 0-16,-3 0 0 0,-1 3-4 0,1-3-1 16,0 0 0-16,0 0 0 0,0 0-10 0,-4 0 12 15,-2-3-12-15,-3 3 12 0,-6 3-12 0,-3-3 0 16,0-3 0-16,-6 3 0 15,6 0-27-15,-9 0-7 0,0 0-2 0,0 0 0 16,0 0-147-16,-9 0-29 0,-3 0-7 0,0 0-644 0</inkml:trace>
  <inkml:trace contextRef="#ctx0" brushRef="#br0" timeOffset="140128.7543">22820 13864 518 0,'0'-16'46'0,"3"11"-37"0,0-3-9 0,0 0 0 16,-3-2 124-16,9 2 24 0,-6-3 4 0,3 3 0 16,-3 0-22-16,-3 3-5 0,9-3-1 0,-6 3 0 0,3 2-27 0,-6 3-5 15,0 0-2-15,0 0 0 0,6-5-21 0,-6 5-4 16,0 0-1-16,0 0 0 0,0 0-40 0,0 0-8 15,0 5-1-15,3 3-1 0,-3 3 19 16,-3-1 4-16,3 1 1 0,-3 2 0 0,3 0-17 0,0 3-3 16,-3 3-1-16,3-1 0 0,-3 3 24 0,3 3 5 15,0-3 1-15,0 3 0 0,-3-3-23 0,3 3-4 16,0-3 0-16,0 0-1 0,0-2 3 0,0-1 1 16,-3-2 0-16,3 3 0 0,-3-6-13 0,-3 3-2 15,6-3-8-15,-6 0 12 0,0 1-12 0,-3-1-15 16,9-5 3-16,-9 2-771 15,0 1-154-15</inkml:trace>
  <inkml:trace contextRef="#ctx0" brushRef="#br0" timeOffset="140527.0683">23538 13563 1551 0,'14'-19'68'0,"-8"11"16"0,3 0-68 0,0 3-16 0,-6-3 0 0,6 3 0 0,3 2 57 0,-9 0 8 15,-3 3 2-15,0 0 0 0,0 0-2 0,0 0 0 16,0 0 0-16,6-2 0 0,-6 2-31 0,9 2-6 15,-6 6-2-15,0 0 0 0,3 5 7 0,-6 3 2 16,6 3 0-16,-6 2 0 0,3 0-8 0,-3 3-2 16,-3 0 0-16,-3 2 0 0,6 1 20 0,0-1 4 15,-3 3 1-15,-3 0 0 0,0 0-18 0,0 1-4 16,0-1-1-16,0 0 0 0,-3 3 4 0,0-3 1 16,3 0 0-16,-3-3 0 0,3-2-14 0,-3 0-2 15,3-6-1-15,1 1 0 0,-4-1-5 0,6-2-1 16,-3-2 0-16,0 1 0 0,0 1-9 0,0-3 8 15,3-2-8-15,-3 2 8 16,0 1-72-16,-3-4-16 0,6 1-2 0,-3-3-1093 0</inkml:trace>
  <inkml:trace contextRef="#ctx0" brushRef="#br0" timeOffset="143628.8506">15126 15602 172 0,'0'0'8'0,"0"0"1"0,0 0-9 0,3-5 0 0,0-3 0 0,-3 0 0 16,3 0 181-16,-3 0 35 0,3 1 6 0,-3-1 2 16,3 0-110-16,0-3-22 0,0 6-4 0,-3-1 0 15,3-1-8-15,-3-1-2 0,3 2 0 0,-3-2 0 0,6 6-25 0,-6 2-5 16,0 0 0-16,0 0-1 0,0 0-17 16,0 0-3-16,0 0-1 0,-3 8 0 0,0 2-4 15,0 6-1-15,0 0 0 0,-3 5 0 0,0 3 11 0,0 0 1 16,3-3 1-16,-3 8 0 0,0 0 0 0,0 0 0 15,-3 0 0-15,3 0 0 0,-3 1-2 0,3-1 0 16,0-3 0-16,3 1 0 0,-3-4-4 0,3 1-2 16,0-3 0-16,0 1 0 0,0-4-10 0,0-5-1 15,0 8-1-15,3-5 0 0,0 0-6 0,-3-3-8 16,0-2 11-16,3-3-11 0,0 0 18 0,0-8-3 16,0 0-1-16,-3 5 0 15,-2 3-58-15,2-3-11 0,-3-5-2 0,3 0-1 16,-3 0-147-16,3-2-30 0,-3-9-5 0,0 3-2 0</inkml:trace>
  <inkml:trace contextRef="#ctx0" brushRef="#br0" timeOffset="143998.1145">14760 15536 864 0,'0'0'38'0,"0"0"8"0,0 0-37 0,0 0-9 16,0-5 0-16,0 5 0 0,3-5 85 0,0-1 15 15,6 1 4-15,-1 0 0 0,1 0-19 0,3-1-3 16,3-2-1-16,3 3 0 0,3 0-9 0,0-1-1 15,3-1-1-15,-1-1 0 0,7 0-9 0,0 2-1 16,3-7-1-16,5 8 0 0,1-3-12 0,3-3-3 16,-1 1 0-16,7 2 0 0,0 0-17 0,2 0-4 15,-2 3-1-15,-1 2 0 0,-2-2-12 0,0-1-2 16,-4 4-8-16,-5 2 12 0,0 0-12 0,-3 0-12 16,-1 0 3-16,-5 0 0 15,0 2-30-15,-9 1-5 0,0 0-2 0,-3 2 0 16,-4 0-40-16,1 1-8 0,-6-1-2 0,0 0-456 15,3 0-92-15</inkml:trace>
  <inkml:trace contextRef="#ctx0" brushRef="#br0" timeOffset="144405.0339">15412 15478 230 0,'5'0'20'16,"-2"-3"-20"-16,0 1 0 0,3-3 0 15,-3 2 162-15,-3 3 28 0,3-3 6 0,0 1 0 0,3-1-94 0,-6 3-19 16,0 0-4-16,0 0-1 0,0 0 0 0,6-5 0 16,-6 5 0-16,0 0 0 0,0 0-7 0,0 0-2 15,0 0 0-15,0 0 0 0,0 0-6 0,0 0-2 16,0 0 0-16,3 8 0 0,-3-3-7 0,0 3-2 15,0 2 0-15,0 1 0 0,0 0-9 0,-3 2-3 16,3 0 0-16,-3 0 0 0,0 6-16 0,-3 2-3 16,3-3-1-16,-3 6 0 0,0 3 13 0,-3-1 3 15,4 3 0-15,-1 3 0 0,-3 0 3 0,0 0 1 16,0-1 0-16,3-2 0 0,3 3-14 0,0-5-2 16,-3-1-1-16,3 1 0 0,0-1-11 0,0 0-3 15,-3-2 0-15,3-3 0 0,-3-2-9 0,3-1 0 16,0 1 0-16,-3-3 0 15,3-3-28-15,3-2-7 0,0 2-1 0,0-5-1 16,3 2-203-16,3-7-41 0,6-6-8 0,3-2-2 0</inkml:trace>
  <inkml:trace contextRef="#ctx0" brushRef="#br0" timeOffset="146022.048">16427 15396 403 0,'0'0'36'0,"0"-5"-36"0,0-3 0 0,3 3 0 15,-1-3 76-15,1 2 9 0,-3-2 2 0,3 3 0 16,3 2-19-16,-3-2-3 0,-3 5-1 0,0 0 0 0,0 0-22 0,3-8-5 16,-3 8-1-16,0 0 0 0,3 0 15 15,-3 0 2-15,0 0 1 0,0 0 0 16,0 0 6-16,0 0 2 0,0 0 0 0,0 0 0 0,0 0-5 15,0 0-1-15,0 0 0 0,0 0 0 0,0 0-20 0,0 0-5 16,0 0-1-16,0 0 0 0,0 0-8 0,0 0-2 16,0 0 0-16,0 0 0 0,0-5 4 0,0 5 0 15,0 0 0-15,0 0 0 0,-3-5-5 0,3 5-1 16,0 0 0-16,0 0 0 0,0 0-5 0,0 0-1 16,0 0 0-16,0 0 0 0,0 0-4 0,0 0-8 15,0 0 11-15,-3-3-11 0,0 0 8 0,3 3-8 16,0 0 0-16,0 0 0 0,-3 0 0 0,3 0 0 15,0 0 0-15,-6 0 0 0,3 0 0 0,-2 0 0 16,2 0 8-16,-3 0-8 0,6 0 0 0,0 0 0 0,0 0 0 0,0 0 0 16,0 0 0-16,0 0 0 0,0 0 8 0,0 0-8 15,0 0 0-15,0 0 0 0,0 0 0 0,0 0 0 16,0 0 0-16,0 0 0 0,0 0 0 16,0 0 0-16,0 0 8 0,0 0-8 0,0 0 0 0,0 0 0 15,0 0 8-15,0 0-8 0,0 0 0 0,0 0 0 16,0 0 13-16,0 0-4 0,0 0-1 0,0 0 0 15,-3-2 1-15,3 2 0 0,0 0 0 0,0 0 0 16,0 0-1-16,0 0 0 0,0 0 0 0,0 0 0 16,0 0-8-16,0 0 0 0,0 0 0 0,0 0 8 15,0 0-8-15,0 0 0 0,0 0 0 0,3-3 0 16,-3 3 0-16,0 0 0 0,6-5 0 0,-6 5 0 16,6-3 0-16,-6 3 0 0,0 0 0 0,0 0 0 15,0 0 0-15,0 0 0 0,0 0 0 0,0 0 8 16,0 0-8-16,0 0 0 0,0 0 0 0,0 0 0 0,0 0 0 0,0 0 0 15,0 0 0-15,0 0 0 0,0 0 0 0,0 0 0 16,0 0 0-16,0 0 0 0,0 0 0 0,0 0 0 16,-3-2 0-16,3 2 0 0,-6-3 0 0,0 3 0 15,0 0 0-15,3 0 0 0,3 0 0 0,-6 0 0 16,6 0 0-16,-3 3 0 0,-3-3 0 0,0 0 0 16,3 2 0-16,-6 1 0 0,3-3 0 0,0 2 0 15,0-2 0-15,0 0 0 0,0 3-8 0,0 0 8 16,3-6-10-16,3 3 10 0,0 0 0 0,-6 3 0 15,6-3 0-15,0 0 0 0,0 0 0 0,0 0 0 16,0 0-12-16,0 0 12 0,0 0 0 0,0 0 0 16,-6 0 0-16,6 0 0 0,0 0 0 0,0 0 0 0,-6 0 0 15,6 0 0-15,0 0 0 0,0 0 20 0,0 0-4 16,0 0 0-16,0 0-25 0,0 0-6 0,0 0-1 16,0 0 0-16,0 0 26 0,0 0 5 0,0 0 1 0,0 0 0 15,0 0-16-15,0 0 0 0,0 0 0 0,0 0 0 16,0 0 0-16,0 0 0 0,0 0 0 0,0 0 0 15,0 0 0-15,0 0 0 0,0 0 0 0,-3 0 0 16,-3 2-14-16,3 1-2 0,-2-3-1 0,2 0 0 16,3 0 28-16,-6 3 5 0,0-1 2 0,0 1 0 15,6-3-18-15,0 0 0 0,-3 5 0 0,3-5 0 16,-6 0-14-16,6 0 0 0,0 0 0 0,-6 8 0 16,0-5 22-16,6-3 5 0,0 0 1 0,0 0 0 15,0 0-26-15,0 0-4 0,-3 5-2 0,0 3 0 16,3-8 18-16,0 8 0 0,0-8 0 0,-6 8 0 0,3-3 0 15,-3 3 0-15,3 0 0 0,0-3 0 0,-3 3 0 16,3-2 0-16,-3 2 0 0,3-3 0 0,3-5 0 0,0 5 0 16,-3 6-8-16,3-9 8 0,0-2 0 15,3 11 0-15,0-3 0 0,3-3 0 0,-3 3-8 0,0-3 8 16,0 3 0-16,0-2 0 0,0 2 0 0,0 0 0 16,-3-1 0-16,3 4 0 0,-6 0-8 0,3-1 8 15,0 6 0-15,-3 0 0 0,0 2 0 0,0 1 0 16,0 2 0-16,0 0 0 0,-6 1 0 0,3 1 0 15,-3 1 10-15,0-3-2 0,3 6 8 0,-3-9 1 16,1 3 1-16,2-2 0 0,-3 2 4 0,3-2 1 16,0-3 0-16,0-1 0 0,0-1-1 0,0-1 0 15,3 0 0-15,-3 3 0 0,0-5 5 0,3-4 1 0,3 1 0 16,0 0 0-16,0-8-13 0,0 0-3 0,0 0 0 16,3 6 0-16,0-4 2 0,-3-2 0 0,6 8 0 0,3-5 0 15,3-3-4-15,6 3-1 0,0-3 0 0,2 0 0 16,7-3 0-16,0 0 0 0,0 1 0 0,2 2 0 31,1-6-164-31,3 6-33 0,-3 0-6 0</inkml:trace>
  <inkml:trace contextRef="#ctx0" brushRef="#br0" timeOffset="146485.9327">16909 15499 1764 0,'0'0'39'0,"3"-10"8"0,0-4 1 0,0 1 1 0,0-3-39 0,3 3-10 0,0 3 0 0,2-4 0 0,1 4 42 0,0-1 6 15,0 1 2-15,0 2 0 0,0 2-33 0,0 4-6 16,-9 2-2-16,9 2 0 0,0 1-9 0,-6 5 0 15,0 3 0-15,0 4 0 0,-3 1 0 0,-3 5 0 16,0 1-9-16,0 1 9 0,-3 4 0 0,3-1 0 16,3 3 11-16,-3 3-11 0,-3 0 16 0,3-3-3 15,0-2-1-15,3-4 0 0,-3 1 4 0,3-3 0 16,-3-2 0-16,3-3 0 0,0-3-4 0,0-2 0 0,0-4 0 16,0-1 0-16,0-6 0 0,0 0 0 0,0 0 0 0,0 0 0 15,0 0 15-15,0 0 2 0,9 0 1 16,0-8 0-16,-3 3 2 0,3-3 0 0,3-6 0 15,0 4 0-15,0-3-10 0,2-6-2 0,7 3 0 0,0-2 0 16,6-4-1-16,-6 1-1 0,-3-3 0 0,5 3 0 16,1-3 1-16,0 6 0 0,-6-3 0 0,-3 2 0 15,3-2-11-15,-3 3-8 0,-1 2 12 0,-2-3-12 16,0 3 0-16,-3 0 0 0,3-2 0 0,-3 2-9 16,0 3-16-1,-3 0-3-15,3-1-1 0,-3 6-725 0,0 3-145 0</inkml:trace>
  <inkml:trace contextRef="#ctx0" brushRef="#br0" timeOffset="147039.1503">17692 15322 1440 0,'-9'-13'64'0,"12"8"12"0,6-3-60 0,-4 2-16 0,1-4 0 0,0 2 0 15,3 2 47-15,3-1 6 0,0-1 2 0,0-3 0 16,0 0-6-16,3 1-1 0,0 2 0 0,3-5 0 16,-1 2-19-16,1 1-4 0,0-1-1 0,-3 3 0 15,3 0-7-15,0 0-1 0,-3 3-1 0,-3 2 0 16,-1 1 1-16,-2 2 1 0,0 0 0 0,-3 2 0 16,0 3-6-16,0 3-2 0,-3 3 0 0,-3 2 0 15,0 6 0-15,0 2 0 0,-3-3 0 0,3 6 0 16,-3 0 15-16,0 5 2 0,3 0 1 0,-3 0 0 15,0 0 1-15,3 3 1 0,-3-5 0 0,0 2 0 16,0-3-1-16,3-2-1 0,0 5 0 0,0-2 0 0,0-1 1 16,0 1 1-16,0-1 0 0,0-2 0 0,0 2-1 15,0-2-1-15,0-3 0 0,0 0 0 0,0-2-5 16,-3-1-1-16,0-2 0 0,0 0 0 0,0-5 4 0,-3 2 1 16,1-5 0-16,-1 3 0 0,-3-4-18 0,3-1-8 15,-6-4 0-15,3 4 8 0,-3-1 1 0,-3-2 0 16,-3-3 0-16,-3 0 0 0,1 0-9 0,-7 0 0 15,-3 0 9-15,0 0-9 16,-3 0-75-16,1-3-19 0,2 3-4 0,0 0-672 16,0 3-134-16</inkml:trace>
  <inkml:trace contextRef="#ctx0" brushRef="#br0" timeOffset="147611.8233">18948 15224 1580 0,'9'-13'70'0,"-6"8"14"0,3-3-67 0,-6 8-17 16,5-6 0-16,-5 6 0 0,0 0 69 0,0 0 11 16,0 0 1-16,0 0 1 0,0 0-40 0,-5 6-8 0,-7 2-2 0,0 2 0 15,-6 3-14-15,0 1-3 16,-3 7-1-16,-3-3 0 0,1 4 0 0,-1-1 0 16,-3 0 0-16,3 0 0 0,-3 0 3 0,7-5 1 15,-4 0 0-15,3 2 0 0,3-2 6 0,0-2 2 0,3-4 0 0,3 1 0 16,6-1-10-16,-3-4-1 0,1 2-1 0,5-3 0 15,0 0 1-15,0 3 0 0,-3-8 0 0,6 0 0 16,0 0 1-16,0 0 0 0,3 8 0 0,0-3 0 16,-3 1 1-16,3-1 1 0,3 3 0 0,5-3 0 15,1 0-18-15,3 1 8 0,0 2-8 0,3-3 0 16,3 0 0-16,0 3 0 0,-1 0 0 0,4 0 0 16,0-3-14-1,0 3-10-15,0 0-1 0,-3 0-1 0,2 0-176 0,-2-3-35 16</inkml:trace>
  <inkml:trace contextRef="#ctx0" brushRef="#br0" timeOffset="147916.4413">18668 15401 1825 0,'0'0'40'0,"3"-5"8"0,0-3 1 0,0 3 3 0,3 2-41 0,0-2-11 15,6 2 0-15,0-2 0 0,-1 2 72 0,4 1 13 0,3 2 3 0,3-3 0 16,0 0-12-16,6 1-1 0,-1-4-1 0,10 4 0 16,3-1-30-16,5 1-5 0,1 2-2 0,0-6 0 15,5 6-18-15,1 0-4 0,0-2-1 0,2 2 0 16,4-3-14-16,2 3 11 0,1 0-11 0,-4 0 10 15,1 3-10-15,-1-1 0 0,-2-2 0 16,-3 0 0 0,2 0-152-16,1 0-27 0,-4 0-5 0,-8 0 0 0</inkml:trace>
  <inkml:trace contextRef="#ctx0" brushRef="#br0" timeOffset="149645.0411">19076 15065 914 0,'6'-8'40'0,"0"6"9"0,0-1-39 0,-1 1-10 0,4-1 0 0,-3-2 0 0,3 2 102 0,0-2 18 16,0-1 4-16,-3 4 1 0,0-1-45 0,-6 3-10 16,6 0-2-16,-6 0 0 0,0 0-29 0,0 0-7 15,0 0 0-15,0 0-1 0,0 0-11 0,0 0-3 16,0 0 0-16,0 8 0 0,-3 0-1 0,-3 3 0 15,-3-1 0-15,-3 1 0 0,-3 2-16 0,0 3 8 16,-2-3-8-16,-4 6 0 0,-3-6 8 0,0 3-8 16,0 0 0-16,-2-1 0 0,2 1 8 0,-3 0-8 15,0-3 0-15,3 1 0 0,1 1 11 0,-1 1-11 16,-3 0 10-16,3 3-10 0,-3-3 12 0,4-1-3 16,-1-1-1-16,0-1 0 0,3 0 3 0,0 0 0 15,6 1 0-15,0-4 0 0,-2-2-2 0,5 3 0 16,0-3 0-16,3 0 0 0,0-3-1 0,0 0 0 15,3 0 0-15,0 1 0 0,3-4 4 0,-3 4 0 16,3-4 0-16,3-2 0 0,0 0-4 0,0 0 0 0,0 0 0 16,-3 8 0-16,0-2-8 0,3-6 8 0,0 0-8 15,0 0 8-15,0 5-8 0,0-5 0 0,3 5 0 16,0 0 0-16,0 1 0 0,0-1 0 0,-3-5 0 0,3 5 0 16,-3-5 0-16,0 0 8 0,0 0-8 0,3 8 8 15,0-2-8-15,-3-6 0 0,0 0 0 0,0 0 0 16,0 0 0-16,0 0 0 0,0 0 0 0,0 0 8 15,0 0-8-15,0 0 0 0,0 0 0 0,3 5 8 16,-3-5-8-16,0 0 12 0,6 5-12 0,-6-5 12 16,0 0-3-16,0 0 0 0,6 5 0 0,0 1 0 15,3-4 7-15,-3 1 0 0,-6-3 1 0,9 3 0 16,0-1-3-16,3 1-1 0,-1 0 0 0,4-1 0 16,3 1 0-16,0 2 0 0,0-2 0 0,3 2 0 0,-3 0-13 15,-1 1 0-15,4 2 0 0,0-3 0 0,-3 6 0 16,3-4 0-16,-3 1 0 0,3 3 0 15,-1-3-138-15,1 0-21 0,3 0-4 16,0-3-706-16</inkml:trace>
  <inkml:trace contextRef="#ctx0" brushRef="#br0" timeOffset="150753.7672">18656 15473 716 0,'-9'2'32'0,"9"-2"6"0,0 0-30 0,-3-2-8 0,3 2 0 0,0 0 0 15,0 0 54-15,0 0 10 0,0 0 1 0,0 0 1 16,0 0-22-16,0 0-5 0,9 0-1 0,3-3 0 16,-3 1-2-16,6-1 0 0,3 0 0 0,-1 3 0 15,4 0 9-15,3-2 2 0,3 2 0 0,3-3 0 16,2 0 21-16,1 1 4 0,6-4 0 0,0 6 1 16,2 0-23-16,1-2-5 0,0-4-1 0,-1 6 0 15,-2-5-19-15,0 5-4 0,-1-5-1 0,1 0 0 16,3 2 0-16,-4-2-1 0,4-3 0 0,0 5 0 15,-1 0-4-15,1 1-1 0,-3-1 0 0,2 0 0 16,-5 1-2-16,3-1-1 0,-3-2 0 0,2 2 0 16,1 3-11-16,0-2 0 0,-7-1 9 0,1 3-9 15,-3 0 0-15,-3 0 8 0,-7-3-8 0,1 3 0 16,-6-2 0-16,-3 2 0 0,-3 0 0 0,-9 0 0 16,0 0 0-16,0 0 9 0,0 0-9 0,0 0 0 15,0 0 10-15,-6-6-10 0,0 4 8 0,-3-4-8 16,-3 4 0-16,-3 2 0 0,1-3 0 0,-4 0 0 0,3 3 0 15,-6 0 0-15,0 0 0 0,-3 0 0 0,1 3 0 16,-1 0 0-16,-3-1 0 0,0 1 0 0,-3 0-8 0,1 2 8 16,-4-2 0-16,-3 2 0 0,-6-2-10 0,1 2 10 15,2 0-13-15,-3 0 5 0,-2 1 8 0,2-1 0 16,0 0 0-16,4 1 0 0,2-4 0 0,0 1 0 16,1 0 0-16,2-1-8 0,3 1 8 0,3 0 0 15,3-1 0-15,4-2 0 0,2 0 0 0,3 0 0 16,0 0 0-16,0 0 0 0,3 0 0 0,0 0 0 15,3 0 0-15,3 0 8 0,0 0-8 0,6 0 0 16,0 0 0-16,0 0 0 0,0 0 0 0,0 0 0 0,0 0 0 16,0 0 0-16,0 0 0 0,9 0 0 0,0 0 0 15,6 0 0-15,0 0 0 0,6 0 0 0,6 0 0 16,2-2-8-16,4 2 8 0,0-3 0 0,3 0 0 16,-1-2 0-16,1 2 0 0,3 1 0 0,-3-4 0 0,-1 1 0 15,-2 2 0-15,-3-2 0 0,0 2 0 0,-7 1 0 16,1-1 0-16,-6 1 0 0,0-1 0 0,-6 0 0 15,-3 3 0-15,-3-2 0 0,-6 2 0 0,0 0 0 16,0 0 0-16,-9 2 0 0,-3-2 0 0,-6 3 0 16,-3 0 0-16,-3-1 0 0,-5 3 0 0,-4 1 8 15,-3-1-8-15,0 0 0 0,-5 1 0 0,-1-1 8 16,-3 3-8-16,1-3 8 0,-4 0-8 0,3 1 8 16,4-4-8-16,2 6 0 0,0-2 0 0,7-1 0 15,2 0 0-15,3-2-16 0,3 2 4 0,6-2 0 16,1-1-64-16,5 1-12 0,3-3-4 15,3 0-716-15</inkml:trace>
  <inkml:trace contextRef="#ctx0" brushRef="#br0" timeOffset="151321.2453">18626 15610 172 0,'0'0'16'0,"0"0"-16"0,0 0 0 0,0 0 0 0,0 0 140 0,-6 0 24 16,0-2 6-16,0-1 1 0,6 3-98 0,0 0-19 15,-6-3-4-15,6 3-1 0,0 0-11 0,0 0-2 16,0 0-1-16,-6-2 0 0,6 2 17 0,-3-3 3 15,3 3 1-15,0 0 0 0,0 0 16 0,-3-5 3 16,1 2 1-16,2 3 0 0,0 0-34 16,0 0-6-16,0 0-2 0,0 0 0 0,-3-5 3 0,3 5 1 15,-6-5 0-15,6 5 0 0,0 0-18 0,0 0-3 16,0 0-1-16,0 0 0 0,0 0-2 0,0 0-1 16,0 0 0-16,0 0 0 0,0 0 2 0,0 0 0 15,9 8 0-15,5 0 0 0,-2-1 7 0,6 4 2 16,-3 0 0-16,3-1 0 0,0-2 8 0,0 5 3 15,-1-5 0-15,-2 3 0 0,3 0-13 0,-3-4-2 16,-3 1-1-16,3 0 0 0,0 0-7 0,0 0-2 16,0-5 0-16,-1 7 0 0,1-7-20 0,6 8-4 15,-3-9-1-15,3 6 0 16,0-2-183-16,-3 1-37 0</inkml:trace>
  <inkml:trace contextRef="#ctx0" brushRef="#br0" timeOffset="153024.1165">20701 15251 979 0,'-3'-8'43'0,"3"5"9"0,-3-5-41 0,3 3-11 0,3-1 0 0,0-1 0 16,0 1 79-16,3-2 13 0,3 0 4 0,0-2 0 15,6-1-16-15,-1 3-2 0,7-2-1 0,-3-4 0 16,3 1-12-16,3 3-2 0,0-1-1 0,-4 3 0 15,4 0-34-15,-3 0-6 0,0 3-2 0,-3 2 0 16,-3-2-4-16,-3 5 0 0,-1-3-1 0,-2 1 0 16,0 2 5-16,-3 0 0 0,-6 0 1 0,0 0 0 0,0 0-11 15,3 5-2-15,-3 3-8 0,0 3 12 0,-3 2-12 16,-3 0 11-16,-3 8-11 0,-3 0 10 0,1 3 2 0,-4 3 0 16,0-1 0-16,0 3 0 0,0 0 6 0,0-2 2 15,3-1 0-15,3-2 0 0,3 0-6 0,0 0-1 16,3-6 0-16,0 1 0 0,3-6-5 15,0 0-8-15,6 0 11 0,0-2-11 0,0 0 16 0,3-4-4 16,0 1-1-16,3-5 0 0,0 2-3 0,0-2 0 16,0-3 0-16,3 0 0 0,0-3 4 0,-1-2 0 15,1 5 0-15,0-5 0 0,-3-1 0 0,3-1 0 16,0-4 0-16,0-2 0 0,0-1 8 0,0-1 3 16,2-1 0-16,1-8 0 0,3 0-4 0,0 0-1 0,-3-2 0 15,6-3 0-15,-7 0-8 0,7-3-2 0,0 3 0 16,6 0 0-16,-6 2-8 0,2 6 0 0,-2 3 0 15,-3 2 0-15,-3 5 0 0,-3 0 0 0,-6 6 0 16,0 0 0-16,0 2 0 0,-9 3 0 0,0 0 0 0,0 8 0 16,0 3 0-16,-3-1 0 0,-3 6 0 0,-3 0 0 15,0 5 0-15,-6 0 10 0,3 1 1 0,-3 1 0 16,0 4 4-16,3-1 1 0,0 1 0 0,1-1 0 16,5-2-16-16,-3 0 11 0,6 0-11 0,0-3 10 15,3-3-10-15,0 9 0 0,3-9 0 0,3 4 8 16,3-4-8-16,3 6 12 0,-4-3-12 0,7 0 12 15,0 0-141 1,3 1-28-16,-3-1-6 0</inkml:trace>
  <inkml:trace contextRef="#ctx0" brushRef="#br0" timeOffset="155685.3738">14849 16902 230 0,'0'0'10'0,"0"-6"2"0,-3 4-12 0,3 2 0 0,3-6 0 0,-3-2 0 16,-3 3 217-16,3 0 41 0,0 5 8 0,0-8 2 16,0 3-150-16,0 2-30 0,0-2-5 0,0 5-2 15,3-6-18-15,-3 1-4 0,0-3-1 0,3 3 0 16,-3 5-12-16,0-8-2 0,3 5-1 0,-3-2 0 16,3 0 5-16,-3 5 0 0,0-6 1 0,0 6 0 0,0-8-30 0,0 8-7 15,0 0 0-15,3-2-1 16,0-3 9-16,-3 5 3 0,0 0 0 0,0 0 0 0,0-6 4 15,0 6 1-15,0 0 0 0,0 0 0 0,3-5-17 0,-3 5-3 16,3-8-8-16,-3 8 12 0,0 0-12 0,3-5 0 16,-3 2 0-16,0 3 0 0,0 0 0 0,0 0 0 15,0 0 0-15,3-5 0 0,0-1 0 0,-3 6 0 16,3-2 0-16,-3 2 0 0,0 0 0 0,0 0 8 16,6-5-8-16,-6 5 0 0,0 0 0 0,0 0 0 15,0 0 0-15,0 0 0 0,0 0 0 0,0 0 0 16,0 0 0-16,0 0 0 0,0 0 0 0,0 0 0 15,0 0 0-15,0 0 0 0,0 0 0 0,0 0 0 0,0 7 8 0,3 4-8 16,-6-3 12-16,3 11-1 0,-3-1 0 0,0 3 0 16,-3 6 10-16,0-1 3 0,-3 6 0 0,3-3 0 15,-3 3 11-15,0-1 2 0,0 1 1 0,0 0 0 16,0 0-14-16,3-3-2 0,-3 3-1 0,6-6 0 16,-6-2-6-16,4-3-2 0,2 0 0 0,-3-2 0 15,0 2-4-15,3-5-1 0,-3 0 0 0,3-3 0 16,0-3-8-16,0-2 12 0,-3 6-12 0,3-9 12 15,0 3-12-15,0-3 0 0,-3 0 0 0,3-2 0 32,0 2-56-32,3-5-3 0,0 0-1 0,-6 0 0 0,3 3-140 0,3-3-28 15,-3-3-5-15,0-2-643 0</inkml:trace>
  <inkml:trace contextRef="#ctx0" brushRef="#br0" timeOffset="156191.8868">14783 16960 864 0,'-3'-5'76'0,"1"-3"-60"16,-1 2-16-16,0-2 0 0,0-2 78 0,3 2 13 16,0-5 2-16,0 5 1 0,3-6-4 0,0 6-1 15,0-2 0-15,2-1 0 0,4-2-9 0,0 0-1 16,3 0-1-16,3 2 0 0,0-2-22 0,-3 2-5 0,3-2-1 0,3 0 0 15,0 5-22-15,-1-3-4 0,1 3 0 16,-3 3-1-16,3 0-11 0,-3 2-1 0,0-2-1 0,0 5 0 16,-3 0-10-16,2-3 0 0,-5 3 0 0,3 0 8 15,-3 0-8-15,3 3 0 0,-3-3 0 0,3 5 0 16,-3-5 0-16,0 3 0 0,3-3-9 0,-3 2 9 16,3 1 0-16,-1-3 0 0,1 5 0 0,-3-2 0 15,0 2 0-15,0-5-8 0,-3 8 8 0,0-3 0 16,0 1-8-16,-3-1 8 0,3-2 0 0,-3 2 0 15,-3-5 0-15,0 11 0 0,-3-1 0 0,3 1 0 16,-3-3 0-16,-3 2 16 0,0 1-2 0,3-1 0 16,-3 4 15-16,0-1 3 0,-3-3 1 0,0-2 0 15,3 0 0-15,0 6 0 0,-3-4 0 0,1-2 0 16,-1 0-11-16,0 5-2 0,-3-2-1 0,-3-3 0 16,0 0-8-16,-3 5-2 0,0-2 0 0,-6 2 0 15,4 0-9-15,-4-5 0 0,3 5 0 0,-6 0 0 0,3 1 0 16,-2-4 8-16,2-2-8 0,0 0 0 0,3-3 0 15,0 1 0-15,3-1-9 0,4-2 9 16,5-3-33-16,-3 0 0 16,3-3 0-16,6-2 0 0,-3-1-44 0,6 6-9 0,0-5-2 15,6-3 0-15,0-5-134 0,6 0-27 0,20-11-6 0,1 3-1 16</inkml:trace>
  <inkml:trace contextRef="#ctx0" brushRef="#br0" timeOffset="156983.2349">15432 16835 748 0,'0'0'67'0,"0"0"-54"0,0 0-13 0,3-5 0 16,-3 5 140-16,0-8 24 0,0 3 6 0,0-3 1 16,0 8-76-16,0-5-15 0,0 2-4 0,0 3 0 15,0 0-19-15,0 0-4 0,0 0-1 0,0 0 0 16,0 0-13-16,0 0-3 0,0 0-1 0,0 0 0 15,-3 3-12-15,0 2-3 0,0 3 0 0,0 5 0 16,0 0-2-16,-3 1-1 0,4 1 0 0,-4 1 0 16,3 6 3-16,-3-4 0 0,3 3 0 0,-3-2 0 15,3-1-1-15,0 1 0 0,3-3 0 0,0-3 0 16,0 0-1-16,3-2 0 0,3-3 0 0,-3 2 0 16,3-2-4-16,-3-3-1 0,6 3 0 0,-4-2 0 15,1-1 3-15,3-2 0 0,0-3 0 0,0 0 0 16,3 0 0-16,0 0 1 0,0-6 0 0,6 4 0 15,-3-4-1-15,0 1 0 0,2-3 0 0,-2 6 0 0,0-9-3 16,0-2-1-16,3 5 0 0,-3-3 0 0,-3 3 1 0,0-2 0 16,0 2 0-16,2-6 0 0,-5 7-5 15,3-1 0-15,0-3-8 0,-3-2 12 0,0 5-12 0,0-3 9 16,3 3-9-16,-3 0 8 16,0-2-31-16,0 2-6 0,-3-5-2 15,3-1 0-15,-1 1-132 0,1 0-26 0,0 0-6 16</inkml:trace>
  <inkml:trace contextRef="#ctx0" brushRef="#br0" timeOffset="157237.7381">16206 16679 691 0,'0'0'61'0,"0"0"-49"0,6-5-12 0,3 0 0 16,0-3 227-16,0 3 42 0,6-3 9 0,3 5 2 16,-3-2-145-16,8-3-29 0,1-3-6 0,0 6 0 15,0-3-44-15,0 0-9 0,2 0-2 0,1 3 0 16,0-3-28-16,0 3-5 0,0 2-2 0,-1-5 0 16,-5 8-38-16,3 0-7 0,0 0-1 0,0 0-610 15,-3 5-122-15</inkml:trace>
  <inkml:trace contextRef="#ctx0" brushRef="#br0" timeOffset="157498.2462">16498 16394 1209 0,'0'0'108'0,"0"0"-87"15,0 10-21-15,0 3 0 0,-3 1 106 0,3 7 17 16,-6 5 3-16,0 3 1 0,-3 6-3 0,0 2 0 0,-3 5 0 0,3 3 0 16,-3 0-9-16,-2 0-3 0,-1-3 0 0,3 3 0 15,-3-2-44-15,0-1-10 0,3-5-2 0,0-3 0 16,3 6-37-16,-3-8-8 0,3 0-2 0,1-6 0 16,-4 1-9-16,6-9 0 0,0 3 0 0,0-7 8 31,0-1-82-31,0-3-17 0,6-7-3 0,0 8-666 0,0-11-132 15</inkml:trace>
  <inkml:trace contextRef="#ctx0" brushRef="#br0" timeOffset="159911.125">17581 16880 691 0,'0'0'61'0,"0"-5"-49"0,-6 0-12 0,1-3 0 15,5 8 160-15,0 0 28 0,-6-5 7 0,3 2 1 16,-3-2-80-16,3-1-16 0,6 1-4 0,0-3 0 16,-3 3-30-16,6-3-6 0,3 0-2 0,2-3 0 15,4 3-10-15,-3-5-3 0,3 5 0 0,3-2 0 16,3-4 0-16,0 1 0 0,-1 5 0 0,1-2 0 16,0-3-17-16,0 2-4 0,0 0-1 0,0 1 0 15,-4 2 9-15,1-5 3 0,-3 5 0 0,3 2 0 16,-3-2-27-16,-3 0-8 0,3 3 0 0,-3-3 0 15,0-2 12-15,-1 7-2 0,1-2 0 0,0-1 0 16,0 1-10-16,0 3 0 0,0-1 0 0,-3 0 8 16,0-2-8-16,0 5 0 0,0 0 0 0,-3 0 0 15,3 0 0-15,-3 5 0 0,0-2 0 0,2 0 0 0,-2 4 0 16,-6-7 0-16,6 6-10 0,-3 2 10 16,-3 0 0-16,0 2 0 0,0 3 0 0,-3 3 0 0,0 3 0 0,-3 5 0 15,0 2-8-15,-2 1 8 0,-4-1 0 0,-3 0 0 16,3 1 0-16,0-1 0 0,-3 1 0 0,6-3 0 15,-3-3 8-15,6 0-8 0,-3-2 0 0,3 4 0 16,0-4 8-16,0-3-8 0,4 2 0 0,-4-5 10 16,3 1-10-16,3-6 8 0,-3 5-8 0,0-3 12 15,3-2-12-15,-3-2 12 0,3 2-3 0,0-3 0 16,0-5 0-16,0 0 0 0,0 0-1 0,3 5-8 16,-3-5 12-16,0 0-4 0,0 0 15 0,0 0 2 15,0 0 1-15,9 3 0 0,-9-3-14 0,8 0-4 0,-2-3 0 16,3 1 0-16,3-1-8 0,-3-2 8 0,0 2-8 15,3-2 8-15,0-1 0 0,3-2-8 0,3 3 12 16,0-8-4-16,-1 5-8 0,1-3 8 0,3-2-8 0,3 0 8 16,0-6 0-16,-3-2 0 0,-1 3 0 15,4-1 0-15,0-2 4 0,-3 0 0 0,3-6 0 0,-3 4 0 16,-1-4-12-16,1 1 0 0,0-3 0 0,0-1 0 16,0 1 0-16,2 3 0 0,-2-3 8 0,0 2-8 15,-3 1 0-15,0 7 0 0,-3 1 0 0,3 2 0 16,-6 5-19-16,2 1-2 0,-2 5-1 0,-3-1 0 15,0 6-83 1,-3 0-17-16,-6 0-3 0,0 0-1 0,0 0-101 16,3 8-20-16</inkml:trace>
  <inkml:trace contextRef="#ctx0" brushRef="#br0" timeOffset="162788.0482">19683 16613 889 0,'0'0'39'0,"0"0"9"0,3-5-39 0,0-3-9 0,-3 8 0 0,3-5 0 16,0-1 117-16,0-2 22 0,-3 3 4 0,3-3 1 15,-3 3-44-15,0 0-9 0,0-3-2 0,0 0 0 16,0 2-21-16,0 4-5 0,0-3-1 0,0-1 0 16,0 6-22-16,0-2-4 0,0 2 0 0,0-6-1 15,-3 1-11-15,3 5-3 0,0 0 0 0,0 0 0 16,-3 0-9-16,3 0-1 0,-3-5-1 0,-3 5 0 15,3 2 2-15,-3 1 1 0,-3-3 0 0,0 8 0 16,0 3 4-16,-3-4 1 0,0 7 0 0,-3-1 0 16,1 5 2-16,-4 1 1 0,3-1 0 0,0 4 0 15,-3 4 6-15,3-2 1 0,3 0 0 0,0 0 0 16,0-3-28-16,1 3 8 0,5-3-8 0,-3 3 0 16,3-3 0-16,3-3 0 0,0 3 0 0,3-2 0 15,3-6 8-15,0 3 0 0,3-3 0 0,0-2 0 16,3 2-8-16,-3 0 0 0,-1-5 0 0,1-3 0 0,3 3 0 15,3-2 0-15,0-1 9 0,3-5-1 0,0 0 8 16,0-5 1-16,0 5 1 0,3-6 0 0,-4-2-18 16,1 3 0-16,0-3 0 0,-3 6-9 0,0-4 9 15,0-4 0-15,-3-3 10 0,-3 5-10 0,3 0 12 0,-6-3-4 16,3-2-8-16,-3 5 12 0,0-5-3 0,-3-1-1 16,0-4 0-16,0-1 0 0,0 4-8 0,-3-4-17 15,0 0 4-15,0 1 1 0,0-1 12 0,-3-2 0 16,3 8 0-16,-3-5 0 0,0 2 0 0,0 2 0 15,0 4 0-15,0 2 0 16,3 0-54-16,0 3-8 0,-6-1-2 0,3 6-668 16,0 0-135-16</inkml:trace>
  <inkml:trace contextRef="#ctx0" brushRef="#br0" timeOffset="163263.2892">19930 16563 1152 0,'0'0'102'16,"3"-5"-82"-16,3-3-20 0,-3 0 0 16,-3 2 119-16,3-1 19 0,3 1 4 0,-6 1 1 15,0 5-28-15,0 0-6 0,0 0-1 0,0 0 0 16,0 0-41-16,9-3-9 0,-3 3-2 0,3 3 0 0,-3 2-40 0,2 6-8 15,-2-1-8-15,0 4 12 0,3 2 4 0,-3 5 2 16,-3-3 0-16,3 3 0 0,0 3 16 0,-3-3 3 16,0 3 1-16,0-3 0 0,-3-5-22 0,3 3-5 15,-3-6-1-15,-3 0 0 0,3-2 2 0,-3-3 0 16,0 2 0-16,0-2 0 0,0-2-3 0,3-6 0 16,0 0 0-16,0 0 0 0,0 0-9 0,0 0 0 15,0 0 0-15,0 0 8 0,-3-6 20 0,0-2 3 16,3-2 1-16,0-4 0 0,3 1-32 0,3-5 0 15,3-1 0-15,-3-2 0 0,3 0 0 0,3 0 8 16,3 0-8-16,0 5 0 0,0-3 0 0,-4 6-12 16,1 5 3-16,0 3 0 0,0-1 9 0,0-2 0 15,0 6 8-15,-3-1-8 0,0 6 15 0,0-1-2 16,0-2 0-16,0 6 0 0,-3 2-13 0,2 0-10 0,-2-3 2 16,0 8 0-16,0-2 8 0,0-1 0 0,-3 4 0 15,3-4 0-15,0 3-12 0,-3 1 0 0,0-1 0 0,-3 0 0 31,3 0-128-31,-3 0-27 0,0-2-5 0,0-3-844 0</inkml:trace>
  <inkml:trace contextRef="#ctx0" brushRef="#br0" timeOffset="163569.1097">20472 16449 288 0,'0'0'25'0,"0"0"-25"16,0-5 0-16,3-3 0 0,0 3 324 0,0-1 59 16,6 1 12-16,-4-3 2 0,4 8-243 0,3-5-49 15,6 2-9-15,0-2-3 0,6 5-18 0,0-5-4 16,2 2-1-16,4-2 0 0,3 2-31 0,0 0-7 15,-4-2 0-15,4 2-1 0,0-2-10 0,-3 2-1 16,-3 1-1-16,2-1 0 0,-5-2-19 0,3 5 0 16,-6-3 0-16,0 1 0 0,-7 2-12 0,1-3-5 15,-3 3-2-15,0 0 0 16,-3 0-168-16,0 0-33 0</inkml:trace>
  <inkml:trace contextRef="#ctx0" brushRef="#br0" timeOffset="163943.1976">20829 16066 1371 0,'12'-19'60'0,"-9"14"14"0,0-6-59 0,3 1-15 0,3-4 0 0,-3 4 0 0,0-4 88 0,-1 4 16 15,1-1 2-15,3 3 1 0,-3 3 16 0,-3 0 3 16,-3 5 1-16,0 0 0 16,0 0-127-16,0 0-26 0,0 0-5 0,0 0-1 0,3 5 43 0,-6 6 8 15,3-3 1-15,-3 5 1 0,0 0 7 0,-3 0 0 16,0 6 1-16,3 2 0 0,-3 0 4 0,4 6 1 16,-7-4 0-16,-3 12 0 0,3 2 6 0,-3 3 2 15,-3-1 0-15,0 1 0 0,3 0 3 0,-6-3 1 16,6 8 0-16,-2-6 0 0,2-2-13 0,-3 0-2 15,3 0-1-15,0-5 0 0,0 3-10 0,3-4-3 16,-3-4 0-16,0 5 0 0,3-6-17 0,-3 0 10 16,1-4-10-16,2 1 8 15,-3-1-28-15,3-4-5 0,0 1-2 0,0-6-817 16,6 0-163-16</inkml:trace>
  <inkml:trace contextRef="#ctx0" brushRef="#br0" timeOffset="164497.3982">21174 16687 518 0,'9'-8'46'0,"-6"3"-37"0,0 0-9 0,3-3 0 0,0 3 209 0,0-3 40 16,-3 0 8-16,3 2 2 0,0 1-94 0,0-3-18 15,-3 0-4-15,3-2-1 0,-3 2-43 0,0 2-9 16,0-2-2-16,0 6 0 0,-3 2-32 0,0 0-8 16,3-5 0-16,-3 5-1 0,0-6-17 0,0 6-3 15,0 0-1-15,0 0 0 0,0 0-6 0,-6 6 0 16,-3-4-1-16,0 9 0 0,3-3-1 0,-3 5 0 15,-3-3 0-15,3 4 0 0,0 2-2 0,0-3 0 16,0 5 0-16,0 1 0 0,0-6-4 0,3 3 0 16,0 0-1-16,-2 0 0 0,2-6-11 0,3 4 10 15,0-1-10-15,0 0 10 0,0-5-10 0,3 3 0 16,0-4 0-16,0 1 8 0,3 0-8 0,3-2 0 0,0 4 0 16,2-5 8-16,1-2-8 0,0 5 0 0,3-5 0 15,-3-1 0-15,6-2 0 0,-3 0 0 0,0 0 0 16,3 0 0-16,-3 0 0 0,3-2 12 0,-4-4-12 15,1 1 12-15,0 2-12 0,0-7 0 0,0 5 0 16,-3-3 8-16,0-3-8 0,0 1 10 0,0-4-10 0,-3 1 10 16,0-3-10-16,0 0 10 0,-3 0-10 15,0-5 10-15,-3 8-10 0,0-5 0 0,0-4 9 0,-3 9-9 16,0-5 18-16,0 10-1 0,0-3 0 0,-3 0 0 16,0 1-27-16,0 2-6 0,-3 3 0 0,0-3-1 31,3 2-63-31,-9 4-13 0,0 2-3 0,-3 2-700 0,1-2-140 0</inkml:trace>
  <inkml:trace contextRef="#ctx0" brushRef="#br0" timeOffset="165597.1413">22722 16177 921 0,'0'0'40'0,"0"-6"10"0,0-2-40 0,0 3-10 0,0-3 0 0,0 0 0 16,0-2 156-16,0 4 30 0,-3-2 6 0,3 6 0 16,0 2-100-16,-3-6-20 0,0 1-4 0,3 5 0 15,0 0-33-15,-3-2-7 0,0-4 0 0,3 6-1 16,-6 0-11-16,3-2-1 0,-3 2-1 0,6 0 0 15,-6 0 3-15,-3 2 1 0,3 4 0 0,-3 1 0 16,-2 1 10-16,-4 3 3 0,0 2 0 0,0 3 0 16,-3 0 8-16,0 5 1 0,-3 6 1 0,-2-1 0 15,5 3-9-15,-3 0-1 0,-3 6-1 0,-3-4 0 16,3 6 6-16,-2 1 2 0,-4-1 0 0,6 2 0 0,3-7 2 16,3 5 0-16,-3-8 0 0,10 8 0 0,-7-8-24 15,6 3-4-15,3-6 0 0,0 4-1 0,3-4-3 16,3-2-8-16,0 0 12 0,3-1-4 0,0-1-8 0,3-1 10 15,3 3-10-15,0-8 10 0,0 2-2 0,0-5-8 16,3 0 12-16,3 1-4 0,3-4 1 16,2-2 0-16,1-2 0 0,3-4 0 0,0 3-1 0,3-5 0 15,-3 0 0-15,2 0 0 0,1-5 1 0,3 3 0 16,0-9 0-16,3 3 0 0,2-5 5 0,-5 0 1 16,9-1 0-16,0-4 0 0,-7-1-4 0,10-7-1 15,-6-1 0-15,-3 1 0 0,5-1-10 0,-8-4 8 16,0-9-8-16,0 8 8 0,-4-7 0 0,1-1-8 0,-3-5 12 15,-3 5-4-15,0-5-8 0,-3 6 0 0,3 2 0 16,-7 2 8-16,-2-2-8 0,0 3 0 0,0 7 0 0,-6 6 0 16,-3 0 0-16,-3-3-9 0,-6 3 9 0,0 2-13 15,0 4-3-15,-2 1 0 0,-1 1 0 0,-6 5 0 32,3 0-95-32,-3 3-19 0,0 5-4 0,-3 0-1053 0</inkml:trace>
  <inkml:trace contextRef="#ctx0" brushRef="#br0" timeOffset="166075.5277">22424 16732 1220 0,'0'0'54'0,"0"0"11"0,0-13-52 0,0 8-13 0,9-3 0 0,-6 5 0 16,3-7 108-16,0 7 20 0,0-2 3 0,0-1 1 16,0 6-26-16,0-2-5 0,3-1-1 0,0 6 0 15,0-1-15-15,0 6-3 0,3-2-1 0,2 7 0 16,-2 0-14-16,6 6-3 0,0-1-1 0,0 3 0 15,0-2-4-15,0 2-1 0,-1 0 0 0,1-2 0 16,-3-1-22-16,0 3-5 0,0-2-1 0,3-1 0 16,-3 1-12-16,9-3-2 0,-4-3-1 0,1 0 0 15,3 0-39 1,0-2-7-16,3-3-1 0,2-3-821 0,1 3-164 0</inkml:trace>
  <inkml:trace contextRef="#ctx0" brushRef="#br0" timeOffset="167039.072">22898 16240 288 0,'0'0'12'0,"0"-5"4"0,0-3-16 0,0 8 0 15,0 0 0-15,0-5 0 0,-3-1 153 0,0-2 28 16,0 3 6-16,3 0 1 0,-9 2-81 0,9-2-16 16,-6-3-3-16,3 0-1 0,0 3 2 0,0-6 1 15,0 6 0-15,0-3 0 0,-6 0-19 0,9-3-4 16,-3 3-1-16,0 0 0 0,-3-2-26 0,-3 2-4 15,6 3-2-15,-3-1 0 0,-6 1-13 0,0 2-2 16,-5 6-1-16,-1 2-610 16,-3 1-123-16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9:49.3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6488 7567 288 0,'0'0'12'0,"0"0"4"15,0 0-16-15,0 0 0 0,3-3 0 0,-3 3 0 0,0 0 174 0,6-5 32 16,0 3 6-16,-3-4 2 0,-3 6-145 0,0 0-29 15,0 0-5-15,6-2-2 0,0-1-33 0,0 0 0 16,-6 3 0-16,2-2 0 0,1-1 8 0,-3 3 2 16,0 0 0-16,6-5 0 0,-6 5 19 0,6-3 4 15,0 0 1-15,0 1 0 0,-3-1 2 0,3 0 0 16,0-2 0-16,3 3 0 0,0-1-4 0,3 0 0 16,-3-2 0-16,3 0 0 0,3-1-11 0,-3 4-2 15,2-4-1-15,1 4 0 0,0-1-2 0,3-2 0 16,0 0 0-16,0 2 0 0,0 0 8 0,2 1 2 15,-2-4 0-15,3 4 0 0,0-1-2 0,-3 0 0 16,-3 1 0-16,3-1 0 0,2 3-11 0,1-3-2 16,0 1-1-16,0-1 0 0,0 1-2 0,3 2-8 15,-1-3 12-15,-2 3-4 0,0-3-8 0,0 1 0 0,9 2 0 16,-4 0 0-16,-2 0 0 0,0 0 0 16,3 2 0-16,3-2 0 0,-1-2 0 0,-2 2 8 0,-6 0-8 0,3 0 8 15,6 2 9-15,-4-2 2 0,-5 0 0 16,0 0 0-16,3 0 1 0,3 0 0 0,-4 0 0 0,1 0 0 15,-3 0-20-15,3 0 0 0,6 3 8 0,-6-3-8 16,-7 0 0-16,7 3 0 0,3-1 0 0,0 1 0 16,0-1 0-16,-4-2 0 0,-2 0 0 0,0 3 0 15,6 0 0-15,-3-1 0 0,-4 1 0 0,-2 0 0 16,6-1 0-16,-3 1 0 0,-3 0 0 0,-3-1 0 16,0-2 11-16,2 3-11 0,7 0 10 0,-9-1-10 15,-3 1 0-15,3-1 0 0,6 1 0 0,0 0 0 16,-6 2 0-16,-1-2 0 0,4 2 0 0,3-2 0 0,0 2 0 15,-6-2 0-15,-3 2 0 0,3 0 0 0,-3 0 0 16,-1 1 0-16,1-1 0 0,-3-2 0 0,0 2 0 16,3 3 0-16,0-5 0 0,0 2 0 0,-3 3 0 15,3-3 0-15,0 0 0 0,0-2 0 0,-1 2 0 0,4 1 0 16,-3-4 0-16,0 4 0 0,-3-1 0 0,3 0 0 16,-6 0 0-16,6 1 0 0,-6-1 8 0,3 0-8 15,-3 3 0-15,3 0 0 0,-6 0 0 0,3 0 0 16,-1 5 0-16,-2-2 0 0,0-1 0 0,-3 1 0 15,3-3 0-15,-3 3 0 0,0-1 0 0,0-2 0 16,0 0 0-16,3 0 0 0,-6 0 0 0,3 0 0 16,0 0 0-16,3-3 0 0,-3-5 0 0,0 0 0 15,0 8 0-15,0-3 0 0,3 3 9 0,0 0-9 16,-3-3 8-16,-3 3-8 0,3-2 0 0,0 2 0 16,0-3 8-16,0 3-8 0,0 0 0 0,-3 0 0 0,6 0 0 15,-3-3 0-15,-3 0 0 0,0 3 8 0,3-3-8 0,0-5 0 16,0 0 0-16,-3 8 0 0,3-8 0 0,0 6 0 15,-3 2 26-15,0 0 0 0,1-3 0 0,-1 0 0 16,3-5-26-16,-6 5 0 0,6-5 0 0,-3 6 0 16,-6-1 0-16,6 0 0 0,-3 1 0 0,0-4 0 15,3 4 12-15,-3-1-2 0,-3 0-1 0,3 0 0 16,0-2-9-16,0 2 0 0,-3-2 0 0,3 2 8 16,-3 1 0-16,3-1 0 0,-3 0 0 0,0 0 0 15,4-2-8-15,-4 2 10 0,0 1-10 0,0-1 10 16,3 0-10-16,0 1 0 0,0-1 0 0,-3 3 0 15,0 0 0-15,3-3 0 0,0 0 0 0,-3 1 0 16,0-1 0-16,0 0 0 0,3-2 0 0,-3 2 0 0,3 0 0 16,-2 1 8-16,-1-4-8 0,3 4 0 15,0-4 12-15,-6 1-4 0,-3 0 0 0,6 2 0 0,6 0-8 16,-9 0 10-16,-6 1-10 0,0-1 10 0,-2-2-10 16,5 2 0-16,6 0 0 0,-6-2 0 0,-3 2 0 0,3-2 0 15,3 0 0-15,3 2 0 0,-3-3 0 0,0 4 0 16,1 2 0-16,2-3 0 0,0 0 0 0,0 1 0 15,-9-1 0-15,6 0 0 0,3 0 10 0,-6 3-10 16,-3-2 12-16,0-1-12 0,4 3 10 0,-4-3-10 16,3 0 8-16,-6 1-8 0,-3-1 0 15,3 0 0-15,6 1 0 0,-2-1 0 0,-4-2 0 0,3 2 0 16,3-5 0-16,3 5 0 0,0-2 0 0,-3-1 0 16,-3 1 8-16,1 0-8 0,2 2 0 0,0 0 0 15,-3-2 0-15,3 0 8 0,0 2-8 0,0-2 12 16,0-1-12-16,-2 1 12 0,-1-1-12 0,0 4 12 15,6-4-12-15,-6 1 12 0,-3-3-12 0,6 3 0 0,1-1-12 0,-1 4 12 16,-3-6 0-16,0 2 0 0,0-2 0 0,3 0 0 16,6 3 0-16,-6 0 0 0,-8-3 9 0,8 2-9 15,3-4 0-15,-3 2 0 0,-6 0 0 0,0 2 0 16,0-2 0-16,6 0 0 0,1 0 0 0,-1 0 0 16,-6 0 0-16,3 0 0 0,3 3 0 0,0 0 0 15,-3-3 0-15,1 0-15 0,-1 0 3 0,0 0 0 16,0 2 12-16,3-2 0 0,-3 3 0 0,0-3 0 15,1 2 0-15,2-2 0 0,-3 0 0 0,3 0-9 16,-3 0 9-16,3 0 0 0,-3 0 0 0,0 0 0 16,7-2 14-16,-4 2-2 0,3 2 0 0,-3-4 0 0,0-1-12 15,3 1-16-15,0-1 3 0,-3 0 1 0,6 1 12 0,-3-1 0 16,1 0 0-16,-1 3 0 0,-3-5 0 0,0 2 0 16,3 1 0-16,0-1 0 0,-3 0 0 15,0 1 0-15,0-4-10 0,3 4 10 0,-2 2-10 0,-1-3 10 16,0 3-13-16,3-2 5 0,0-4 8 0,0 1-13 15,-3 0 5-15,6-1 8 0,-3 4-10 16,3-1 10-16,-2-2 0 0,2 0-9 0,-3-1 9 0,0 1 0 16,6 0 0-16,-3 2 0 0,0-2 0 0,0-1 9 15,-3 1-1-15,3-3-8 0,-3 3 8 0,3-3-8 16,0 5 0-16,1-2 0 0,-1-3 0 0,-3 3 0 16,0-3 0-16,3 0 0 0,-3 0 0 0,3 0 0 0,3 3 0 15,-3-3 0-15,3-3 0 0,0 1 0 0,0-1 0 16,3 0 0-16,0 1 0 0,0-1 0 0,3-2 0 15,-3 0 0-15,0 0 9 0,3-3-9 0,3 3 0 0,-3-3 9 16,3 0-9-16,-3-3 0 0,0 3 0 0,3-2 0 16,0 2 0-16,0-3 0 0,3 1 0 0,-3-1 0 15,3 4 0-15,0-7 0 0,-3 4 0 0,6-1 0 16,-3 3 0-16,3-2 0 0,3-1 0 0,3-2 0 16,3 5 18-16,5-2 2 0,4-3 0 0,3 2 0 15,3 1-7-15,5 2-1 0,1-3 0 0,3 3 0 16,-1 3-3-16,4-3-1 0,0 0 0 0,-1 3 0 15,4 3-8-15,-3-1-14 0,-1 0 3 0,1 3 1 16,0 1-169 0,-1-1-33-16,46-3-8 0,-16-2-680 0</inkml:trace>
  <inkml:trace contextRef="#ctx0" brushRef="#br0" timeOffset="37417.808">7711 8247 576 0,'0'0'25'0,"0"-5"6"0,9-3-31 0,-3 3 0 0,-6-1 0 0,3-2 0 16,3 3 133-16,-3 0 21 0,0-3 4 0,0 3 1 16,-3 5-119-16,0 0-23 0,6-6-5 0,-6 6 0 15,-3-8-3-15,3 8 0 0,6-2 0 0,-6 2 0 16,0 0 30-16,0 0 5 0,0 0 2 0,0 0 0 16,9-3 2-16,-9 3 0 0,0 0 0 0,0 0 0 15,0 0-31-15,0 0-5 0,-3 8-2 0,3 0 0 16,0-8-10-16,0 5 0 0,0-5 0 0,0 11 0 15,-9-6 0-15,6 6 0 0,6-1 0 0,-3 1 0 0,-3-3 23 16,3 5 2-16,3 0 1 0,0 0 0 0,3 6 14 16,-3-1 2-16,-6 1 1 0,6 5 0 0,3-3 6 0,-3 5 2 15,-9 4 0-15,3-1 0 0,6 0 0 0,0 2 0 16,0 1 0-16,-3 3 0 0,0-1-28 0,3 0-6 16,9 1-1-16,-6 2 0 0,-4 3-16 15,7-3 0-15,3 0 0 0,0 5 0 0,-3 0 0 0,0 3 0 16,0 3 0-16,3-3 0 0,0 0 0 0,-3 0 0 15,-3 0 0-15,0 0 0 0,3-3 8 0,-3 6-8 16,-6 5 0-16,0-3 0 0,0 0 13 0,3-5-4 16,2 3-1-16,-2-3 0 0,-6-3 1 0,6 0 0 15,6-2 0-15,-3 2 0 0,-3 1-1 0,0-4-8 16,3 1 12-16,3-5-4 0,0-1-8 0,-3 0 0 0,0-5 9 16,-3 3-9-16,9-3 0 0,-6 0 8 0,-3 1-8 15,-3 1 0-15,6 1 0 0,-3 2 0 0,-3 3 0 16,0 1 8-16,-6 1 0 0,3 1 1 0,3 0 0 15,0-1 0-15,-9-2 23 0,6 3 4 0,3 0 0 0,3-1 1 16,-6 4-13-16,0-1-4 0,3-2 0 0,3 2 0 16,3 0-20-16,-3-2-8 0,-9-3 0 0,6 0 0 15,9-2 17-15,-6-1 4 0,-3 3 1 0,-3 0 0 16,3 3-14-16,0 2 0 0,0 0 0 0,0 1 0 16,-6 2 17-16,0-3 1 0,6-2 0 0,-3 2 0 15,-3-5-18-15,0 3 0 0,3-1 8 0,0-1-8 16,3 4 0-16,-3-2 0 0,-3-6 0 0,3 3 0 15,6-3 10-15,-6 1-2 0,-3-1 0 0,0 1 0 0,9-1-8 16,-3 0 0-16,-3 1 0 0,3 4 0 0,-3 4 0 16,3-1-11-16,0-2 3 0,0-3 0 0,-3 3 8 15,0-6 11-15,6 3-3 0,-3-3 0 0,0 3-8 0,-3-2 8 16,0-1-8-16,6 3 8 0,0 0 0 0,0-2 0 16,-9-4 0-16,3-1 0 0,6-1-8 0,0-3 0 15,-9 1 0-15,3-6 0 0,0-3 0 16,3 1 0-16,-3-1 0 0,0-2 0 0,-2 0 0 0,-1 0 8 15,6 2-8-15,0-2 8 0,0 0 0 0,-3 0 0 16,3 3 0-16,3 2 0 0,0 3-8 0,-3 2 0 16,0 0 0-16,0 6 0 0,0 0 0 0,0-3 0 15,-3 3 0-15,0 0 0 0,3-3 0 0,-3 2 0 0,0-1 0 16,-3-1 0-16,0 2 27 0,0-2 3 0,6-2 1 0,-3-1 0 16,-3 3-20-16,3-5-11 0,3-3 12 0,0 1-12 15,0-1 12-15,0-3-4 0,0 1 0 16,3-3-8-16,0 0 8 0,0-3-8 0,-6 3 0 0,0-6 0 15,6 4 9-15,-3-1-9 0,0 0 0 0,-3 0 9 16,0 0-9-16,3 1 0 0,0-1 0 0,0 0 0 16,-9 3 0-16,6 0 0 0,0 0 0 0,3 0 0 15,-3-1 0-15,0 1 0 0,3 0 8 0,0 0-8 16,3 0 0-16,-3-3 0 0,-3 0 0 0,3-2 8 16,6 2-8-16,-3-2 0 0,-6 2 0 0,3 0 0 15,0-2 0-15,0 2 0 0,0-5 0 0,-3 3 0 16,0-3 10-16,0 0-10 0,6 2 12 0,-6-2-12 15,0 0 8-15,0 0-8 0,3 0 0 0,0-3 0 16,0 3 8-16,0-3-8 0,0 3 0 0,0-2 0 0,6 2 0 16,-3-3 0-16,-6-3 0 0,3-2 0 0,3 8 0 15,0 0 0-15,-6-2 0 0,3-1 0 0,0-5 0 0,-3 5 0 16,3-5 0-16,0 8 0 0,-6-3 0 0,3 3 0 16,6-2 0-16,-3 4 0 0,-6-2 0 0,3 3 0 15,0-1 0-15,0 4 0 0,3-1 0 0,0 5 0 16,-9-4 0-16,9 4 0 0,3 1 0 0,-3-1 0 15,-9-2-8-15,6 3 8 0,3-1 0 0,-3-2 0 16,3 0 0-16,-6 0 0 0,0-6 0 0,3 1 0 16,3-1 0-16,-2-2 0 0,-4-2-18 0,3-1-1 15,3-5 0-15,0 0 0 16,0 0-93-16,-9-3-20 0,-6-2-3 0,3-6-1052 16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8:28.6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2029 807 403 0,'0'0'17'0,"0"0"5"0,0 0-22 0,-3-5 0 0,3 5 0 0,0 0 0 15,-3-6 127-15,3 6 21 0,0 0 4 0,0 0 0 16,-3 0-80-16,-6 0-17 0,3-2-3 0,3 2-1 16,3 0-32-16,0 0-7 0,-6 0 0 0,6 0-1 15,-3 2-11-15,3-2 0 0,-3 0 0 0,3 0 8 16,-6 0-8-16,6 0 0 0,0 0 0 0,-6 0 0 15,6 0 0-15,0 0 0 0,0 0 0 0,0 0 0 16,0 0 20-16,0 0 1 0,-3 0 1 0,3 0 0 16,0 0 2-16,0 0 0 0,0 0 0 0,0 0 0 15,0 0-2-15,0 0 0 0,0 0 0 0,0 0 0 16,0 0 13-16,0 0 2 0,0 0 1 0,0 0 0 0,0 0-14 0,0 0-4 16,6 0 0-16,6-2 0 0,-3 2 1 0,3 0 0 15,3-6 0-15,0 6 0 0,3-5-1 0,-3 3 0 16,5-4 0-16,-2 6 0 0,9-5-20 0,-6 2 0 15,-3 3 0-15,6 0-8 0,-4-5 8 0,4 5 0 16,-3-5 0-16,6 5 0 0,-3-6 0 0,5 4 9 16,-2 2-1-16,0-6-8 0,3-1 10 0,2 1-10 15,-2-2 8-15,0 3-8 0,3-3 8 0,-1 3-8 16,-2-3 8-16,3 3-8 0,0-1 0 0,-1 4 0 16,-2-9 0-16,0 8 0 0,3-2 9 0,-4 0-9 0,1-3 10 15,-6-3-10-15,3 3 15 0,-12 0-3 16,3 3-1-16,-1-8 0 0,-2 5-3 0,0-5 0 0,-3 7 0 15,0 1 0-15,-3 3-8 0,0-4 0 0,-3 1 9 0,0 5-9 16,0 0 0-16,-3 0 0 0,-3 0-12 0,0 0 4 31,0 11-17-31,0-4-3 0,0-1-1 0,-3 2 0 16,-3-3-43-16,0 3-9 0,-3-3-2 0</inkml:trace>
  <inkml:trace contextRef="#ctx0" brushRef="#br0" timeOffset="391.1636">2568 775 1292 0,'0'-8'28'0,"0"8"7"0,0 0 1 0,3-5 0 0,0 0-36 16,0-1 0-16,0 4 0 0,3-4 0 0,-1-1 48 0,1 1 4 16,-3 6 0-16,-3 0 0 0,0 0-7 0,0 0-1 15,0 0 0-15,0 0 0 0,0 0-30 0,0 0-6 16,9 0-8-16,-9 0 11 0,0 0-11 0,0 6 0 16,3 7 0-16,3 5 8 0,-6-4 11 0,-6 7 1 15,3 0 1-15,0 5 0 0,0 3 11 0,-3 6 1 0,-5-1 1 16,2 3 0-16,0 3-7 0,-3 0-2 0,3-1 0 15,-6-2 0-15,3 3-8 0,0-6-1 0,0 3-1 16,0 3 0-16,-3-5-15 0,4 2 8 0,-1 8-8 0,0-6 0 16,-3-4 0-16,3 2 0 0,0-6 0 15,0-1 0-15,0-4 0 0,6 0-16 0,-9-2 1 16,9-3 1 0,-5-2-18-16,2 0-3 0,0-1-1 0,3-5-525 0,-3 0-106 0</inkml:trace>
  <inkml:trace contextRef="#ctx0" brushRef="#br0" timeOffset="1477.749">3440 410 1422 0,'0'0'63'0,"0"0"13"0,0 0-61 0,0 0-15 16,0 0 0-16,0 0 0 0,-3-8 51 0,3 8 7 0,0 0 2 0,0 0 0 15,0 0-25-15,0 0-5 16,0 0-1-16,0 0 0 0,0 0-17 0,0 0-3 0,0 0-1 15,0 0 0-15,0 0-8 0,0 0 0 0,-3 8 0 0,3-8 0 16,0 0 0-16,-6 5-11 0,3 3 11 0,3-8-8 16,-3 6 8-16,0 2 0 0,0-3 0 0,3-5 0 15,-6 8 0-15,3 2 0 0,0-2 0 0,3 0-8 16,-6 3 8-16,3 10 0 0,0 0 0 0,-3 11 0 16,3-6 37-16,0 11 3 0,-3-2 1 0,-3 5 0 15,3 4 9-15,-5 20 2 0,-1 2 0 0,3 0 0 16,-3-8-30-16,0 3-6 0,0-2 0 0,-3-4-1 15,3 1-15-15,0-6 0 0,3-2 0 0,3-6 0 16,-6-2 0-16,7-9-16 0,-1-2 3 0,6-2 1 16,-3-3-8-16,-3-8 0 0,3-3-1 0,3-3 0 15,-3 4 9-15,0-9 3 0,0 3 0 0,3-8 0 16,0 0 9-16,0 0 9 0,0 0-1 0,-6-8-8 0,0-3 29 16,3 3-1-16,0-5 0 0,3-8 0 15,3-3-1-15,0 3-1 0,6-5 0 0,0-4 0 0,3 1-10 0,-1-2-1 16,1 4-1-16,3 1 0 0,-3-1-14 0,3 9 0 15,-3-6 8-15,0 8-8 0,0-2 13 0,0-4 0 16,0 4 0-16,-3 5 0 0,-1 5-4 0,1 2-1 16,-3 1 0-16,0-3 0 0,3 8-8 0,0 0 0 15,-3 0 0-15,3 8 8 0,0-3-8 0,0 9 0 16,3-1 0-16,-3 5 0 0,3 4 0 0,3-4 0 16,-4 3 0-16,4 3 0 0,3 2 0 0,-3 1 0 15,3-1 0-15,-6-4 0 0,9 1 0 0,-3-1 0 16,-1-9 0-16,1 5 0 0,0-4 0 0,0-7 0 15,0 4 0-15,3-11 0 0,-3 8-18 0,2-8 4 0,-2-5 1 16,3-3 0-16,-6-3 13 0,3-2 0 0,0-3-10 16,0-2 10-16,-1-1 0 0,1-2 0 0,0-6 0 0,-3 1 0 15,6-1 0-15,3-4 0 0,-7 4 8 0,4 1-8 16,-3-1 19-16,-3 9-2 0,0-3 0 16,-3 5 0-16,-3 8 25 0,0 0 5 0,0 3 1 0,0 5 0 15,-1 5-33-15,-2 3-7 0,3 5 0 0,0 6-8 16,-3-1 9-16,0 3-9 0,0 0 0 0,0 3 9 15,0 3-9-15,0-1 0 0,0-5 0 0,0 3 8 16,0 3-8-16,3-9-12 0,-3 3 2 0,0-2 1 16,3-1-5-16,0-4-1 0,0-1 0 0,-1-5 0 15,1-3-11-15,3 3-2 16,3-8-1-16,0 0 0 0,-3-5 29 0,3 2 0 0,0-8 0 0,-3 4 0 16,5-7 16-16,1 1 5 0,-3-5 2 0,6-1 0 0,3-2-2 15,0-6 0-15,-3-4 0 0,2 4 0 0,1 1-10 16,0-1-3-16,-3 1 0 0,0-1 0 0,-4 9 0 0,-2-6-8 15,3 8 12-15,-3 3-4 0,-3-6 0 0,0 11-8 16,0-5 12-16,0 0-4 0,-3 8-8 0,3 5 0 16,-1 2 0-16,1 4 0 0,-3 4 0 0,3-2-9 15,0 0 9-15,0 3-10 0,-3 5 10 16,3 2 0-16,-3-7 0 0,-3 5 0 0,3 2 0 0,-6-5-8 16,0 1 8-16,0-1 0 0,0 0 0 0,-6-2 0 15,0-1 0-15,3 1-8 0,-6-3 8 0,-3 2 0 16,0 3 0-16,-3-5 0 0,0-2 0 0,-3 2 9 15,-6-3-9-15,0 3 10 0,-5-3-10 0,-1 0 0 0,-9 3 0 16,0-5 0 0,-5-3-32-16,-1 0-3 0,0-3 0 0,1-2 0 15,-1-3-124-15,3 3-25 0,1-8-4 0</inkml:trace>
  <inkml:trace contextRef="#ctx0" brushRef="#br0" timeOffset="1630.0775">4035 474 2361 0,'0'0'52'0,"0"0"10"0,0 0 2 0,0 0 4 0,0 0-55 0,0 0-13 0,9-6 0 0,3 6 0 15,0 0 37-15,3 0 5 0,0 0 1 0,5 0 0 16,4 0-186-16,0 8-37 0</inkml:trace>
  <inkml:trace contextRef="#ctx0" brushRef="#br0" timeOffset="1921.5197">6845 1220 691 0,'0'0'30'0,"-6"5"7"0,0-5-29 0,6 0-8 0,0 0 0 0</inkml:trace>
  <inkml:trace contextRef="#ctx0" brushRef="#br0" timeOffset="2907.5967">6952 926 518 0,'-3'-8'46'0,"3"3"-37"0,3-3-9 0,-3-3 0 16,3 3 76-16,0 0 12 0,0-2 4 0,3 2 0 15,-3-5-25-15,0 7-5 0,3-7-1 0,-3 5 0 16,0-5-4-16,3 8-1 0,-6-3 0 16,3 2 0-16,0-7-14 0,0 5-3 0,0 3-1 0,-3 0 0 15,-3-3-2-15,3-3 0 0,0 3 0 0,0 0 0 16,-3 3 0-16,0 5 0 0,0-8 0 0,3 8 0 15,-6-5 0-15,3 0-1 0,-3 2 0 0,0-2 0 16,-3 5-27-16,-3-6-8 0,-3 6 0 0,0-2 0 16,-2 2 0-16,-1 2 0 0,-3 4 8 0,-3-1-8 15,0 3 12-15,0-3 0 0,4 3-1 0,-1 0 0 16,0 5 32-16,0 0 6 0,3 3 2 0,0-2 0 16,6 1-24-16,1 4-5 0,-1-1-1 0,3 4 0 15,3-4 4-15,0 9 1 0,0-6 0 0,0 11 0 16,3-1-6-16,0 1-2 0,3 0 0 0,3 2 0 0,3-2-8 15,-3 0-2-15,3 2 0 0,3-2 0 0,-3-6-8 16,6 6 12-16,-1-6-12 0,1 1 12 0,0-6-12 16,6 3 10-16,0-3-10 0,3-2 10 0,0 2-10 15,-3-8 0-15,2 0 0 0,1-2 0 16,0-3-42-16,3-3-1 0,-3 3 0 0,3-8 0 16,-1 0-114-16,1-8-23 0,-3-5-5 0,3 0-344 15,0-1-69-15</inkml:trace>
  <inkml:trace contextRef="#ctx0" brushRef="#br0" timeOffset="3379.4656">7506 1172 1263 0,'-12'-10'56'0,"12"7"12"0,6-2-55 0,0-3-13 0,-6 8 0 0,0-6 0 15,0 1 88-15,0 0 14 0,0-3 3 0,0 8 1 16,-6 0-22-16,3-5-4 0,3 5 0 0,0 0-1 16,-9-3-36-16,6-2-7 0,3 5-2 0,0 0 0 15,-6-6-23-15,6 6-11 0,0 0 10 0,0 0-10 16,0 0 0-16,0 0 0 0,-9 6 0 0,3-6 0 16,6 0 0-16,0 0 0 0,-9 0 0 0,0 8 0 15,0 2-28 1,0-2 2-16,3 0 0 0,-3 3 0 0,1 7 26 0,-1-5-8 0,6 1 8 0,0-1 0 15,-3 0 0-15,3 0 0 0,6 3 0 0,0 0 8 0,0-3 6 16,0 0 2-16,0 1 0 0,3-1 0 0,3-5-16 0,-1 2 0 16,-2-2 0-16,0-2 0 0,3 2 9 0,0-8-1 15,0 0 0-15,0 0 0 0,0 0-8 0,3-8-14 16,3 2 3-16,-3-7 1 0,0 0 10 0,0 2 8 16,5-5-8-16,-2 3 11 0,-3 0 3 0,0-6 1 15,0 1 0-15,3 5 0 0,3-6 19 0,-6 3 4 16,-12 3 1-16,6-3 0 0,3 3 0 0,-4 0 0 15,-2 0 0-15,-6 5 0 0,3-6-18 0,0 6-3 16,-3-2-1-16,-2 2 0 0,-10-3-17 0,0 3 0 16,9 3-11-16,-9 2 11 15,-3-2-37-15,0 5-1 0,0-5 0 0,6 5 0 16,-2 0-26-16,-1 5-6 0,-3 6-1 0,0-1-561 16,6 1-113-16</inkml:trace>
  <inkml:trace contextRef="#ctx0" brushRef="#br0" timeOffset="3718.3354">7899 455 1911 0,'3'-13'84'0,"-3"2"19"0,-3 9-83 0,6-9-20 16,3 3 0-16,0 0 0 0,-6 3 26 0,6-3 1 16,-1 3 0-16,4-1 0 0,-3-2 3 0,0 8 1 15,-6 0 0-15,9 0 0 0,3 0-13 0,-3 0-2 16,-3 8-1-16,0-2 0 0,9 2-15 0,-3 10 0 16,-3-5 0-16,0 9 0 0,-3 9 12 0,3 6-1 15,2 3 0-15,-2 5 0 0,-6 3-11 0,0 2 12 16,6 3-12-16,-3 18 12 0,-6-5-1 0,0 1 0 15,-3-4 0-15,3-5 0 0,3-5-11 0,-6 0-16 16,-6-8 4-16,3 0 1 16,3 3-141-16,-6-11-29 0</inkml:trace>
  <inkml:trace contextRef="#ctx0" brushRef="#br0" timeOffset="4127.4389">8613 984 2098 0,'0'0'46'0,"0"0"10"0,3-5 1 0,-3 5 3 0,3-3-48 0,-3 3-12 0,0 0 0 0,0 0 0 15,0 0 14-15,0 0 1 0,0 0 0 0,-3 8 0 16,-3 11-5-16,0 2-1 0,-3 5 0 0,-3 6 0 15,0 0-9-15,0 0 0 0,1 7 0 0,-1-4 0 16,6 2 0-16,-3-3 0 0,3-2-12 0,0 0 12 16,3-3-11-16,3 3 11 0,-3-11-8 0,3 3 8 15,3-6-32-15,0-5-2 0,3-5 0 16,0 5 0-16,-3-7-12 0,6-6-2 0,0 0-1 16,3 0 0-16,2-6 36 0,1-2 13 0,-3-5-9 0,6-5 9 15,-6-1 17-15,6-2 9 0,-3 3 2 0,0-9 0 0,-1 1 8 16,-2-1 3-16,3-5 0 0,-3 6 0 0,0-8-11 0,0 2-1 15,-3 0-1-15,0 0 0 0,0 1-5 0,-3 4-1 16,-3 6 0-16,0-3 0 0,-3 8-5 0,0 3-2 16,-3 0 0-16,0 2 0 0,0 3-13 0,-3 3 0 15,-3 5 8-15,-3 5-8 16,-6-5-20-16,-6 13-8 0,-3 6 0 0,-5 2-636 16,-7 3-126-16</inkml:trace>
  <inkml:trace contextRef="#ctx0" brushRef="#br0" timeOffset="4553.5986">9134 868 2329 0,'0'0'51'0,"0"0"10"0,0 0 3 0,9-3 2 0,-9 3-53 0,9 3-13 0,3 7 0 0,0-2 0 0,0 0 0 0,2 11 0 15,1-1 8-15,-3 9-8 0,0-1 8 0,0 9-8 16,-3 2 11-16,0-6-11 0,0 4 8 0,-3-1-8 16,0 3 0-16,-3-5 0 0,3-6-12 0,-3 1-8 15,-3-6-3-15,0-2 0 16,-3-1-19-16,3-2-4 0,0-5-1 0,-6 2 0 0,3-8 25 0,-3-2 5 15,6-3 1-15,0 0 0 0,-6-3 16 0,0-2 16 16,0-3-4-16,0 3 0 0,0-9 52 0,0 1 11 16,0-5 1-16,3-4 1 0,0 4-9 0,0-9-1 15,0 1-1-15,6 0 0 0,0-11-30 0,0 2-5 16,3-5-2-16,3 3 0 0,0 6-29 0,0 2-12 16,3 2 1-16,0-2 0 0,-3 8-8 0,0 2-1 15,2 3-1-15,-2 6 0 0,0-3 8 0,0 5 1 0,3 8 1 0,-3-6 0 31,0 6-203-31,-3 0-41 0</inkml:trace>
  <inkml:trace contextRef="#ctx0" brushRef="#br0" timeOffset="4834.8695">9994 847 2131 0,'0'0'189'0,"0"0"-151"15,0 0-30-15,0 0-8 0,0 0 40 0,0 0 8 16,0 0 0-16,0 8 1 0,0 2-24 0,-3 3-5 16,3 1 0-16,-3-1-1 0,0 0-2 0,0 8 0 15,0-2 0-15,3 7 0 0,0-5-17 0,3 3 8 16,-3-3-8-16,6 3 0 0,-3-3 0 0,0-2 0 15,-3-6 0-15,3 0 0 16,0 1-48-16,-3-1-6 0,3-8-2 0,-3 3-632 16,0-8-128-16</inkml:trace>
  <inkml:trace contextRef="#ctx0" brushRef="#br0" timeOffset="4989.7706">10179 500 2502 0,'0'0'55'0,"0"0"11"0,9-5 2 0,-3 5 3 0,3-6-57 0,-9 6-14 0,5 0 0 0,-5 0 0 31,9 0-107-31,-9 0-24 0,0 0-5 0,0 0 0 0</inkml:trace>
  <inkml:trace contextRef="#ctx0" brushRef="#br0" timeOffset="5437.9777">10631 725 2311 0,'3'-8'102'0,"-3"8"22"0,0 0-100 0,6 5-24 16,3-5 0-16,0 8 0 0,0-8 0 0,0 8 8 15,3 5-8-15,3 3 0 0,-3-2 18 0,-1 1-2 16,1 4 0-16,0 2 0 0,0 3-16 0,-3 2 0 16,3 1 0-16,-3-6 0 0,0 3 0 0,0 2 0 15,-9 1 0-15,6-9 0 0,-3 1-8 0,0-3 8 16,-3-3 0-16,0-3-9 0,0-10 9 0,0 0-13 16,0 0 5-16,0 0 8 0,0 0 0 0,-3-5 10 15,6-3 1-15,-6-5 0 0,3-3 33 0,-3-5 8 0,3 0 0 16,3-3 1-16,0 3-13 0,0-6-4 0,-3-4 0 0,6 4 0 15,0-5-26-15,2 6-10 0,-2-8 0 0,6 10 9 16,-3 3-9-16,3 2 8 0,3 1-8 16,-3 4 8-16,0 6-8 0,3 0 0 0,-3 3 0 15,3 5 0-15,-4 0 0 0,4 13 0 0,3 1 0 0,-3 4 0 16,3 9 0-16,-6-1-14 0,0 6 2 0,0 2 0 16,-3 3 12-16,0 3 16 0,-7 8-3 0,4-11-1 31,0 5-35-31,0-5-7 0,0-5-2 0,-3 2 0 0,0-7-154 15,-3-4-31-15</inkml:trace>
  <inkml:trace contextRef="#ctx0" brushRef="#br0" timeOffset="6089.5606">11965 878 2257 0,'6'-5'49'0,"0"-3"11"0,-3 8 1 0,2-5 3 0,-2 0-51 0,-3-3-13 15,3 2 0-15,-3 6 0 0,0-5 30 0,-3 2 3 16,0-7 1-16,-2 7 0 0,-4-7-34 0,-3 7 0 16,0-8 0-16,-3 9 0 15,0-4-28-15,-3 6-2 0,0-5-1 0,0 3 0 16,4 4-19-16,-4 3-4 0,0-5-1 0,-3 6 0 0,3 2 42 0,3-3 13 0,3 3 0 15,0 0-10-15,1 2 10 0,-1 4 0 0,3-1 0 16,0 5 0-16,0-2 14 0,3 8-2 0,0-8 0 16,0 3 0-16,0-1-12 0,3 1 0 0,-3-4 0 15,6-1 0-15,-3-1 0 0,3-3-12 0,0-10 3 16,0 0 0 0,0 0-26-16,0 0-5 0,6-10 0 0,3 2-1 0,0-5 26 0,0-1 6 15,6-4 1-15,3 2 0 0,-1-2 19 0,4-1 4 0,-3 1 1 16,3 2 0-16,-3-3 25 0,3 6 6 0,-3-6 1 0,-1 6 0 15,4 5 1-15,-6-5 1 0,0 8 0 0,-3-1 0 16,0 4-16-16,-3 2-3 0,0 2-1 0,0 9 0 16,-6-3-6-16,6 0-2 0,-4 5 0 0,1 6 0 15,-3 4-22-15,3-1 0 0,-3 9 0 0,3 1 0 16,0 8 0-16,0-6 0 0,0 3 0 0,0-2 0 0,0-4 0 16,3 4 0-16,-6-3 0 0,3-1 0 0,0-4 0 0,-3 4 0 15,-3-4 0-15,0 5 0 0,-3 2 0 0,-3-2 0 16,-3 0 0-16,0 2 0 0,-3-2 0 0,-6-1 0 15,3-1 0-15,-5-4 0 0,-4-2 0 0,3-3 0 16,0 3 0-16,-3-11 0 0,3 0 0 0,1-5 0 16,-1 0 0-16,3-3 0 0,0 1 35 0,3-6 9 15,3 0 1-15,0-6 1 0,3 1 14 0,1 3 2 16,2-9 1-16,0 3 0 0,0 0-12 0,3-5-3 16,3 0 0-16,0-1 0 0,3 1-10 0,0-3-2 15,3 0-1-15,0-2 0 0,8-3-27 0,1 2-8 16,3 1 0-16,6-4 0 15,3 4-32-15,3-3-11 0,2 2-1 0,1 1-1 16,6-3-75-16,-4 7-16 0,1-4-2 0,3 5-1 16,0 2-48-16,-1 0-9 0,4 6-3 0</inkml:trace>
  <inkml:trace contextRef="#ctx0" brushRef="#br0" timeOffset="6976.3955">14391 696 1267 0,'0'-5'112'0,"0"-3"-89"15,0 8-23-15,0-6 0 0,-3-2 48 0,3 8 6 16,0 0 1-16,-3-5 0 0,0-5-23 0,-3 7-5 15,0-2-1-15,-3-3 0 0,0 8-26 0,0 0 0 16,-3 0 0-16,0 0 0 0,0 0-11 0,-3 8-7 16,0-8-2-16,-2 5 0 0,-4 3 12 0,3-3 8 15,-6 8-12-15,3-7 12 0,-6 2 0 0,4 5 0 16,-4 0 0-16,3 0 0 0,-3 0 19 0,3 6 4 16,4-6 1-16,-1 0 0 0,6 6-8 0,0-6-2 15,6 0 0-15,0 1 0 0,0-1-5 0,6 0-1 16,3 0 0-16,3 1 0 0,0-6 12 0,6 2 3 15,0 3 0-15,6 1 0 0,0-6 6 0,3 2 2 0,5-2 0 16,4-3 0-16,0 3 5 0,3-2 2 0,-6 1 0 16,5-1 0-16,-2 2-3 0,0-3-1 0,-6 8 0 15,3-5 0-15,-4 3-4 0,-5-1-1 0,0-4 0 0,-3 4 0 16,0-2-6-16,-6-3-2 0,0 3 0 0,-3 6 0 16,-3-9-10-16,-3 8-3 0,0-5 0 0,-6 3 0 15,-6 2-8-15,0 0 0 0,-3 3 0 0,-2-5 8 16,-1 2-8-16,0-5 0 0,0-3 0 0,0 3 0 15,0-3 0-15,1 1-9 0,-4-4 0 0,0 3 0 16,-3-5-46 0,0 0-9-16,-2 0-1 0,2 0-1 0,3-5-54 15,0 3-12-15,3-4-1 0</inkml:trace>
  <inkml:trace contextRef="#ctx0" brushRef="#br0" timeOffset="7357.9234">15123 847 1440 0,'0'-6'128'0,"3"-2"-103"16,-3 3-25-16,0-3 0 0,0 3 66 0,-3 0 8 0,0 2 2 0,0-2 0 15,-3-3-46-15,-3 2-9 0,-3-7-1 0,0 8-1 16,0 2-19-16,0-2 0 0,-6 0 0 0,1-1 0 16,-4 4-23-16,3 2 2 0,-3 0 0 15,0 8 0-15,0-8 2 0,1 5 1 0,-1 0 0 0,3 3 0 16,-3 0 29-16,3 3 5 0,3 2 2 0,-3 0 0 16,7 0 20-16,-4 1 4 0,3 4 1 0,0-5 0 15,0 9 5-15,3-1 0 16,-3 3 1-16,3-3 0 0,3 10-9 0,0-4-1 0,3 5-1 0,0-6 0 15,3-5-13-15,0 3-2 0,6-3-1 0,0-2 0 16,3-1-22-16,3-2 0 0,0 3 0 0,3-14 0 31,0 3-60-31,6-3-9 0,-1-2-3 0,7-3-849 0</inkml:trace>
  <inkml:trace contextRef="#ctx0" brushRef="#br0" timeOffset="7808.5475">15349 344 1670 0,'-3'-13'148'0,"3"13"-118"0,0-6-30 0,0-1 0 0,0 1 78 0,3 1 10 16,-3 5 1-16,0 0 1 0,0 0-41 0,0 0-8 15,0 0-1-15,6 5-1 0,3-5-14 0,0 6-2 16,0 7-1-16,3 0 0 0,-3 0-22 0,2 8 0 15,1-2 0-15,-6 7 8 0,0 11-8 0,0-2 0 16,3 4 0-16,-6 6 0 0,0-5 0 0,0 10 0 16,-3-7 0-16,3 20 0 0,-3-5 0 0,0-5 8 0,-6 0-8 15,3-2 8-15,0-9-8 0,-3-5 0 0,-3-3 0 16,0-7 0-16,3-3 0 0,0-11 0 0,1 0 0 16,2-5 0-16,0-3 28 0,0 1 0 0,3-6 1 0,0 0 0 15,-6-6 18-15,0 1 3 0,3-3 1 0,0 0 0 16,0-2-26-16,0-4-5 0,3 1 0 0,0-5-1 15,0 4-19-15,6-2 0 0,0-7 0 0,3 4 0 16,3 3 18-16,-1 3-3 0,1 0-1 0,3 0 0 16,0 7 5-16,0-2 1 0,-3 3 0 0,0 5 0 15,-3-5-20-15,3 5 0 0,0 5 0 0,-1 0 0 16,1 3-13-16,0 0 3 0,0 11 1 0,0-6 0 16,0 5 9-16,-3-4 14 0,0-1-3 0,0 0-1 15,0 6-55 1,-3-6-11-16,0 0-3 0,3 0 0 0,-6 1-109 0,2-1-21 15,1-5-5-15,3 2-722 0</inkml:trace>
  <inkml:trace contextRef="#ctx0" brushRef="#br0" timeOffset="8363.9316">15846 1011 691 0,'0'0'30'0,"0"0"7"0,3 8-29 0,3 2-8 0,-3-2 0 0,3-3 0 15,6 3 255-15,-3-2 49 0,0-1 11 0,0 3 1 16,3-8-202-16,-1 5-41 0,-2-10-8 0,3 5-1 16,3-5-31-16,3-1-5 0,0-4-2 0,-3-1 0 15,6-2-26-15,-4 0-20 0,4 5 3 0,-3-5 1 16,0-6 0-16,0 6 1 0,0-6 0 0,0 6 0 15,-4-5 15-15,4 2 0 0,-6 2 0 0,6-4 10 0,-6 5 2 16,3-6 0-16,-3 1 0 0,-3 2 0 16,3 3 3-16,-6-1 1 0,-3-2 0 0,3 8 0 0,-3-5-2 0,-1 5 0 15,-2 3 0-15,0-3 0 0,0 3-14 0,0 5 0 16,0 0 0-16,0 0 0 0,0 0 0 0,-8 5 0 16,-1-5 0-16,-3 8 0 0,0 11 0 0,0-6 0 15,-3 5-10-15,0-2 10 0,0 8 0 16,3-3 0-16,0 0 12 0,1 3-4 0,-1-3 5 0,3 3 2 15,3 3 0-15,-3-1 0 0,3 0-15 0,0 1 11 16,3-3-11-16,-3-3 10 0,3-3-10 0,3 4 0 16,0-9 0-16,0 0-11 15,0 0-26-15,0-2-6 0,0-3-1 0,3-3-602 0,-3-5-121 0</inkml:trace>
  <inkml:trace contextRef="#ctx0" brushRef="#br0" timeOffset="8970.1166">16566 770 2304 0,'0'0'102'0,"6"-3"21"0,3-2-99 0,0 5-24 0,0 0 0 0,0 0 0 16,3 0 48-16,3 0 5 0,0 0 1 0,-6 5 0 16,0 3-40-16,0-2-14 0,-1 1 9 0,-2-1-9 15,-3 7 0-15,3 3-9 0,-3 2 0 0,3 1 0 16,-6 2-21-1,0 3-4-15,-3 2-1 0,0-4 0 0,6-4 11 0,-6 8 1 0,-3-7 1 0,3 2 0 16,0-10 22-16,3-1 0 0,-3 1 0 0,0-3 0 16,1 2 0-16,2-10 0 0,0 0 0 0,0 0 0 0,0 0 20 0,0 0 4 15,0 0 2-15,0 0 0 0,0 0 14 0,0-13 4 16,0 0 0-16,0 0 0 0,2-6-20 0,1 6-3 16,-6-6-1-16,3-2 0 0,6-2-10 0,0 1-2 15,-3-1-8-15,6 1 12 0,0-4-12 0,3 2 9 16,3-2-9-16,0 4 8 0,-3 1-8 0,3 3-12 15,6-1 2-15,-1 11 1 0,-5-2 9 0,0 7-12 16,3-2 12-16,-3 5-12 0,3 5 12 0,-6 3-12 16,0 5 12-16,2 0-12 0,1 1 12 0,-3 4-8 15,-3 9 8-15,-3-6-8 0,6 3 8 0,-6 2 0 16,0 1 0-16,-6-6 0 0,0 3 0 0,3-6 0 16,0 3 0-16,-3-8 0 0,0 6 0 0,0-6 0 0,3-5 0 15,-3 3 0-15,3-3 0 0,-3-8 0 0,0 0 0 0,0 0 0 16,6 0 0-16,-6 0 0 0,0-8 0 0,3-3 0 15,3-2 9-15,-3 5 1 0,-3-11 0 0,0 6 0 16,0-8 4-16,0 3 1 0,3-9 0 0,0 3 0 16,-3 3-7-16,3-5 0 0,6-1-8 0,-4 9 12 15,1-3-12-15,3 2 0 0,-3 0 8 0,3 6-8 16,0 5 12-16,-3 3-1 0,-6 5 0 0,12-5 0 16,0 10-11-16,0-5 0 0,-3 13-10 0,0 0 10 15,3 1-9-15,0-4 9 0,-4 6-8 0,-2 3 8 16,-6-1 0-16,3 3 0 0,6-2 0 0,-3-1 0 15,-6-2 0-15,3 3 12 0,6-6-4 0,0 6 0 16,-3-6-60-16,3 0-12 16,-3-5-3-16,0 3 0 0,6-9-179 15,-6 3-36-15</inkml:trace>
  <inkml:trace contextRef="#ctx0" brushRef="#br0" timeOffset="9409.2378">17620 966 2120 0,'9'-3'94'0,"-3"3"19"0,3-5-90 0,-3 10-23 0,-6-5 0 0,9 0 0 16,6-5 14-16,-3 5-2 0,-3-5 0 0,2 5 0 15,4-8-2-15,0-3-1 0,6 3 0 0,0 0 0 16,-3-5-9-16,3 8-17 0,-1-9 4 0,4 6 1 15,-6 3-6-15,3-8-1 0,-3 2 0 0,0 3 0 16,-3-5 19-16,-1 5 16 0,1-5-4 0,-3 2 0 16,3-2 17-16,-6 0 3 0,0 5 1 0,-3-5 0 15,0 0-5-15,-3-1 0 0,0 1-1 0,-3 3 0 16,-3 2-12-16,0-6-3 0,3 1 0 16,-3 3 0-16,-3-4-12 0,0 1 0 0,0-3-9 0,-3 3 9 15,0 2 0-15,0 3 0 0,0 1 0 0,-3 1 0 16,3 1-8-16,-2 5 8 0,-4 5 0 0,6 1-9 15,0 7 9-15,-3 0 0 0,0 3 10 0,-3 8-10 16,0-3 17-16,0 3-2 0,3 2-1 0,-11 3 0 0,-1 8-14 16,3-5 8-16,9-6-8 0,-3 6 0 0,-3-3 8 0,6-2-8 15,6-1 0-15,6-2 0 0,3 2 16 16,-3 1-4-16,0-9 0 0,6 4 0 16,6-4-47-16,-3-5-9 0,0 1-3 0,3-1 0 15,6-5-136-15,3-3-27 0,29 0-6 0,-2-10 0 16</inkml:trace>
  <inkml:trace contextRef="#ctx0" brushRef="#br0" timeOffset="10007.374">19201 619 1036 0,'0'-21'46'0,"3"10"10"15,0 3-45-15,3 3-11 0,-6 3 0 0,3-4 0 16,0 1 196-16,-3 5 38 0,3-8 7 0,-3 8 2 15,0 0-163-15,0 0-33 0,0 0-7 0,2 8 0 16,1 3-29-16,3 2-11 0,-6 8 8 0,6-3-8 16,-6 4 0-16,3 1 0 0,-3 4 0 0,3 7 0 0,0-2 0 0,0-6 0 15,0 1 0-15,0-1 0 0,3-7 0 0,-3-1 0 16,3-4 14-16,-3-1-4 0,6 0 8 0,-3-5 2 16,0-3 0-16,0-2 0 0,3 2 12 0,-3-5 4 15,3-8 0-15,0 3 0 0,3-3-17 0,-1-2-3 16,1 2-1-16,0-6 0 0,3 1-5 0,3 0-1 15,0-6 0-15,3 1 0 0,3 2 0 0,-4-3 0 16,4-2 0-16,0 3 0 0,0 5 9 0,0-1 2 16,-4 1 0-16,1 0 0 0,-3 8-20 0,0-3 10 15,0 2-10-15,0 1 8 0,-3 2 8 0,-1 3 0 16,-2 0 1-16,3 0 0 0,-6 0-7 0,3 0-2 16,-3 8 0-16,0-8 0 0,0 6-8 0,0 2 0 15,-3-3 0-15,0 3 8 0,0 5-8 0,-3-8 0 0,-3 9 0 16,3-7 0-16,-3 7 0 0,-3-1 0 0,0 0 0 0,-3-2 0 15,0 2 0-15,-3 0 0 0,-6 0 9 0,3 1-1 16,-6-1 1-16,-3-5 1 0,1 2 0 0,-4-2 0 16,0-2-10-16,-3 2 0 0,-3-8 0 0,4 5 8 15,-4-5-17-15,3 0-4 0,0-5-1 0,0-1 0 32,1 4-101-32,-1-12-20 0,3 9-4 0</inkml:trace>
  <inkml:trace contextRef="#ctx0" brushRef="#br0" timeOffset="10152.2034">19418 259 2516 0,'9'0'56'0,"0"-5"11"0,0 5 2 0,0-8 1 0,0 8-56 16,0 0-14-16,-3 0 0 0,2 0 0 0,-8 0 0 0,9 3-10 16,0 2 2-16</inkml:trace>
  <inkml:trace contextRef="#ctx0" brushRef="#br0" timeOffset="10742.4054">20957 463 1522 0,'0'0'68'0,"0"0"13"0,0 0-65 0,0 0-16 16,6-3 0-16,-6 3 0 0,6-5 40 0,-6 5 5 15,0 0 1-15,6 0 0 0,-3-5-6 0,-3 5-2 16,0 0 0-16,0 0 0 0,6-5-16 0,-6 5-3 16,0 0-1-16,3-3 0 0,-3 3-18 0,9 0 0 15,-3-5 0-15,2 5 0 0,1-6 12 0,6 4 0 16,-3 2-1-16,3-6 0 0,0 1 16 0,6 2 3 16,0-2 1-16,5 5 0 0,1-8 17 0,0 3 4 15,6 5 1-15,-4-8 0 0,4 3 1 0,3-1 0 16,0-2 0-16,-1 3 0 0,4-3-22 0,0-2-4 0,-4-4 0 15,1 6-1-15,0-10-17 0,0 5-10 0,-1-1 12 16,-2 1-12-16,-6 0 0 0,3 0 0 0,-7 0-12 16,4 5 3-1,-6-6-106-15,-3 4-21 0,0 2-4 0</inkml:trace>
  <inkml:trace contextRef="#ctx0" brushRef="#br0" timeOffset="11092.2494">21555 37 1796 0,'0'0'80'0,"9"0"16"0,-3-5-77 16,3-1-19-16,0 4 0 0,0 2 0 0,0-5 38 0,3 5 4 15,-3-8 1-15,2 8 0 0,-2-6-22 0,0 6-4 16,3 0-1-16,0-5 0 0,-3 10-2 0,0-5-1 16,0 6 0-16,0 2 0 0,-3 5-13 0,0-5 0 15,-3 10 0-15,0 1 0 0,0 7 0 0,-3 6 0 16,-6 2-12-16,0 3 12 0,-3 3 14 0,0 0 10 16,-3-1 1-16,0 6 1 0,-3 0-1 0,3-10 0 15,0 10 0-15,1 2 0 0,-1 4-10 0,-3-6-3 16,3-6 0-16,0 6 0 0,0-5-4 0,-3 8-8 15,-3-3 11-15,0-8-11 0,4-8-12 0,-1 3-8 16,-3-9-3-16,6-2 0 16,-3-7-95-16,3-1-19 0,0-8-4 0,0 3-695 0</inkml:trace>
  <inkml:trace contextRef="#ctx0" brushRef="#br0" timeOffset="11540.5202">22329 548 1958 0,'12'-8'87'0,"-6"2"17"0,3 1-83 0,0 3-21 15,0-4 0-15,0 6 0 0,-3-5 52 0,0 5 5 16,-6 0 2-16,0 0 0 0,0 0-41 0,0 0-8 15,0 0-2-15,0 0 0 0,0 0-8 0,0 11-11 16,-3 2 3-16,0 5 0 0,-3-4-12 0,-3 7-1 16,3-8-1-16,-3 5 0 0,-3 4 6 0,0 4 2 15,0 1 0-15,9-1 0 0,-6-2 14 0,6 2-9 16,0-5 9-16,3 3-8 0,3-3 17 0,0-2 4 16,-3-6 1-16,6 6 0 0,0-6 0 0,0-5 0 15,0 0 0-15,3-3 0 0,0 0 8 0,3 3 2 0,-3-8 0 16,6 0 0-16,-4 0-1 0,1-8 0 15,0 8 0-15,6-5 0 0,-3-3 3 0,0-2 1 16,-3 2 0-16,3 0 0 0,3-6-1 0,-4-4 0 16,1 5 0-16,0-6 0 0,0-2-8 0,3 2-2 0,-6 1 0 15,0-1 0-15,-3 4-4 0,3 1-2 0,-6-4 0 0,-3 10 0 16,-3-5-10-16,0 7 0 0,-3-7 0 0,-6 8 0 16,0-8-9-16,-9 5-4 0,3 2-1 0,-6-7 0 31,-3 0-126-31,-5 0-26 0,-7-1-5 0</inkml:trace>
  <inkml:trace contextRef="#ctx0" brushRef="#br0" timeOffset="13061.3172">2327 2400 1378 0,'0'0'30'0,"0"0"6"0,0 0 2 0,0 0 2 0,0 0-32 0,0 0-8 0,0 0 0 0,0 0 0 0,0 0 16 0,0 0 1 15,0 0 1-15,0 0 0 0,0 0 13 0,0 0 2 16,0 0 1-16,0 0 0 0,3 5-8 0,0 6-2 15,-3 5 0-15,0-3 0 0,0 8 0 0,0-8-1 16,0 8 0-16,2 3 0 0,1-3-10 0,-3 3-1 16,6 3-1-16,-6-1 0 0,0 0-11 0,3-2 0 15,0-3 0-15,0 6 8 0,0-1 4 0,0-4 0 16,3 1 0-16,-6-1 0 0,6-4-4 0,-3 3-8 16,3-2 12-16,-3-1-4 0,3 1 8 15,0 2 2-15,0-3 0 0,0-4 0 0,3 2-6 0,-3-6-2 16,3 3 0-16,-3 1 0 0,3-6-2 0,-3-1-8 15,-3-4 12-15,-3-3-4 0,11 3 8 0,-11-3 2 16,3-3 0-16,3-2 0 0,0-3 21 0,0 3 4 16,3-14 1-16,-6 3 0 0,3-5-13 0,6-3-3 15,-9 0 0-15,3 3 0 0,0-8-14 0,0 3-3 0,3 2-1 16,0 0 0-16,3 3-10 0,-3 2 0 0,2 1 0 16,1 5 0-16,0 5-9 0,3-6 9 0,0 4-12 15,-3-1 12 1,3 6-44-16,0 0-3 0,0-3 0 0,-3 2 0 15,2-4-165-15,-2 7-32 0,21-10-8 0,-12 0 0 0</inkml:trace>
  <inkml:trace contextRef="#ctx0" brushRef="#br0" timeOffset="13594.7983">3321 2455 1407 0,'0'0'62'0,"0"0"14"0,0 0-61 0,0 0-15 16,0 0 0-16,0 0 0 0,0 0 59 0,6 6 9 0,0-1 1 0,3 3 1 16,-3 2-19-16,5 4-4 0,1-1-1 0,0 3 0 15,3 2-37-15,-3 3-9 0,0 1 0 0,0-1 0 16,3 5 0-16,-3-7 0 0,-3 5 0 0,-1 5 0 16,1-11 0-16,0 6 0 0,0 0 0 0,-6-3 8 15,-3 3-8-15,0-8 0 0,0 0 0 0,0-3 0 16,-3 0 0-16,3 0 0 0,-3-10 0 0,0 7 0 15,3-10 22-15,0 0-1 0,0 0 0 0,-3-7 0 16,-3 1 39-16,3-4 8 0,-3-1 2 16,1-5 0-16,5-5-23 0,-3 0-5 0,0-3-1 0,3 0 0 15,3-5-22-15,0 3-5 0,2-6-1 0,1 5 0 16,3-7-13-16,3 5 0 0,3 0 0 0,0 2 0 16,0 9-9-16,-3-3 9 0,3 8 0 0,0 5-9 15,-4 0 9-15,4 5 0 0,0 6 0 0,0 2 0 16,0 6 0-16,0-1 9 0,0 6-9 0,0 5 10 15,-3-5-10-15,2 8 0 0,-2-3 9 0,0 3-9 0,-3-3 0 16,0 3 0-16,0 0 0 0,3-1-8 16,-3 1-83-16,0 3-16 0,3-4-3 15,0 1-826-15</inkml:trace>
  <inkml:trace contextRef="#ctx0" brushRef="#br0" timeOffset="14718.2792">4812 2466 1728 0,'0'-5'153'0,"0"-3"-122"0,-3 2-31 0,0 1 0 16,0-5 68-16,3 4 8 0,-3-2 2 0,0 3 0 15,-3-8-26-15,3 5-4 0,-3 3-2 0,0-1 0 16,0-4-28-16,-3-1-6 0,0 1 0 0,3 2-1 16,-2 2-11-16,-1 4-16 0,0-4 4 0,0 6 1 15,0-5-7-15,-3 10-2 0,3-5 0 0,-3 6 0 16,0 2 9-16,0 5 2 0,-3 3 0 0,1 0 0 16,-4 2 9-16,3 3-8 0,0 6 8 0,-3-3-8 15,-3 2 8-15,3 0 0 0,6-2 0 0,1 5 0 16,2 3 0-16,3-3 0 0,3-2-9 0,0 2 9 15,3-3 0-15,3 1 0 0,-3-4 0 0,6-1 0 0,0-1 0 16,0-8 10-16,-1 0-10 0,1 1 10 0,3-7-10 16,0-1 0-16,-3-1 0 0,3-2 0 0,0-6 0 15,0 0 0-15,6-2-10 0,0-3 10 0,-3-2 0 16,6-4 0-16,-1-2 0 0,4 1 0 0,-3-7 0 0,0 1 0 16,3-3 12-16,-3-2-12 0,5 0 18 0,-2-4-3 15,-3 1-1-15,3-2 0 0,-3-12-3 0,0 1-1 16,-3 0 0-16,2-1 0 0,-5-2-10 0,3 6 10 15,-3-1-10-15,-3 0 10 0,-3 1-1 0,0 7 0 16,0-5 0-16,-3 2 0 0,-3 4-9 0,0 4 12 16,3-7-12-16,-3 10 12 0,3 5 0 0,0 1 1 15,-6 2 0-15,3-3 0 0,3 6-13 0,-3 0 0 16,0 5 0-16,0 3 0 0,0-3 0 0,0 8 0 0,0 0 0 16,-6-5 0-16,6 5 0 0,0 0 0 15,0 0 0-15,0 0 0 0,-3 5-9 0,-3 3 9 0,3 0-13 0,-3 5 5 16,0 5 8-16,3 6 0 0,-3 3 0 0,-3-1 0 15,0 1-10-15,0 2 10 0,3 3-12 0,0 5 12 16,-2-8 0-16,2 5 0 0,0 3 12 0,3 3-3 16,0 2-9-16,0 3-11 0,3-5 3 0,3 2 0 15,0 0 8-15,3-2 0 0,-3-5 0 0,3 2 0 16,0-6 0-16,-4 4 0 0,1-4 0 0,3-4 0 16,-3 2 0-16,0-3 0 0,3-2 0 0,0-3-8 15,0 3 8-15,0-10-10 0,6 1 10 0,-3-4-10 16,6 0 10-16,0-4 0 0,0-7 0 0,3 0 8 15,-1 0-8-15,4-7 0 0,0-4 0 0,0 0 0 16,0-2 17-16,0-3-1 0,-1-8 0 0,1 1 0 0,-3 1-8 16,0 1-8-16,0-5 12 0,0-1-12 0,-3 1 10 15,-4-1-10-15,1 1 8 0,0 0-8 0,0-6 0 16,0 5 0-16,-3-7 8 0,-3 2-8 0,0 0 0 16,-3 1 0-16,-3 4 0 0,0 6 8 0,0 3-8 15,0 4 0-15,-3 4 0 0,0 7 0 0,0-5-9 0,3 8 9 16,-3 0 0-16,-3 0 0 0,0 8-11 0,0-3 11 15,-3 11-10-15,-3 3 10 0,3 7-8 0,0-5 8 16,-2 9 0-16,2 4-9 0,-3-2 9 0,3-3 0 16,0 8 0-16,3-5-8 0,0-1 8 0,3 4 0 15,0-11 0-15,3 10 0 0,0-5 0 0,3 0 0 16,0-2 0-16,0-1 0 0,0-7 0 0,0-4-10 16,3-1 10-16,-3-4-10 0,3-4 10 0,-6-6-8 0,6 0 8 15,3-3-8-15,0 0 16 0,-1-10 4 0,4 2 1 16,0-4 0-16,0-4 13 0,3-7 2 0,3-4 1 0,0 4 0 15,0-3-5-15,3-3 0 0,2 0-1 0,1 3 0 16,0 3-4-16,0-1-1 0,0 6 0 0,-4 5 0 16,1-2-5-16,0 10-1 0,-3-5 0 0,-3 5 0 15,0 5-12-15,-3 3 11 0,-3 3-11 0,2 5 10 16,-2 0-10-16,-3 5 0 0,3 0 0 0,0 6 0 16,-3-4 0-16,0 1 0 0,0 3 0 0,3 2 0 15,-3-2 0-15,0 2 0 0,3-5 0 0,0 5 0 16,3 0-9-16,0 0 9 0,-4-2 0 0,4-9 0 15,-3 6-12-15,3-3 12 0,0-2-12 0,0 2 12 16,3-2-50 0,0-1-3-16,-6-2-1 0,0 0-670 0,3-3-133 0</inkml:trace>
  <inkml:trace contextRef="#ctx0" brushRef="#br0" timeOffset="15899.5066">6785 2230 1170 0,'-6'-13'52'0,"6"8"10"0,-2-3-50 0,-4 0-12 16,3 3 0-16,0-1 0 0,0-4 113 0,0 2 20 15,-3 0 4-15,3-3 1 0,-3 1-56 0,3 5-11 16,-6-3-3-16,6 2 0 0,-3-2-44 0,0 3-10 0,0 5-2 0,0-5 0 16,-3 2-12-16,3 3 0 0,-6 3 0 0,3 2 0 15,-3 0-12-15,-2 3 12 0,-1 6-12 16,-3-1 12-16,3 0 0 0,0 6 0 0,0-1 0 0,0 3 0 15,0-2 0-15,4 5 0 0,-1 5 0 16,3-8 0-16,0 3 0 0,0 2 0 0,6-5 0 16,0 3 0-16,0-3 0 0,3-2 0 0,3-3-8 15,0 0 8-15,3-3-12 0,0 0 4 0,0 0 8 0,3-2-13 16,3-1 21-16,-1-4 4 0,1 2 0 0,3-3 1 16,0 3 19-16,0 0 3 0,3 0 1 0,-6 0 0 15,3 0-4-15,-3-6 0 0,2 1 0 0,-5 5 0 16,-3-6-4-16,0 4-2 0,3-1 0 0,-3 0 0 15,-6 3-26-15,0-8 0 0,0 0 8 0,0 6-8 16,-6 1 0-16,3-1 0 0,-3-4 0 0,-3 4 0 16,0-6 0-16,0 2 0 0,-2 4 0 0,-1-4 8 15,0 1-8-15,-3-3 0 0,0 3-12 0,0-1 12 0,0-4-18 16,3 2 4-16,0-6 1 0,1 4 0 16,-4 2-77-16,3-3-15 0,3-2-3 15,-6-6-1-15</inkml:trace>
  <inkml:trace contextRef="#ctx0" brushRef="#br0" timeOffset="16169.0657">7131 2289 1890 0,'-3'-11'84'0,"3"11"16"0,9-3-80 0,3-2-20 0,-1 5 0 0,1-8 0 16,3 3 67-16,3-3 9 0,9 3 1 0,-3-3 1 16,-3 2-22-16,2-1-4 0,10 1 0 0,-6-4-1 15,3 7-31-15,-4-5-7 0,4 3-1 0,3-1 0 16,6-4-12-16,-7 2-16 0,-2 0 3 0,0 0 1 31,6 3-43-31,-10-3-8 0,-5 3-1 0,0-3-1 16,3 2-100-16,-3-4-20 0,-6 2-4 0,0 0-563 0</inkml:trace>
  <inkml:trace contextRef="#ctx0" brushRef="#br0" timeOffset="16462.2585">7467 1799 1652 0,'0'0'36'0,"0"0"8"0,0 0 2 0,0 0 0 0,-6 0-37 0,6 0-9 16,0 0 0-16,0 0 0 0,-12 0 42 0,6 0 6 15,6 0 2-15,0 8 0 0,-3 0-10 0,-3 8-1 16,-3 10-1-16,3 1 0 0,6 5-2 0,-6 2-1 16,-2-2 0-16,2 2 0 0,6 3 5 0,-3-2 0 15,-3 2 1-15,0-3 0 0,0 3-17 0,3 5-4 16,0 9-1-16,0-12 0 0,-6 4-19 0,6-1 10 0,6-2-10 15,0-6 8-15,-6 3-18 0,3-8-4 0,-3 3-1 16,6-3 0 0,0 5-94-16,-3-10-19 0,-6-3-4 0,0 6-745 0</inkml:trace>
  <inkml:trace contextRef="#ctx0" brushRef="#br0" timeOffset="16985.0425">8452 2334 1944 0,'0'-14'86'0,"0"9"18"0,0 5-84 0,0-5-20 15,0 0 0-15,0 2 0 0,0-5 36 0,-3 3 2 16,0-1 1-16,0-2 0 0,-3 3-39 0,0-3 0 15,1 6 0-15,-4-1 0 16,-3-2-33-16,0 2-8 0,0 0-2 0,0 3 0 16,0 0 7-16,-3 0 0 0,3 0 1 0,-3 3 0 0,1 5 35 0,2-5-8 15,0 2 8-15,-6 0 0 0,-3 0 0 0,0 3 14 16,6 3-2-16,-3 5-1 0,-5 2 14 0,5 1 3 16,9 5 1-16,0 5 0 0,-9 0-6 0,3 3-2 15,3-1 0-15,6 1 0 0,6 0-7 0,-6-3-2 16,0-3 0-16,3 1 0 0,9-1-12 0,-6-4 0 0,0-7 0 15,0-1 0 1,0-4-32-16,3-2-2 0,-3-8-1 0,0 0 0 16,0 0 7-16,9-10 0 0,9-6 1 0,0 2 0 0,-3-9 15 0,3 1 4 15,0-4 0-15,2 0 0 0,1-1 24 0,-3-2 4 0,-3 0 2 16,3-8 0-16,0-3 10 0,0 0 1 0,-7 1 1 0,1 2 0 16,3 8-5-16,-3 2-1 0,0 9 0 0,-3 4 0 15,-3 7 14-15,3 1 2 0,-3 6 1 0,0 6 0 16,0 1-8-16,0 7-1 0,-3 7-1 0,3 5 0 15,-3 6-6-15,-3 0-1 0,3 2 0 0,-3 3 0 16,3-8-38-16,-3 0-8 0,-3 1-2 0,0-4 0 16,6-2-18-1,-3 0-4-15,-3-3-1 0,0-5-647 0,3 2-130 0</inkml:trace>
  <inkml:trace contextRef="#ctx0" brushRef="#br0" timeOffset="17386.6381">8705 2257 1785 0,'9'-5'79'0,"-9"5"17"0,9-3-77 0,0 3-19 16,0 3 0-16,3 2 0 0,0-2 118 0,0 7 20 15,0-2 4-15,0 5 1 0,-1-2-98 0,1 5-19 16,0 8-4-16,0 2-1 0,0-7-13 0,-3 7-8 15,3 0 10-15,-6-4-10 16,0 1-17-16,0-1-10 0,-3-4-1 0,-3-2-1 16,0-3-20-16,0-2-4 0,0-11-1 0,0 0 0 0,0 0 45 0,0 0 9 0,0 0 0 0,0 0 0 15,0 0 59-15,0 0 9 0,0-8 1 0,0-5 1 16,3-3-1-16,0 0 0 0,0-11 0 0,3 1 0 16,-3-6-29-16,6 0-7 0,-1 1-1 0,4 2 0 15,0 0-32-15,0 2 0 0,3 1 0 0,3 4 0 16,-3 1 0-16,3 8 0 0,0 2 0 0,-7 4 0 15,4 4 0-15,-3 3-9 0,0 5-1 0,-3 6 0 16,3 2 10-16,-3 3 12 0,-3 8-2 0,0 2-1 16,3-2 0-16,-3 5 0 0,0 3 0 0,0 0 0 15,0-1-25-15,0-4-6 0,-3-1-1 0,2 1 0 16,1-9-117 0,0 3-23-16,0-7-5 0</inkml:trace>
  <inkml:trace contextRef="#ctx0" brushRef="#br0" timeOffset="17986.9379">10078 2347 576 0,'5'-5'51'0,"1"-3"-41"15,0 2-10-15,3-4 0 0,0 2 285 0,0 0 55 16,0-5 12-16,0 2 1 0,-3 3-245 0,-3-5-48 0,3 2-11 0,-3 1-1 15,-3-3-9-15,3-1-2 0,-6 4 0 16,0 2 0-16,0-5-25 0,-3 7-4 0,0-2-8 0,0 3 11 16,-3-3-11-16,0 3 0 0,-3-1 0 0,-3 4 0 15,1 2 0-15,-1 0 0 0,-3-3 0 0,0 6 0 16,-3 5 0-16,3-6 0 0,-3 9 0 0,4-6 0 16,-1 9 0-16,0 1 0 0,-3 4 8 0,3 2-8 15,3 3 21-15,0 2-1 0,0 9 0 0,1 2 0 16,2-5-6-16,0 7-2 0,3-7 0 0,0 2 0 15,0-2-4-15,6-5 0 0,0 2-8 0,6-8 12 16,-3 0-12-16,6-5 0 0,0-3-9 0,0-2 9 16,3-6-19-16,0 0 3 0,6-2 0 0,2-6 0 15,1-5-10 1,6 0-2-16,0 0 0 0,3-10 0 0,0 2 42 0,-1-2 8 0,1-4 2 0,-3-1 0 16,0-4 19-16,0 1 4 0,-7-6 1 0,4-2 0 0,-3-6-12 15,0 3-1-15,-3-11-1 0,3 6 0 16,-6 0-21-16,3-9-4 0,-1-2-1 0,1-2 0 0,-3-1-23 15,3-2-5-15,0 5 0 0,0 3-1 16,-3 2-11-16,3 3-3 0,0 0 0 16,-1 6 0-16,4 1 21 0,-6 4 4 0,0 2 1 0,3 6 0 0,-6 5 9 15,0 7 0-15,-3 1 0 0,0 3 0 0,-3 7 0 0,-3 3 16 16,0 0-4-16,3 8-1 0,-6 5-11 0,3 6 0 16,-3 7 9-16,-3 1-9 0,0 4 12 0,-3-2-3 15,0 9 0-15,0-7 0 0,0 4 8 0,0 4 2 16,0 4 0-16,0 4 0 0,3 4-5 0,-3-1-1 15,3-3 0-15,3 1 0 0,-2 0-1 0,2 2 0 16,0-5 0-16,0 0 0 0,0 3-12 0,3-1 8 0,0-4-8 16,0-4 0-1,0-4-80-15,-3-4-23 0,3 1-4 0,0-5-930 0</inkml:trace>
  <inkml:trace contextRef="#ctx0" brushRef="#br0" timeOffset="19634.4368">13030 1873 864 0,'0'0'76'0,"0"-8"-60"16,-3 0-16-16,0 3 0 0,0-3 56 0,0 3 9 15,3-6 2-15,0 1 0 0,-3 4 7 0,3 1 2 16,0-3 0-16,0 3 0 0,0-3-20 0,0 3-3 16,0 5-1-16,0-8 0 0,0 2-27 0,0 6-5 15,0 0-2-15,0 0 0 0,0 0 2 0,0 0 1 16,0 0 0-16,0 0 0 0,0 0-1 0,0 0-1 15,0 0 0-15,0 0 0 0,0 0 9 0,6 0 1 16,-6 0 1-16,0 0 0 0,0 0-2 0,9 0 0 16,-3 3 0-16,-6-3 0 0,0 0 4 0,6 5 0 15,-3 1 0-15,-3-6 0 0,6 5-13 0,-3 3-3 0,0-3 0 16,3 8 0-16,0-7-1 0,-3 4-1 0,0 1 0 0,3 7 0 16,-6 9-1-16,3-1 0 0,3 1 0 0,-3 5 0 15,3 2 4-15,-3 3 1 0,0-3 0 0,-3 1 0 16,0 2-3-16,3-5-1 0,-3 2 0 0,0-2 0 15,-3-1-14-15,3 1 0 0,-3 3 0 16,0-9 0-16,0-5 13 0,0 3 0 0,3-11 0 0,-3 6 0 16,3-3-13-16,0-6 0 0,0 3 0 0,0-7 0 15,0 2 0-15,0-3 0 0,0-5-8 0,0 0 8 32,0 0-34-32,0 0 0 0,0 0 0 0,0 0-656 0,-6 0-131 0</inkml:trace>
  <inkml:trace contextRef="#ctx0" brushRef="#br0" timeOffset="20271.0336">12873 1831 288 0,'8'-5'25'0,"1"5"-25"0,0-6 0 0,0 4 0 15,3-4 166-15,3 6 28 0,0 0 6 0,6-5 0 16,-3-3-88-16,5 8-17 0,4-5-4 0,3 5-1 15,3 0-71-15,-1-5-19 0,-2 2 0 0,3 3 0 0,-3 0 12 0,-1 0-4 16,-2 0-8-16,-3 3 12 0,0 2-12 0,0 0 9 16,-3-5-9-16,-1 3 8 0,1 7 36 15,3-4 6-15,-3 2 2 0,-3-3 0 0,3 3-9 16,-4 5-2-16,1 0 0 0,-3 8 0 0,0-2-2 0,-6 5-1 16,-3 2 0-16,-3 3 0 0,-3-2-7 15,-3 2-2-15,0-3 0 0,-3 4 0 0,0-7 11 0,0 4 3 16,-3-1 0-16,0-5 0 0,-3 3-3 0,0 3-1 15,-2-11 0-15,-1 7 0 0,0 1-20 0,-6 3-4 16,0-4-1-16,-3 1 0 0,-2-5-14 0,-1-3 11 16,0 0-11-16,-3-3 10 0,3-3-10 0,-2 1 0 15,-1-6 0-15,0 3 0 0,0-3-16 0,1-2 0 16,-1 0 1-16,3-3 0 16,3 2-133-16,0-4-28 0,4-4-4 0,2-1-2 0</inkml:trace>
  <inkml:trace contextRef="#ctx0" brushRef="#br0" timeOffset="20669.8038">13807 1767 1530 0,'0'0'33'0,"0"0"7"0,0 0 2 0,6 0 2 0,3 3-36 0,0 2-8 16,-3 6 0-16,3 2 0 0,-3 0 48 0,3 6 7 15,0 5 1-15,-3 5 1 0,0 3 3 0,2 2 1 16,-2 6 0-16,0-3 0 0,-3 5-7 0,3-2-2 16,-3-1 0-16,0 4 0 0,0-4 7 0,0 1 1 15,-3-5 0-15,0 2 0 0,0-8-29 0,0 0-6 16,-3-3-1-16,-3-7 0 0,3 2-35 0,-3-10-7 16,0 2-2-16,0-3 0 15,-2-7-163-15,-1-3-33 0,-18-5-6 0,3-9-2 0</inkml:trace>
  <inkml:trace contextRef="#ctx0" brushRef="#br0" timeOffset="20981.4286">13828 1807 1170 0,'0'0'52'0,"0"0"10"0,0 0-50 0,0 0-12 15,0 0 0-15,6-8 0 0,3 3 89 0,0-3 15 16,0 3 4-16,0-1 0 0,6 1-66 0,-1 2-13 16,7-5-2-16,0 3-1 0,3 0 6 0,6 0 0 15,-1 2 1-15,4-5 0 0,3 3 9 16,-3-3 2-16,2 3 0 0,1-1 0 0,0 1 8 0,-3 2 3 15,2-2 0-15,-2-3 0 0,-3 3-17 0,0-1-3 16,-1 4-1-16,-2-3 0 0,0 5-43 0,-3-8-9 16,-6 8-2-16,-1-6 0 15,1 6-113-15,-3-8-23 0,-3 6-5 0</inkml:trace>
  <inkml:trace contextRef="#ctx0" brushRef="#br0" timeOffset="21285.3101">13965 2064 1324 0,'0'0'118'0,"0"0"-94"0,0 0-24 0,0 0 0 16,3 10 66-16,-3-10 9 0,0 0 1 0,6 0 1 15,-3 6-65-15,6-6-12 0,-9 0 0 0,9 0 0 16,0 0 0-16,0 0 0 0,-1 0 0 0,7-6 0 16,0 6 0-16,0 0 0 0,0 0 0 0,0 0 0 15,0 0 29-15,0 0 7 0,3 0 0 0,-1 0 1 0,1 6 23 0,0-6 4 16,0 0 0-16,0 2 1 0,0-2-32 0,0-2-6 16,2 2-2-16,-2 0 0 15,3-6-49-15,3 6-9 0,-3 0-3 0,0-8-840 16</inkml:trace>
  <inkml:trace contextRef="#ctx0" brushRef="#br0" timeOffset="21900.188">15212 1617 1148 0,'0'0'51'0,"-6"-6"10"0,0 6-49 0,-3-5-12 0,-3 2 0 0,0 3 0 0,-5 3 9 0,-1 2-1 16,0-5 0-16,-3 6 0 0,-3-1 12 0,3 3 1 15,4 5 1-15,-1-5 0 0,0 5 14 0,0 6 4 16,0-1 0-16,3-2 0 0,3 8-18 15,0-6-3-15,0 4-1 0,7-4 0 0,2 3 18 0,3 1 3 16,0 1 1-16,3-2 0 0,0 3-13 0,5-5-3 16,1 5 0-16,0-1 0 0,6-4-24 0,0-6 0 15,3 6 0-15,3-3-11 0,-3 2 40 0,2 1 8 16,4-6 2-16,-3 0 0 0,3 0-11 0,-3 1-1 16,-3-7-1-16,-1 4 0 0,1-3-2 0,-3 0-1 15,0-3 0-15,-3 1 0 0,-3 1 5 0,3-1 2 0,-6-1 0 16,3 3 0-16,-9-8 10 0,3 3 3 0,-3-3 0 15,3 10 0-15,-3-4-16 0,-3 1-3 0,3-7-1 16,-3 8 0-16,-9 3-8 0,0 0-2 0,-3-1 0 16,0-2 0-16,-6 3-1 0,-3-6-1 0,-2 3 0 0,-1-3 0 15,-3-2 2-15,0 2 1 0,-8-2 0 0,2-3 0 32,0-3-50-32,4 3-11 0,-4 0-1 0,0 0-1 15,3-8-99-15,-2 6-19 0,2-1-4 0</inkml:trace>
  <inkml:trace contextRef="#ctx0" brushRef="#br0" timeOffset="27602.7002">16569 1643 288 0,'0'0'12'0,"0"0"4"0,0 0-16 0,0 0 0 15,0 0 0-15,0 0 0 0,0 0 144 0,0 0 25 16,0 0 6-16,0 0 1 0,0 0-94 0,0 0-18 15,0 0-4-15,0 0-1 0,0 0-7 0,0 0 0 16,0 0-1-16,0 0 0 0,0 0 3 0,0 0 1 16,0 0 0-16,0 0 0 0,0 0 1 0,0 0 1 15,0 0 0-15,9-5 0 0,0 2-2 0,-9 3-1 16,0 0 0-16,9 0 0 0,3 0-20 0,-3 0-4 16,0 0-1-16,0 0 0 0,6 0-3 0,3 0-1 15,-1-3 0-15,4 3 0 0,3 0-3 0,6-2-1 16,6 2 0-16,-1 0 0 0,-2 0-1 0,6 0 0 15,2 0 0-15,-2-8 0 0,0 5-20 0,3 1 0 0,-1-4-12 16,1 1 4 0,0 2-40-16,-7-2-7 0,-11 0-1 0,0 2-1 15,-3-2-175-15,-3-3-34 0</inkml:trace>
  <inkml:trace contextRef="#ctx0" brushRef="#br0" timeOffset="28002.6367">16989 1312 1440 0,'6'-2'128'0,"0"2"-103"15,-6 0-25-15,0 0 0 0,0 0 35 0,6 0 1 16,6 0 1-16,-3 0 0 0,-3 0 19 0,3 0 4 16,3 0 1-16,-1 0 0 0,-2 0-27 0,-3 8-6 15,0-3 0-15,3 3-1 0,-3-3 9 0,0 8 1 16,-6 3 1-16,0 3 0 0,3 7-10 0,-6 1-1 0,-3 4-1 15,-6 6 0-15,-3-2 9 0,1 2 1 0,2 3 1 0,-3-1 0 16,-6-4-21-16,3 7-4 0,6-2 0 16,0-1-1-16,-6 4-11 0,6-1 0 0,1-2 0 15,-1-1 0-15,3-7 0 0,-3 0-12 0,-3 2 0 0,3-7-662 16,0-3-133-16</inkml:trace>
  <inkml:trace contextRef="#ctx0" brushRef="#br0" timeOffset="40468.9043">17528 1643 1267 0,'0'0'112'0,"0"0"-89"0,0 0-23 0,0 0 0 0,6 0 55 0,-6 0 6 16,0 0 2-16,3-8 0 0,0 5-20 0,0 1-4 15,6-3-1-15,-9 5 0 0,3-6-19 0,0 4-4 16,6 2-1-16,-3-6 0 0,-6 6-14 0,0 0 9 16,0 0-9-16,8 0 8 0,1 0 16 0,-9 0 4 15,0 0 0-15,0 0 0 0,9 0 3 0,-9 0 1 16,0 0 0-16,0 0 0 0,6 6-19 0,-3-4-3 16,0 4-1-16,-3-1 0 0,-3 0-9 0,3 3 0 15,3 0 0-15,0 0 0 0,-6 3 19 0,3 2 1 16,3 0 1-16,0 6 0 0,-3-4-21 0,0 9-10 15,-3-5 1-15,3 7 0 0,6 1 9 0,-6 4 0 16,-6 4 8-16,0-3-8 0,9-3 0 0,-6 0 9 0,3 0-9 0,-6-3 0 16,0-2 0-16,3-5 0 0,3 2 0 15,0-3 0-15,-6-4 16 0,3-1-3 0,3-5-1 0,0 2 0 16,0-2 0-16,-3-2-1 0,3-6 0 0,0 0 0 16,0 0 27-16,0 0 6 0,0 0 0 0,0 0 1 15,6 2-26-15,-6-2-6 0,0 0-1 0,0 0 0 16,0 0 4-16,0 0 0 0,0 0 0 0,-3-5 0 15,3-3 0-15,0 0 0 0,3 0 0 0,0 3 0 16,-3-8 3-16,0 2 1 0,3 0 0 0,3 1 0 16,-3-3-9-16,0-1-2 0,0-4 0 0,3-1 0 15,3 3 3-15,-3-7 0 0,-6 1 0 0,6-4 0 16,0 2 1-16,3 3 1 0,-6-5 0 0,6-1 0 16,-6 3-6-16,9 3-8 0,3-5 11 0,-1 2-11 15,-5 0 11-15,9 0-11 0,0 3 10 0,6 3-10 0,-3-9 0 16,3 9 0-16,-1-4 0 0,1 4 0 0,3 5-16 15,-6-1-4-15,0 1 0 0,-1 5 0 16,1 3-152-16,0-6-30 16,-3 9-6-16</inkml:trace>
  <inkml:trace contextRef="#ctx0" brushRef="#br0" timeOffset="41350.5973">18766 1709 1335 0,'0'0'59'0,"0"0"13"0,0 0-58 0,0-8-14 0,-3 3 0 0,3 0 0 15,-6 2 54-15,3-2 8 0,0-3 2 0,-3 3 0 16,0-1-26-16,3 4-5 0,-3-1-1 0,0 0 0 16,-2 3-7-16,-4 0-1 0,-3-5-1 0,3 5 0 15,-3 0-23-15,-3 5 0 0,-3-5 0 0,3 3 0 16,-2 0 11-16,-1 5-3 0,0-3 0 0,0-3 0 15,3 9-8-15,0-3-11 0,-3 0 3 0,7 3 0 16,-7 2 8-16,3-5 0 0,0 5 10 0,3 5-10 16,-3 1 20-16,0 2-3 0,4 3 0 0,-1 0 0 15,0 5 7-15,0-3 2 0,3 1 0 0,0-1 0 16,3-7-10-16,0 7-3 0,0-5 0 0,3 1 0 16,3-7-13-16,3 7 11 0,3-9-11 0,0 5 10 15,3-10-10-15,3 3 0 0,3-3 9 0,-3-3-9 16,3 3 0-16,0-5 0 0,0-1 0 0,3-2 0 15,0-2 0-15,-1-1-8 0,4-5 8 0,-3 3 0 0,3-3 0 16,-3 3 9-16,3-9 0 0,0 1 0 0,-1-5-9 16,1-4 0-16,-3 4 0 0,3-9 8 0,0 4 12 0,0-6 1 15,-3-1 1-15,3 4 0 0,-1-1-8 0,-2 6-2 16,0-5 0-16,-3 5 0 0,3 2 12 0,0 6 1 16,-3-3 1-16,-3 5 0 0,0 6-14 0,0 0-4 15,-9 5 0-15,0 0 0 0,5 5-8 0,1 3-9 16,-6 5 9-16,-3 1-13 0,0 4 13 0,1 6 10 15,-7 0-2-15,3 5 0 0,-3 0-8 0,3 3 0 16,-3-1 0-16,3 1 0 16,3-5-31-16,0-1-1 0,3 1-1 0,3-4 0 15,6 4-89-15,3-3-18 0,0-1-3 0</inkml:trace>
  <inkml:trace contextRef="#ctx0" brushRef="#br0" timeOffset="41846.3074">19204 1585 1324 0,'0'0'118'0,"0"0"-94"0,6-8-24 0,0 8 0 0,0-5 140 0,-1 5 24 16,1 0 5-16,0 0 1 0,-6 0-105 0,6 0-21 15,0 5-4-15,3-2 0 0,-3 2-19 0,0 8-3 16,0-5-1-16,0 5 0 0,0 3-17 0,0 5 0 16,3-2 0-16,-3 7 0 0,6 1 0 0,-6-1-9 15,3 1 9-15,-3 4 0 0,0 9 0 0,-1-6 0 16,4 4 0-16,0-7 0 0,-3 4 0 0,0-9 11 15,3 1-1-15,-3-6 0 0,0-3 14 0,0-2 4 16,-3-5 0-16,0-1 0 0,0-4-28 0,-3-6 0 16,0 0 0-16,0 0 0 0,6-3 28 0,0 0 6 15,0-5 2-15,0 3 0 0,-3-5 5 0,3 2 2 16,0-6 0-16,0 1 0 0,-3-8 6 0,6 2 2 0,-1-2 0 16,4-3 0-16,0 1-27 0,0-1-4 0,3 0-2 15,-3 3 0-15,6-8-18 0,-3 5 0 0,3 0 0 0,-4-2 0 16,1 2 0-16,-3 0 0 0,3 6-11 0,-6-1 11 31,0-2-32-31,0 2 0 0,-3 1 0 0,0 2 0 16,-3 5-28-16,3-2-4 0,-3 5-2 0,0-5-678 0,3 2-136 0</inkml:trace>
  <inkml:trace contextRef="#ctx0" brushRef="#br0" timeOffset="42381.9615">19793 1722 1728 0,'0'0'153'0,"9"6"-122"16,3-6-31-16,0 0 0 0,0 0 44 0,3 0 2 16,-1 0 1-16,4 0 0 0,-3 0-15 0,6-6-4 15,0 4 0-15,-3-1 0 0,0 1 3 0,-1 2 0 0,1-6 0 0,0 1 0 16,0 2-23-16,-3 3-8 16,3-5 0-16,-3 0 9 0,2 2-9 0,1-2 0 0,0-3 0 15,-3-3 0-15,3 3 0 0,-3 0 0 0,0 3 0 0,-3-8 0 16,0 0-12-16,-4 2 12 0,1 3-10 0,0-5 10 15,-3 0 0-15,-3 2-9 0,0 0 9 0,-3-2 0 16,3 0 10-16,-3 2 7 0,-3-7 2 0,3 10 0 16,-3 0 1-16,0-3 0 0,0 6 0 0,-3 3 0 15,0-6-2-15,6 8 0 0,0 0 0 0,-6 0 0 16,3 0-18-16,-5 2 8 0,2 6-8 0,0 3 0 16,-3 2 0-16,0 0 0 0,3 0 0 0,-3 1 0 15,3 4 0-15,0 3 0 0,-3 3 0 0,3-3 0 16,0-2 0-16,0-1 0 0,0 4 0 0,0-1 0 15,0 3 0-15,0-6 0 0,0 3 0 0,3 6 0 16,0-9 0-16,3 9 0 0,0 2 0 0,6 0 0 16,-3-3 0-16,3 1 0 0,3-6 0 0,3 3-9 0,-3-8-4 15,3-1-1-15,0-1 0 0,3-4 0 16,-3 1-51-16,3-6-11 16,-3 3-1-16,-1-8-837 0</inkml:trace>
  <inkml:trace contextRef="#ctx0" brushRef="#br0" timeOffset="42797.153">20376 1630 1036 0,'0'0'92'0,"0"0"-73"0,0 0-19 0,0 0 0 15,0 0 172-15,0 0 32 0,0 0 5 0,9-5 2 16,-3 2-122-16,-6 3-24 0,0 0-5 0,6-3 0 15,0 6-35-15,0 0-6 0,3 2-2 0,0-3 0 16,0 9-17-16,0-6 0 0,0 6-8 0,0 5 8 16,0-3-8-16,0 3 8 0,0 2 0 0,-4 1-9 15,1-1 9-15,0 4 0 0,-3-4 0 0,3 3 0 16,0-2 0-16,-3 2 0 0,0-2 0 0,-3-1 0 16,0-5 0-16,3 1 0 0,0-1 0 0,-6-8 0 15,3 3 12-15,-3 0 0 0,3-8 1 0,0 0 0 16,0 0 31-16,0 0 7 0,0 0 1 0,0 0 0 15,0 0 3-15,0 0 1 0,0-8 0 0,0-5 0 16,0 0-19-16,3-1-3 0,-3 1-1 0,3 0 0 16,0-6-6-16,3 6-2 0,0-8 0 0,3 5 0 15,0 0-5-15,0 3 0 0,3-6-1 0,0 1 0 0,3 2-19 16,-1-2 0-16,1-1 0 0,0 6 0 0,0 0 0 0,0-6 0 16,3 6 0-16,0 5 0 15,-3-5-44-15,-1-1-4 0,1 4 0 0,-3 2-736 16,0 0-148-16</inkml:trace>
  <inkml:trace contextRef="#ctx0" brushRef="#br0" timeOffset="43487.337">21388 1429 1324 0,'0'0'118'0,"6"-8"-94"16,-6 8-24-16,0 0 0 0,3 0 26 0,-3 0 1 15,0 0 0-15,0 0 0 0,-3-5-27 0,3 5 0 16,-6-6-9-16,-5 12 9 0,-1-6-9 0,0 5 9 16,0-3 0-16,-3 4-9 0,3 2 9 0,-3 2 0 0,-3-2 0 15,3 3-8-15,1-3 16 0,2 5 4 16,-3 0 1-16,3-5 0 0,0 3 17 0,3 2 3 0,0 0 1 0,0 0 0 15,3 1-21-15,0-1-4 0,3 0-1 0,0 0 0 16,3-5-8-16,3 3 12 0,3 2-12 0,0 0 12 16,0-5-12-16,3 5 0 0,3-2 0 15,0 2 8-15,3 1 27 0,0-7 5 0,0 4 0 0,2 2 1 16,1-5 24-16,0 0 5 0,-6 3 1 0,0-3 0 16,0 0-33-16,-3-3-6 0,0 0-2 0,0 3 0 15,-3 0-10-15,0 3-3 0,-1-6 0 0,-5 3 0 16,0 5-6-16,-3-8-2 0,1 6 0 0,-1 0 0 15,-6-6-9-15,3 3 0 0,0-3 9 0,-3 3-9 16,0-3 0-16,-3 1 0 0,-3 2 0 0,0-3 0 16,-6 3-12-16,3-6-6 0,-5 9-2 0,2-8 0 15,-3-1-196-15,0 1-40 16</inkml:trace>
  <inkml:trace contextRef="#ctx0" brushRef="#br0" timeOffset="44048.3729">22034 1659 1638 0,'0'0'72'0,"0"0"16"0,0 0-71 0,0 0-17 0,-3-3 0 0,3-5 0 15,-3 3 39-15,3 0 4 0,-3-1 1 0,0-1 0 16,0-1-44-16,1 2 0 0,-1-2 0 0,0 3 0 16,3 5 0-16,-3-8 0 0,-3 3 0 0,3-3-11 15,-3 8-8-15,3-5-1 0,-3-3-1 0,0 5 0 16,0 0 11-16,3 3 10 0,-6 0-13 0,0 0 5 15,0 0 8-15,-3 6 8 0,0 2-8 0,-3-3 11 16,1 8 12-16,-7 0 2 0,0 1 1 0,0-1 0 16,3 5-4-16,0-2-1 0,3-3 0 0,4 6 0 15,2-6-13-15,0 6-8 0,3-6 10 0,0 0-10 0,6 0 0 16,3 1 0-16,-3-9 0 0,6 8 0 16,0-5-13-16,3-8 4 0,-1 0 1 0,1 5 0 0,6-5 8 15,0-5 9-15,-3 5-1 0,6-5-8 0,0 2 23 16,0-7-3-16,-3 2 0 0,2-3 0 0,-2 0 13 0,3 1 3 15,-6-3 0-15,3 5 0 0,-3-5-5 0,0-1-1 16,0 1 0-16,-3 0 0 0,0 2-2 0,-1 3-1 16,-2 0 0-16,0 3 0 0,-6 5-7 0,0 0 0 15,0 0-1-15,0 0 0 0,0 0-19 0,0 0 10 16,0 0-10-16,-3 8 8 0,0 0-8 0,0 3 0 16,0 2 0-16,3 0-11 15,-3-5-26-15,3 5-6 0,-3-2-1 0,1 2 0 16,2 0-149-16,-3-8-31 0,3 17-5 0,-3-14-2 15</inkml:trace>
  <inkml:trace contextRef="#ctx0" brushRef="#br0" timeOffset="44419.5078">22299 1273 576 0,'6'-14'51'0,"0"6"-41"0,0 1-10 0,0 1 0 0,3 1 181 16,0-3 35-16,-3 3 6 0,3-3 2 0,0 3-113 0,-3-1-23 16,-3 4-4-16,3-4 0 0,-6 6-21 0,6 0-4 15,-6 0-1-15,0 0 0 0,0 0-29 0,0 0-5 16,6 0-2-16,0 6 0 0,-6-6-12 0,2 2-2 15,4 4-8-15,-3 1 12 0,0 4 4 0,0 2 0 16,3 0 0-16,-3 6 0 0,3-3 13 0,0 8 3 16,0 2 1-16,0 3 0 0,0 8 4 0,0-5 1 15,-3 8 0-15,3-9 0 0,-3 4-11 0,0 2-3 16,6-3 0-16,-6-2 0 0,-3 2-12 0,3 4-2 16,0-7-1-16,0 4 0 0,-3 4-9 0,0 1-16 15,-3-3 4-15,0 3 1 16,0-8-180-16,-3-1-36 0</inkml:trace>
  <inkml:trace contextRef="#ctx0" brushRef="#br0" timeOffset="50501.3238">2547 3791 864 0,'0'0'38'0,"0"0"8"0,0-2-37 0,0-6-9 16,0 3 0-16,0 5 0 0,0 0 56 0,-6-6 10 15,6 1 2-15,0 0 0 0,0 5-8 0,0-8-2 16,6 0 0-16,-6 8 0 0,0 0-17 0,0 0-3 15,0 0-1-15,0 0 0 0,0 0-10 0,0 0-3 16,0 0 0-16,0 0 0 0,0 0 10 0,0 0 2 16,-6 8 0-16,6 0 0 0,0 2 1 0,0 4 1 15,0 1 0-15,0 4 0 0,0-1-6 0,-3 4-2 16,3 1 0-16,0 7 0 0,0-1 1 0,0 8 0 16,-3 0 0-16,3 5 0 0,0 6-19 0,0 2-3 15,0-2-1-15,0-1 0 0,0 1 7 0,3 5 1 16,0-3 0-16,3 3 0 0,0 0-5 0,3 0-1 15,0 0 0-15,0-3 0 0,2 0-10 0,-2-5 10 0,-3 0-10 16,6-5 10-16,-3 0-10 0,0-3 0 0,-3-3-12 0,0 0 12 16,0-7 0-16,-3 2 12 0,3-5 0 0,0 0 0 15,-6-3-1-15,0-5 0 0,0-3 0 0,0 0 0 16,0-5 20-16,-6 0 4 0,3-5 1 0,3-3 0 16,0 0 1-16,0 0 1 0,-9 0 0 0,0-6 0 15,0-2-17-15,0-2-3 0,3-3-1 0,-6-3 0 16,3-5-17-16,-2-1 0 0,5-4 0 0,0-1 0 15,0-2 0-15,6-2 0 0,0 1 0 0,0 1 0 16,3 3-12-16,3-1 3 0,0-2 1 0,8 3 0 16,-5 2-4-16,9-2-1 0,-3 2 0 0,6 3 0 15,0-1 13-15,3 4 0 0,-1-1 9 0,1 4-9 16,3 1 0-16,3 4-12 0,-3 2 1 0,-1 0 0 0,1 3 11 16,0 5 0-16,-3-3 0 0,0 3-8 15,-4 3 8-15,-2 2 0 0,3 3 0 0,-6 2 0 0,-3 6-8 16,0-2 8-16,0 7-8 0,-6-3 8 0,-3 3 0 0,0 1 0 15,-3-1 0-15,-3 0 0 0,0 0 0 0,0 0 0 16,-6-2 8-16,0 2-8 0,0-3 15 0,0 1-2 16,-3-1 0-16,0 1 0 0,-3-3-13 0,0-3-13 15,0 0 2-15,-2-2 1 16,-1-1-132-16,3-2-26 0</inkml:trace>
  <inkml:trace contextRef="#ctx0" brushRef="#br0" timeOffset="51602.505">3532 4524 460 0,'0'0'20'0,"0"0"5"0,0 0-25 0,0 0 0 0,0 0 0 0,0 0 0 16,0 0 152-16,0 0 24 0,0 0 6 0,0 0 1 15,0 0-70-15,0 0-13 0,0-2-4 0,0 2 0 16,-3-8-13-16,3 3-3 0,-3-1-1 0,3 1 0 16,0 5-20-16,0 0-4 0,3-8-1 0,-3 8 0 15,0 0-10-15,6-3-3 0,-6 3 0 0,6 3 0 16,3 5-1-16,-6 3-1 0,6 2 0 0,-3 8 0 15,0 5-12-15,-3 9-3 0,3 4 0 0,-3 1 0 16,-3 2-11-16,0-2-2 0,0 2-1 0,0-4 0 16,3 1-10-16,-3-7 0 0,3 0 0 0,0-6 0 15,3 1 0-15,-1-9 0 0,1 1-9 0,0-9 9 16,0 1-15-16,0-6 4 0,3-2 1 0,-3-6 0 16,3-2 10-16,0 0 0 0,0-11 8 0,0 0-8 15,3-3 13-15,-3 1-1 0,3-6-1 0,-3 0 0 16,-1 3 5-16,1-3 2 0,0 0 0 0,0 1 0 15,0-1-2-15,-3 3 0 0,0-1 0 0,0 4 0 0,0-3-8 0,3 5-8 16,-6 3 12-16,3 5-12 0,0 0 0 0,-3 2 0 16,-3 6 0-16,0 0 0 0,6 6 0 0,0 2 0 15,0 5 8-15,0 3-8 0,-3 2 0 0,3 3 0 16,0 1 0-16,-1-1 0 0,1 0 0 0,3 3-9 16,-3-3 9-16,3 0-12 15,0-2-20-15,3-1-5 0,-3 1-1 0,0-6 0 16,0 0 24-16,0-5 5 0,-3 0 1 0,0 0 0 0,0-3 8 0,0-2 11 15,3-3-3-15,-1 0 0 0,-8 0 25 0,9-5 5 16,0-3 1-16,3 0 0 0,0-3-1 0,6-2 0 0,-3-3 0 16,3-5 0-16,6 0-10 0,-4-3-1 0,1-3-1 15,0 1 0-15,0-3-26 0,-3-3 0 0,0 0-9 16,-4-5 9-16,1-5-10 0,0 2 10 0,-3-2-8 0,0 0 8 16,-6-1-10-16,3-2 10 0,0 3-12 0,-3-3 12 15,-3-3-16-15,0 1 4 0,0-1 1 0,0 3 0 16,-3 3 0-16,0-1 0 0,-3 6 0 0,3 3 0 15,-3 5 2-15,3 0 0 0,-3 5 0 0,3 5 0 16,0 6 9-16,0 0 0 0,0 5 0 0,0 3 0 16,0 5 0-16,0 0 0 0,0 10 0 0,3 6 0 15,3 5 0-15,-3 6 9 0,3 5-9 0,0 10 10 16,0 6-2-16,-3 2-8 0,0 3 12 0,-1 0-4 16,-2 0-8-16,0 2 0 0,-2 1 0 0,-1 2 0 15,0 3 0-15,0-3 0 0,0 0-12 0,3-2 12 16,0-6-22-16,0 0 3 0,3-5 1 0,0 0 0 15,0-2-7-15,0-4-2 16,-1-4 0-16,1-6 0 0,3 0-13 0,-3-8-4 16,0-2 0-16,3-6 0 0,-3-5-40 0,3 0-9 0,0-8-2 0,0 0-513 15,-3-6-104-15</inkml:trace>
  <inkml:trace contextRef="#ctx0" brushRef="#br0" timeOffset="51867.7025">3958 4358 2163 0,'0'0'96'0,"0"0"20"0,0 0-93 0,6 5-23 0,3 0 0 0,0 1 0 15,2-4 40-15,7 1 3 0,6-3 1 0,6 0 0 16,3-3-20-16,5-2-3 0,7-3-1 0,6-5 0 16,5 0-11-16,7-3-9 0,-1-6 12 0,1 1-12 31,2 3-80-31,-2-1-22 0,-4-2-5 0</inkml:trace>
  <inkml:trace contextRef="#ctx0" brushRef="#br0" timeOffset="52769.7149">3008 4982 403 0,'0'0'36'0,"0"0"-36"0,0 0 0 0,0 0 0 16,0 0-9-16,0 0-9 0,3-3-2 0,-3 3 0 16,0 0 44-16,0 0 9 0,6-5 2 0,-6 5 0 15,0 0-24-15,0 0-11 0,0-5 10 0,0 5-10 16,0-5 0-16,0 2 0 0,0 3 0 0,0 0 0 15,0 0 0-15,-6-5-10 0,3-1 0 0,0 1 0 16,3 5 39-16,-3-5 8 0,0-1 2 0,-3 1 0 16,3 3 30-16,0-1 7 0,-3-2 0 0,3 2 1 15,3 3 3-15,0 0 1 0,-6-5 0 0,6 5 0 16,0 0-7-16,0 0-2 0,0 0 0 0,0 0 0 16,-8 0-38-16,8 0-8 0,-3-3-2 0,3 3 0 15,0 0-14-15,0 0-10 0,0 0 12 0,0 0-12 16,-9 3 0-16,6-3 0 0,-3 5 0 0,0-2-12 15,0 2 12-15,-3 0 0 0,3 0 0 0,0 1 0 16,-3-1 10-16,3 3 5 0,-3 0 1 0,0 3 0 16,-3-1 4-16,-3 3 2 0,4 6 0 0,-4-1 0 0,0 1 18 15,-3 2 4-15,-3 0 1 0,6-2 0 0,-3-3-29 16,3 0-5-16,1-1-2 0,5-4 0 16,0-3-30-16,3 0-7 15,6-3 0-15</inkml:trace>
  <inkml:trace contextRef="#ctx0" brushRef="#br0" timeOffset="53772.5736">6404 4350 1706 0,'0'0'76'0,"0"0"15"0,-3 0-73 0,3 0-18 0,0 0 0 0,0 0 0 15,0 0 43-15,0 0 5 0,0 0 0 0,0 0 1 16,0 0-25-16,0 0-6 0,0-6-1 0,3 1 0 16,-3 5-17-16,6-5 0 0,0-3 8 0,3 3-8 15,3-1 0-15,0 4-12 0,0-1 1 0,0 3 1 16,0 3-8-16,0-1-2 0,0 1 0 0,3 2 0 15,-4 3 20-15,-2 3-8 0,3 2 8 0,-3 0 0 16,0 3-10-16,-3 0 10 0,3 5-8 0,-3 3 8 16,-3 2 0-16,3 4 0 0,0 1 0 0,0 1 0 0,-6 0 0 15,3 2 0-15,-3-2 0 0,3-3 0 16,-3 0 0-16,3-2 0 0,-3-1 0 0,0-2 0 0,0-3 0 16,0 0 0-16,0-2 0 0,0-3 0 0,-3 0 0 0,0-3 0 15,0-5 0-15,0 2 0 0,0-4 17 0,0 1 3 16,3-7 0-16,0 0 0 0,0 0 31 0,0 0 6 15,0 0 2-15,-3-7 0 0,3-4-5 16,3-2-1-16,-3 0 0 0,3-6 0 0,0 0-18 0,3-2-4 16,0-5-1-16,3-1 0 0,3-4-22 0,-1-4-8 15,4-4 0-15,0 2 9 0,3-1-9 0,3 1 0 16,0 0 0-16,0 3 0 0,-1 0-8 0,4 4-1 16,-3 4 0-16,3 2 0 0,-3 0 9 0,0 9-8 0,-1 1 8 0,-2 4-8 15,-3 2 8-15,0 5 0 0,0 8 0 0,-3 3 0 16,-3 6 0-16,0 1 0 0,-3 9 0 0,0 3 0 15,0 2 0-15,-4 5-8 0,-2 3 8 0,0 0 0 16,0 3-10-16,3-3 10 0,-6-3-12 0,3-2 12 31,3 3-29-31,0-6 1 0,0 0 0 0,0-3 0 16,-3-2-6-16,6 0-1 0,0-3 0 0,0-2 0 0,-6-4-10 16,3 1-3-16,3 0 0 0,0-3-548 0,-3-2-109 0</inkml:trace>
  <inkml:trace contextRef="#ctx0" brushRef="#br0" timeOffset="54245.0656">7556 4464 2181 0,'9'2'48'0,"-3"-2"9"0,-6 0 3 0,0 0 2 0,6 5-50 0,0-2-12 15,0 2 0-15,-6-5 0 0,-3 3 14 0,3-3 0 16,6 5 0-16,-3 3 0 0,-9 0-14 0,3 0-16 16,3 5 3-16,0 3 1 15,0 8-43-15,-3 3-8 0,-3 2-1 0,0 2-1 16,3 4 18-16,-3-1 4 0,-6 3 1 0,3-2 0 0,9-1 30 0,3-2 12 0,0 0-8 0,0-3 8 15,0-3 0-15,3-2 8 16,6 0 0-16,0-6 0 0,-3-2 9 0,3-3 3 0,6-2 0 0,0-6 0 16,-3-2 11-16,-1-3 2 0,4-5 1 0,3-1 0 15,0-4-2-15,3-4 0 0,-9-1 0 0,3-4 0 16,-1-2-19-16,1 0-4 0,-9-3-1 0,3-3 0 16,-3 1 3-16,0-6 0 0,-3-2 0 0,0 2 0 15,-6-5 3-15,3 3 1 0,3-1 0 0,-3 1 0 16,-3 5-6-16,0 2-1 0,0 3 0 0,0 6 0 15,0 2 22-15,-3 6 4 0,0-1 1 0,0 6 0 16,0-3-3-16,-6 8-1 0,-3 0 0 0,0 0 0 16,3 2-31-16,-6 4-12 0,0 2 1 0,-2 2 0 15,-7 3-110-15,0 3-23 16,9 3-4-16,-6 2-804 0</inkml:trace>
  <inkml:trace contextRef="#ctx0" brushRef="#br0" timeOffset="54602.7302">8286 4278 2246 0,'0'0'200'0,"0"0"-160"0,0 0-32 0,3 8-8 16,0 0 8-16,3 0 1 0,2 0 0 0,-2-3 0 15,3 3 17-15,3-2 3 0,3-1 1 0,3 0 0 16,3-5-11-16,0 0-3 0,5-2 0 0,4-1 0 16,3 0-16-16,0-2 10 0,5 2-10 0,1-5 8 15,0 3-8-15,-1 0 0 0,1-1 9 0,0 1-9 16,0-3 8-16,-4 0-8 0,4-2 10 0,-6-1-10 15,2 1 0-15,1 2-8 0,-3-3-1 0,-3 0 0 16,-1 1-37 0,1-3-7-16,-3-1-2 0,-3 1 0 0,-3 0-196 15,-3-3-39-15,17-18-8 0,-14 10-2 0</inkml:trace>
  <inkml:trace contextRef="#ctx0" brushRef="#br0" timeOffset="54964.0325">8875 3537 1803 0,'0'0'40'0,"0"0"8"0,0 0 1 0,0 0 2 0,0-5-41 0,0 5-10 0,0-5 0 0,0 5 0 16,0-5 20-16,3 2 1 0,-3 3 1 0,0 0 0 15,0 0-11-15,0 0-3 0,0 0 0 0,0 0 0 16,0 0-8-16,0 0 0 0,0 8-12 0,0 5 12 16,0 3 0-16,0 5 0 0,0 3 9 0,0 8-1 15,0 7 24-15,0 6 6 0,3 6 1 0,0 2 0 16,-3 5-19-16,3 5-3 0,0 6-1 0,-3 3 0 16,3-4 16-16,-3 1 4 0,-3-3 0 0,0-2 0 15,3-3 12-15,-3-1 2 0,-6-1 1 0,-3-4 0 16,3-2-27-16,-3-5-4 0,3-6-2 0,-6-2 0 15,1-3-18-15,-1-3-12 0,0-2 1 0,3-6 1 16,-6 1-87-16,6-9-18 0,0-2-3 16,3-2-538-16,3-9-107 0</inkml:trace>
  <inkml:trace contextRef="#ctx0" brushRef="#br0" timeOffset="59583.3394">11200 4262 1094 0,'3'-10'97'0,"-3"10"-77"15,3-8-20-15,0 0 0 0,3 0 107 0,0 0 17 16,-1-2 4-16,4-1 1 0,3-2-77 0,0-1-15 0,0 1-3 0,3 0-1 16,0-3-1-16,0 0 0 0,3 3 0 0,-1-3 0 15,1 6-32-15,0-4-19 0,-3 4 3 0,0 2 0 16,0 0 24-16,0 0 6 0,0 0 1 0,0 0 0 15,-1 3 12-15,-2 0 2 0,3-1 1 0,-3 1 0 16,-3 0-6-16,3 5-2 0,-3-3 0 0,0 3 0 16,-3 3-12-16,0-1-2 0,0 6-8 0,0 0 12 15,0 3-12-15,-3 5 0 0,2 2 8 0,1 9-8 16,-3-1 16-16,3 6 1 0,-3 2 0 0,3 1 0 16,-3-1 6-16,3 3 1 0,-6-5 0 0,0 2 0 15,3-2-4-15,-3-3-1 0,0 5 0 0,0-7 0 16,-3-1-3-16,0-2 0 0,0 3 0 0,0-6 0 15,0 0-2-15,0-5-1 0,0 0 0 0,0-3 0 16,-3-2 0-16,3-4 0 0,-3-4 0 0,4 0 0 16,-4-1 3-16,0-2 1 0,3-5 0 0,-3 0 0 0,3-3 10 15,-3-3 1-15,3-7 1 0,0-3 0 0,0-1-13 0,0-4-2 16,6-3-1-16,0 0 0 0,0 0-13 0,3-6 0 16,3 4 0-16,3-1 0 0,-1-3 0 0,1 1-12 15,6 5 3-15,0-3 0 0,3 6 9 0,0 2 0 16,6 3-9-16,-4 2 9 0,-2 3 0 15,3 3 0-15,0 5 0 0,-3 3 0 0,0 2 8 0,-1 3 0 16,-2 3 0-16,0 2 0 0,-3 6-8 0,3 2 0 16,-3 3 0-16,0 2 0 0,-4 3 0 0,1 1 0 15,3-1 0-15,-3 5 0 0,-3 1-9 0,0-1 9 16,3-2-12-16,-3 2 12 0,0 1-19 0,0-1 3 16,0-2 1-16,-3-3 0 0,3 3 15 0,-4-5-11 0,1-6 11 15,0 3-10-15,0-3 10 0,3 0 0 0,-3-2 0 16,0-6 0-16,3 0 0 0,0-2 0 0,3 0 0 15,3-6 0-15,-6 0 0 0,6-2 12 0,5 0-4 0,1-6 0 16,0 1-8-16,6-4-8 0,0-1 8 0,0-1-12 16,-1 2 12-16,4-4 0 0,-3-1 0 0,3 1 0 15,-4-3 0-15,1 0 0 0,-3-3 0 0,0 3 0 16,0-3 0-16,-4 0 0 0,4 3 0 0,-6 0 8 16,-3-1-8-16,0 1 0 0,-3 3 8 0,0-1-8 15,-3 1 8-15,-3-1-8 0,0 6 8 0,-3 0-8 16,0 0 0-16,-1 2 9 0,-4 0-9 0,2 6 0 15,0-3 0-15,-3 5 0 0,-3-2-10 0,-3 3 10 16,3-1-21-16,0 3 3 0,-3-3 1 0,0 6 0 16,-3-3 3-16,0 5 1 0,-3-2 0 0,3 2 0 15,-3 0 13-15,4 3-11 0,-1 0 11 0,-3 0-10 0,0 3 10 16,3 5 0-16,-6 0 0 0,6 2 0 0,-3 1 0 0,0 2 0 16,3 0 8-16,-2 0-8 0,2 3 9 15,3-3-9-15,-3 3 12 0,6 0-12 0,0-3 12 0,0 0-4 16,3 0 0-16,3 0-8 0,0-2 16 0,6-1-3 15,-3-4-1-15,3 2 0 0,0-3-12 0,3-3 0 16,3 1 0-16,0-3 0 0,2-3 12 0,1 0 0 16,0-2 0-16,6-3 0 0,0 0-4 0,3-5 0 15,0 0-8-15,-1-6 12 0,1 3-12 0,3-3 8 16,-6-2-8-16,3 0 0 0,-4-3 8 0,4 0-8 16,-3-5 0-16,0 3 0 0,-3-1 0 0,3-5 0 0,-4 0 0 15,1 1 0-15,-3-1 0 0,0-3 0 16,0-2 0-16,0 3 0 0,-6 2 20 0,3 3-3 0,-6 2 0 15,0 3 0-15,0 3-17 0,0 3 0 0,-6 2 0 16,0 0 0-16,0 0 15 0,-6 2 9 0,3 1 1 0,-3 2 1 16,-3 1-26-16,3 2 0 0,-6 2 0 0,0 4 0 15,-3 2-12-15,-3 5-8 0,-3 3-2 0,4 2 0 16,-4 4 10-16,3 1 1 0,0-2 1 0,3 6 0 16,0-1 10-16,0 1 8 0,0-1-8 0,6 1 11 15,1-3-11-15,5-1 0 0,0 1 0 0,0-3 0 16,3 1 0-16,0-1 0 0,6-3-8 0,-3 1 8 15,5-3-17-15,1-3 1 0,0 3 0 0,3-6 0 16,0 1-100-16,3-3-20 0,3-3-4 16,0 0-854-16</inkml:trace>
  <inkml:trace contextRef="#ctx0" brushRef="#br0" timeOffset="60392.0752">13694 4257 1324 0,'0'0'118'0,"3"-5"-94"16,0-3-24-16,0 0 0 0,-3 0 124 0,0 0 21 15,0 0 4-15,0 0 1 0,0 3-78 0,-3-3-15 16,3-3-3-16,-3 1-1 0,0-1-14 0,0 3-3 16,-6-2-1-16,3 4 0 0,-3-1-13 0,0 1-2 0,-6-2-1 15,1 6 0-15,-4 2-19 0,-3 2 0 16,0-2 0-16,-3 6 0 0,-3 2-10 0,4-1-6 0,-1 7 0 0,0-1-1 15,3 5 17-15,-3 1-10 0,4-1 10 0,-1 4-8 16,3 4 16-16,-3-2 3 0,0 5 1 16,3 0 0-16,3 0 8 0,1 0 1 0,-4 0 1 0,9 3 0 15,0 0-5-15,3-3-1 0,3 0 0 0,0-5 0 16,6-3-16-16,0-2 10 0,6-6-10 0,-3-3 8 16,3-2-8-16,3-5 0 0,2-3 0 0,4-3 0 15,0-5 0-15,0-5 0 0,3-5 0 0,3-3 0 16,-1-3 0-16,-2 0 0 0,3-5 0 0,3 0 0 15,-3-3 36-15,3 0 8 0,-1-7 1 0,4-1 1 16,-3-5-30-16,3-3-5 0,-1-5-2 0,1 3 0 16,-3 0-1-16,0 2-8 0,0-2 12 0,-7 2-4 15,4-2-8-15,-6 2 0 0,3-2 9 0,-6 5-9 16,0 5 0-16,-3 6 0 0,-4 2 0 0,1 6 0 0,0 2 18 16,-3 5 2-16,0 1 1 0,-3 5 0 0,-3 2-6 15,3 1-2-15,0 4 0 0,-3 4 0 0,0-4-4 0,0 6-1 16,0 0 0-16,0 0 0 0,-9 8-16 0,3 0-4 15,-3 5-1-15,3 1 0 0,0 2 13 0,0 5 0 16,-2 0 9-16,2 8-9 0,3 8 0 0,0 0 0 16,-3 3 0-16,0 2 0 0,3 0 0 0,3-2 0 15,-3 5 0-15,3-3 0 0,0 1 12 0,0-1-3 16,3 3-1-16,0-5 0 0,3-1-8 0,0-7 8 16,0 0-8-16,6-3 8 0,-4-3-8 0,4-4 0 15,0-4 0-15,0-5 0 0,0 1 0 0,0-6 0 0,3 0 0 16,3-6 0-16,0 1 0 0,2-3 0 15,1-3 0-15,0 1 0 0,0-6 0 0,-3 0 0 0,3-6 0 16,-4 1 0-16,1-3 0 0,0-2 0 0,-3-3 0 0,3 2 0 16,-6-5 8-16,3 0 0 0,-6 1 0 0,3 1 0 15,-4 1 3-15,-2 3 0 0,0 5 0 16,-3-1 0-16,0 4 17 0,-3 2 4 0,0 0 1 0,-3 3 0 16,3-1-33-16,-6 1 0 0,3 0 0 0,0 2 0 15,-2 3 0-15,-1 3 0 0,0-1 0 0,-3 1 0 16,0 2 0-16,0 3 0 0,-3 0 0 0,3 3 0 15,-6 5-19 1,6 0-10-16,0-1-3 0,0 4 0 0,0 2 32 0,3 0 0 0,-2 6 0 16,2-3 0-16,3 2 0 0,-3 0 0 0,0 1 11 0,0-1-3 15,3 1-8-15,-3-3 0 0,3-1 0 0,0-1 0 0,3 1-16 16,0-1-5-16,6-4-1 0,0-5 0 16,3 3-164-16,3-5-33 15</inkml:trace>
  <inkml:trace contextRef="#ctx0" brushRef="#br0" timeOffset="60999.4363">14897 4196 2718 0,'9'-10'60'0,"-7"7"12"0,4-5 2 0,3 3 2 0,-3 0-60 0,0-1-16 15,-3-2 0-15,0 0 0 0,0 3 9 0,-3-3-1 0,0 0 0 0,0 0 0 16,-9 0-8-16,3 3 0 0,-3-3 0 0,-3 3 0 31,-5 0-28-31,-1 5-8 0,-3 0-2 0,-3 2 0 16,0 3-13-16,-5 3-2 0,-1 3-1 0,0 2 0 0,0 3 39 0,-3-3 15 0,4 1-11 0,-4 1 11 15,6-1 14-15,-3 2 9 0,4-1 1 0,2 4 1 16,0 2-13-16,0 0-4 0,3 3 0 0,1 3 0 16,2-1-8-16,3 0 0 0,0 4 0 15,3-1 8-15,0 2-8 0,3 1 0 0,3 0 0 0,0-3 8 16,3-5-8-16,3 0-11 0,0-3 3 0,3-3 0 15,0-4 8-15,3-4 0 0,0-2 8 0,3-3-8 16,3-2 8-16,0-6-8 0,0-5 8 0,6 0-8 16,2-5 20-16,1-5 0 0,6-3 0 0,3-6 0 15,0-2 9-15,2 0 2 0,-5-3 0 0,3 0 0 16,0-5-10-16,-4 0-1 0,-2-5-1 0,3-3 0 16,-3-8-11-16,0 3-8 0,0 0 12 0,-4 2-12 15,-2 0 16-15,0 6-3 0,-3 0-1 0,0-1 0 0,0 1 13 16,-3 0 3-16,-3 2 0 0,2 0 0 0,-2 1-28 15,0 2 0-15,0-1 0 0,0 4 0 0,3 0-16 16,-3 2-4-16,0 0-2 0,-3 3 0 0,6 0 11 0,-6 3 3 16,0-1 0-16,0 6 0 0,3 0 8 0,-3 5 0 15,-3 0 0-15,0 3 0 0,-3 5 0 0,0 3-8 16,0 5 8-16,0 0 0 0,0 0-13 0,0 0 2 16,-6 7 1-16,0 7 0 0,-3 2 10 0,-3 5-12 15,0 5 12-15,-3 3-12 0,0 6 12 0,3 2-8 16,-6 8 8-16,6 5-8 0,1 6 8 0,2 4 14 0,3 4-3 15,0 2-1-15,3 0-10 0,3 3 0 16,3 2 0-16,3-4 8 0,0-1-8 0,0-5 12 0,2-6-12 0,4-2 12 16,-3-8-29-16,3-5-6 0,0-1-1 15,3-7 0 1,3-5-52-16,3-4-12 0,0-7-1 0,2-2-667 0,4-4-132 0</inkml:trace>
  <inkml:trace contextRef="#ctx0" brushRef="#br0" timeOffset="61449.7121">16022 4128 1785 0,'0'0'79'0,"6"5"17"0,3 8-77 0,0-5-19 0,-1 5 0 0,4-5 0 15,-3 0 220-15,-3 0 41 0,0-3 8 0,-6-5 2 16,0 0-318-16,0 0-63 0,0 0-13 0</inkml:trace>
  <inkml:trace contextRef="#ctx0" brushRef="#br0" timeOffset="175655.7074">6396 6715 633 0,'0'0'56'0,"0"0"-44"0,0 0-12 0,0 0 0 16,0 0 123-16,0 0 22 0,0 0 5 0,0 0 1 15,0 0-86-15,0-5-17 0,2 0-3 0,-2 5-1 16,3-6-19-16,-3 1-4 0,0 2-1 0,0 3 0 15,3-5-20-15,-3 5 0 0,0 0 0 0,-3-5 0 16,0 2 0-16,3 3 8 0,-2-5-8 0,-1 2 0 16,-3-2 36-16,6 5 4 0,0 0 0 0,-6 0 0 15,-3-3-21-15,0 3-4 0,3 0-1 0,0 0 0 16,0 0-14-16,0 3 0 0,-3 0 0 0,3-1 0 0,0 3 0 16,0-2 0-16,-3 2 0 0,0 1 0 0,0-1 0 15,3 3 0-15,-5 0 0 0,2 0 0 0,-3 2 0 16,0 1 0-16,0 0 0 0,0-1 0 0,0-2 8 0,3 3-8 15,0-1 11-15,0 3-11 0,0-2 21 0,3 2-2 16,0-2-1-16,0 2 0 0,1-2-1 0,-1-3 0 16,0 2 0-16,3 3 0 0,0-5-3 0,3 3-1 15,-3-3 0-15,3 0 0 0,3 0 2 0,-3-8 0 16,3 8 0-16,3 0 0 0,-3-6-5 0,6 4-1 16,-4-1 0-16,1-3 0 0,0 1-9 0,3-3 8 15,0 0-8-15,0 0 8 0,3-3-8 0,-3 1 0 16,0-3 9-16,0-1-9 0,0 4 8 0,0-4-8 0,0-2 8 15,0 0-8-15,-1 1 8 0,1-4-8 0,-3 0 8 16,-3 1-8-16,0-1 0 0,0-2 0 0,3 0 0 16,-3-1 0-16,-3-1 21 0,3 1 0 0,6-1 0 0,-3-1 0 15,0-3-21-15,0 3 8 0,3-2-8 0,0 2 0 16,0-3 12-16,0 3-3 0,-3 1 0 0,3-1 0 16,-3-3-9-16,0 6 0 0,-1-3 0 0,1 3 8 15,0 0-8-15,-3-1 0 0,3 1 0 0,-3-3 0 16,-3-2 0-16,6 2 0 0,-3-3 0 0,-3 6 0 15,3-3 0-15,0 0 0 0,0-2 0 0,0-1 0 16,0 3 0-16,0-2-11 0,-3 2 11 0,3-2-8 16,0-1 8-16,0 6 0 0,0 0 0 0,0-1 0 15,3 4 0-15,-3-3 0 0,0 5 0 0,0 0 0 16,0 0 8-16,0 2-8 0,0 1 8 0,-3 5-8 0,0 0 14 16,0 0-2-16,0 0 0 0,0 0 0 0,0 0-1 15,0 0-1-15,0 0 0 0,0 0 0 0,0 0-2 0,3 8-8 16,0 0 12-16,-3 0-4 0,3 0-8 0,-3 0 0 15,0 2 0-15,0 1 0 0,-3 0 0 16,3 2 0-16,0 3 0 0,0 2 0 0,0 3 0 16,3 1 0-16,0 1 0 0,0 4 0 0,-3-3 0 0,0 2 0 15,3 3 0-15,0-2 0 0,0-1 0 0,0 3 0 16,3 0 9-16,-4-2-9 0,4-1 8 0,0-2-8 16,0 2 10-16,0-2-10 0,0 3-8 0,3-6-8 15,0 0-2-15,-3 0-623 16,3 0-125-16</inkml:trace>
  <inkml:trace contextRef="#ctx0" brushRef="#br0" timeOffset="177942.782">7562 6559 1580 0,'-12'-5'35'0,"12"5"7"0,0 0 2 0,0 0 0 0,0 0-36 0,0 0-8 16,0 0 0-16,6-3 0 0,-3 0 28 0,-3 3 3 15,0 0 1-15,9-2 0 0,6-1-32 0,-6 1 8 16,0-4-8-16,0 4 0 16,6-1-19-16,-6 0-6 0,3-2-2 0,-6 2 0 0,3-2 14 0,2 2 2 15,7-5 1-15,-6 3 0 0,-3 0 10 0,3 0 0 16,6-1 0-16,0-2 0 0,-3 0 25 0,-3 0 7 15,2 1 2-15,1-1 0 0,0 2-3 0,-3-4-1 16,-9-1 0-16,6-2 0 0,0 0-19 0,-3-1-11 16,0 4 12-16,-3-3-12 0,0-1 0 0,0 1 0 15,3 3 0-15,-3-1 0 0,-6 0 11 0,0 1-11 0,9-1 10 16,-3 1-10-16,-6 2 0 0,3 0 0 0,-3-3 0 16,0 3 0-16,6 0 0 0,-6 3 0 0,-3-3 0 15,0 3 0-15,6 5 0 0,-3-5 0 0,-6-1 0 0,3 1 0 16,0 2 0-16,-3 1 0 0,3-1 0 0,-3 0 0 15,-3 3 0-15,3-2-10 0,3 2 10 0,-2 0-8 16,-4-3 8-16,3 3 0 0,3 3 0 0,6-3 0 16,0 0 0-16,0 0 8 0,-6 2-8 0,6-2 0 15,0 0 0-15,0 0 0 0,-9 6 0 0,3-1 0 16,9 0 0-16,-3-5 0 0,-3 8 0 0,0 0 0 16,-3 0 13-16,6 0-1 0,0 0-1 0,0 3 0 15,-6-4 10-15,0 4 3 0,9-3 0 0,0 5 0 16,-3-5 4-16,0 3 0 0,0 2 1 0,9 0 0 15,0 3 3-15,-3 0 0 0,-3 5 0 0,3-2 0 16,6-1-6-16,0 1-1 0,-6 2 0 0,-1 0 0 0,4 0 2 16,0-2 0-16,0-1 0 0,0 1 0 0,-6 2 7 15,3-3 2-15,6 1 0 0,-6 2 0 0,-6-2-23 0,3-1-4 16,3-2-1-16,0 3 0 0,-3 2-8 0,-3 0-9 16,0-3 9-16,0 1-13 0,3 2 13 0,-6 0 0 15,-3 0-10-15,0-2 10 16,3-1-32-16,0-2-1 0,-3 0-1 0,0-3 0 15,0 1-40-15,0-4-8 0,6-2-2 0,-3-3-564 16,-3 1-112-16</inkml:trace>
  <inkml:trace contextRef="#ctx0" brushRef="#br0" timeOffset="178273.4053">7479 6763 403 0,'-9'-6'17'0,"9"6"5"15,0 0-22-15,6-5 0 0,-3 3 0 0,0-4 0 16,3-2 140-16,6 3 23 0,0 0 5 0,-3-3 0 0,0 0-62 0,2-3-13 15,7 1-2-15,-3-1-1 0,-6-2-16 0,6 2-3 16,3 1-1-16,3-1 0 0,0 1 10 16,-1 2 1-16,1-3 1 0,6 3 0 0,0 0-27 0,0 0-6 15,-4 3-1-15,4 0 0 0,3-1-48 16,-6 4 0-16,3-1 0 0,-7 0-9 16,4 1-140-16,0 2-28 15,30-3-6-15,-28 3-1 0</inkml:trace>
  <inkml:trace contextRef="#ctx0" brushRef="#br0" timeOffset="179236.3399">7190 7456 1177 0,'0'0'52'0,"0"0"11"0,0-3-51 0,0 3-12 0,9-5 0 0,0 0 0 15,-3-3 34-15,0 3 4 0,-3-3 1 0,6 2 0 16,3-2-11-16,-3 3-3 0,-9 0 0 0,3-1 0 15,6 1-17-15,0 0-8 0,-9 5 8 0,0 0-8 16,0 0 31-16,0-5 1 0,0 5 0 0,0 0 0 16,-6 0 29-16,6 0 7 0,0 0 0 0,0 0 1 15,0 0-40-15,0 0-8 0,0 0-1 0,0 0-1 16,0 0 2-16,0 0 1 0,0 0 0 0,0 0 0 16,6 5 9-16,-3 0 1 0,-6 0 1 0,3-5 0 15,0 0 4-15,6 8 1 0,-6-8 0 0,0 8 0 16,-3 0-6-16,3 0-2 0,6 0 0 0,-9 0 0 15,-6 0-18-15,6 3-3 0,9-3-1 0,-3 2 0 16,-6 1-8-16,3 2 0 0,0 3 0 0,6 0 0 16,2 2 0-16,-5 1 0 0,-3-1 0 0,3 3 0 0,6 1 0 15,-3 4 0-15,-9-2 0 0,3 2 0 0,3 1 12 16,0-1-4-16,0 1 0 0,-3-1 0 0,-6 1-8 16,3-4 0-16,9 1 9 0,-3 0-9 0,-9-3 0 15,6 3 0-15,3 0 0 0,0-3 0 0,0 0 0 0,-3 0 9 16,-3 1-9-16,6 1 0 0,0-2 0 0,-3 3 0 15,-6-5 0-15,3 2 0 0,3 3 0 0,3-6 0 16,0 1 0-16,-6-3 0 0,0-3 0 0,0-2 0 16,9-1 0-16,-6-5 0 0,-6 1 8 0,6-6 2 15,0 0 0-15,0 0 0 0,0 0 8 0,0 0 2 16,0 0 0-16,0 0 0 0,9 5-10 0,-9-5-2 0,0 0 0 16,0 0 0-16,0 0 1 0,0 0 0 0,0 0 0 15,0 0 0-15,0 0-9 0,0 0 0 0,0 0 9 0,0 5-9 16,-9 1 0-16,6-1 0 0,3-5 0 0,3 8 8 15,-9-3-8-15,3 3 9 0,3-3-9 0,0-5 10 16,3 6-10-16,-3-6 0 0,0 0 0 0,0 0 8 16,6 5-8-16,-6-5 0 0,-3 3 0 0,3-3 0 31,0 0-69-31,0 0-16 0,0 0-3 0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9:45.4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2865 11142 172 0,'0'0'16'0,"0"0"-16"15,0 0 0-15,0 0 0 0,0 0 50 0,0 0 7 16,0 0 2-16,-6-3 0 0,6 3-59 0,-3-3 0 0,0 1-12 0,3 2 1 16,0 0-1-16,-3-3 0 0,0 0 0 15,3 1 0-15,0 2 55 0,0 0 10 0,0 0 3 0,0 0 0 16,0 0 45-16,0 0 10 0,0 0 1 0,0 0 1 15,-6-3-22-15,6 3-5 0,0 0-1 0,0 0 0 16,0 0-25-16,0 0-4 0,-5-3-2 0,5 3 0 16,0 0-26-16,0 0-4 0,0-5-2 0,0 0 0 15,-3 0-22-15,6-1 8 0,-3 1-8 0,3 0 0 16,-1-3 17-16,1 2-1 0,0-1 0 0,3 1 0 16,-3-2-6-16,3 3-2 0,3 0 0 0,-3-3 0 15,0-3 5-15,3 6 1 0,0-3 0 0,0 3 0 16,3-3 12-16,3 0 2 0,-3 0 1 0,3 3 0 15,-1-3 1-15,7 0 0 0,-3 0 0 0,3 0 0 16,0 3-1-16,0-3 0 0,5 2 0 0,1-2 0 16,0 3-8-16,-3-3-1 0,3 3-1 0,-4-3 0 15,4 3-19-15,-3 2 0 0,0-2 0 0,0-3 0 0,-1 0 8 16,1 0-8-16,0 3 0 0,0-3 0 0,3 2 14 16,-1-2-4-16,1 0-1 0,0 1 0 0,-3-1 0 0,3 0 0 15,-1 0 0-15,1 0 0 0,-6 0 1 0,6 3 0 16,-3-1 0-16,-1 1 0 0,1 0 4 0,-3 2 1 15,3-2 0-15,-3 2 0 0,-3-2-2 0,2 5 0 16,-2-3 0-16,3 3 0 0,-3 0-4 0,0 0-1 16,-3 0 0-16,0 0 0 0,0 0 0 0,-1 0 0 15,1 0 0-15,-3 3 0 0,6-3-8 0,-3 0 0 16,3 0 0-16,3-3 0 0,-4 3 0 0,4-2 0 0,0-1 8 16,0 3-8-16,0 0 0 0,0-3 0 0,0 1 9 0,-1 2-9 15,4 0 11-15,-3 0-3 0,0 0 0 0,0 0 0 16,2-3 4-16,-2 3 0 0,-3-3 0 0,3 3 0 15,0 0-4-15,3 0-8 0,-1 0 12 0,-2 0-4 16,0-2-8-16,0 2 0 0,-3 0 0 0,3 0 8 16,-6 0-8-16,2 0 0 0,-2 0 0 0,0 0 0 15,0 0 17-15,0 0 2 0,0 0 0 0,0 0 0 16,3-3-28-16,-4 3-6 0,4-3-1 0,-3 6 0 16,3-3 25-16,3 0 5 0,-3 3 1 0,3-3 0 15,-1-3-15-15,1 3-8 0,0 0 8 0,0 0-13 16,3 0 13-16,0 0 0 0,-4 0 0 0,1-3 0 15,0 3 0-15,0 0 0 0,-3-2 0 0,0 2 0 0,-1-3 0 16,1 3 0-16,-3 0 0 0,0 0 0 0,-3 0 0 16,3 0 0-16,3 3 0 0,-3-1 0 0,-3 1 16 15,5 0-4-15,-2-1-1 0,3 1 0 0,3 2-11 16,-3-2 0-16,6 2-10 0,-4 0 10 0,1-2 0 0,3 2 0 16,-3 1 0-16,3-1 0 0,-3 0 0 0,2 1 0 15,-2 1 8-15,3 1-8 0,-3 0 0 0,0 0 0 16,-3 0 0-16,-4-2 0 0,4 1 8 0,-3-1-8 15,0 2 0-15,-3 0 0 0,-3-3 0 0,0 0 0 16,0 1 0-16,-3-4 0 0,3 3 0 0,-3 1 0 16,3-4 10-16,-3 4-10 0,-1-1 9 0,1 0-9 15,-3 1 10-15,3-1-10 0,0 3 0 0,0 0 8 16,-3 0-8-16,0 0 0 0,3 0 0 0,-3 2 0 0,0 1 8 16,3-3-8-16,-6 0 0 0,3 2 0 0,-3-2 0 15,3 0 0-15,-3-3 0 0,0 3 0 0,0 0 0 16,-3 0 0-16,0 0 0 0,0 0 0 0,0 0 0 0,3 0 0 15,0-3 0-15,-3 3 0 0,0 0 0 0,0 0 0 16,0 0 8-16,0 0-8 0,-3 0 0 0,3 0 0 16,0 0 0-16,-3 2 8 0,0 3-8 15,0-2 0-15,1 2 0 0,-1 1 9 0,0-4-9 0,0 3 8 16,0 1 0-16,-3 1 0 0,3-1 0 0,0-1 0 16,3 0 0-16,-3-2 0 0,0-1 0 0,0-2 0 15,-3 0 12-15,3 3 1 0,-3-3 1 0,3 0 0 16,-3 0-22-16,0 0 0 0,0-1 0 0,-2 1 0 15,2-2 0-15,-3 2 0 0,3 0 0 0,-3-1 0 16,0 1 0-16,0 0 0 0,0-2 0 0,0 2 0 16,0-3 0-16,0 3 0 0,-2-3 0 0,2 3-8 15,0-3 8-15,0 3 0 0,-6 0 0 0,3 0 8 16,0 0-8-16,0 0 0 0,-2 3 8 0,-1-3-8 0,3 2 0 0,0-2 0 16,0 0-10-16,0 3 10 0,-3-1 0 0,3-2 0 15,3 0 0-15,-2 0 0 0,-1 0 0 0,0 0 0 16,0-3 0-16,3 3 0 0,0 0 0 0,-3 0 12 15,3-3 0-15,-3 3 0 0,4-3-12 0,-4 1 0 16,3-1 0-16,-3 0 0 0,0 3 0 0,3-2 0 16,-6 2-12-16,3-3 12 0,-3 0 0 0,1 3 0 15,-1-3 0-15,0 3 9 0,-3 0-9 0,0 0-9 16,0 3 9-16,4-3-13 0,-4 0 13 0,3 2 0 16,0-2 0-16,0 0 0 0,0 0 0 0,3 0 0 15,-2-3 0-15,2 1 0 0,0-1 0 0,0-3 0 0,0 4 0 16,3-4 0-16,-3 1 0 0,0 0 0 0,0-1 0 0,1 4 0 15,-1-6-12-15,0 5 0 0,0-5 0 0,0 5 0 16,0-2 12-16,0 0 0 0,0-1 9 16,0 3-9-16,-2 1 9 0,-1-1-9 0,3 0 8 15,0 1-8-15,0-1 0 0,0 3 0 0,0-3 0 16,0 0 0-16,1-2 8 0,-1 2-8 0,0 1 0 16,3-4 8-16,-3 1-8 0,3 0 0 0,0-1 0 0,0 1 0 15,0 0 0-15,1-1 0 0,-1 1 0 0,0-3 0 16,0 0 0-16,-3 2 0 0,3 1 0 0,-3 0 0 15,0-3 0-15,3 2 0 0,-3 1 0 0,1 0 0 16,-1-1 0-16,-3 1-11 0,0 0 3 0,0-1 0 0,0-2 8 16,3 3-10-16,0 0 10 0,1-1-10 15,-1-2 10-15,0 3 0 0,3-3 0 0,0 3 0 0,-3-3 0 16,3 0 14-16,0 0-3 0,0 0-1 0,1 0-10 16,-1 0 0-16,-3 0 0 0,3 0 8 0,0 0-8 0,0 0-14 15,-3 0 3-15,-3 0 1 0,6 0 10 0,-3-3 14 16,1 0-3-16,-4 3-1 0,3 0-10 0,0-2 0 15,3 2 0-15,-3-3 0 0,0 3-14 0,0-3-2 16,1 3 0-16,2-2 0 0,-3 2 26 0,0-3 5 16,0 3 1-16,3-3 0 0,3 1-16 0,0-1 0 15,-3 0 0-15,3 1 0 0,0-4 0 0,-2 4-13 16,2-3 1-16,0-1 0 0,0 1 12 0,0 2 16 16,0-2-3-16,3 0-1 0,-3 2-12 0,-3-2 0 15,3-1 0-15,0 1 0 0,0 0 0 0,0 0 0 16,-3 2 0-16,4-2 0 0,2-1 0 0,-3 1 0 0,0 2 0 0,0-2 0 15,3 0 0-15,0 0 0 0,-3-1 0 16,0 1 0 0,3-3-20-16,0 3-9 0,0-1-3 0,-3-1 0 0,3 1 32 15,-3 1-9-15,3 2 9 0,-3-2 0 0,4 0 0 0,-1 2 0 0,-3-2 0 0,0-1 0 16,3 1 0-16,0 3 0 0,3-1 0 0,-3 0 0 16,0 1 0-16,0-1 0 0,-3-2 0 0,6 2 0 15,3 3 0-15,-3-5 0 0,-3-1 0 0,0 1 0 16,0 3 0-16,0-4 0 0,6 1 0 0,-6 2 0 15,0-2 0-15,0 0 0 0,0 2 0 0,3-2-8 16,-2-1 8-16,2 1 8 0,-3-3-8 0,3 3 11 16,0 0-11-16,0-1 0 0,-3 1-12 0,0-3 12 15,3 5-8-15,0-2 8 0,0 0 0 0,-3 0 0 0,0-3 0 16,3 2 0-16,-3 1 0 0,3 2 0 0,-3-2 0 16,6 3 0-16,-9-1-9 0,3-2 9 0,0-1 0 15,3 1 0-15,-3 0 0 0,3 2 0 0,0 0 0 0,-3-2 0 16,3 2 0-16,0-2 0 0,0 3 0 0,3-4 8 15,-8 1-8-15,2 2 0 0,3-2 0 0,0 0 8 16,0 2-8-16,0-2 0 0,-3-1 0 0,3 4 8 16,0-3-8-16,0-1 0 0,0 4 8 0,3 2-8 15,-3-6 0-15,0 1 0 0,3 2 9 0,-6-2-9 16,0 0 8-16,3 2-8 0,0 1 24 0,0-4-1 16,0 1 0-16,0 2 0 0,0-5-23 0,0 3 0 15,0 0 0-15,0-1 0 0,0 1 0 0,3 0 0 0,-3-3 0 16,0 0 0-16,0 0 0 0,3 0 0 0,0-2 0 0,0-1 0 15,0 3 0-15,0-3 0 0,0 1 0 0,0 2 0 16,0-5 0-16,0 2 0 0,0-2 0 0,0 0 0 16,3-1 0-16,0 1 0 0,-3 3 0 0,0-4 0 15,3-1 0-15,0 1 0 0,0 1 0 0,0-3 0 16,3 0 0-16,0 0 0 0,3-2 0 0,3 2 0 16,-6-2 0-16,3-1 0 0,3 0 0 0,0-2 0 15,-1 3 0-15,4-3 0 0,0 2 0 0,6-2 0 16,0 2-12-16,3-2-1 0,3 3 0 0,2-1 0 15,4 1-19 1,0-3-4-16,-3 2-1 0,2 0-731 0,4 4-145 0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19.2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6797 8300 115 0,'0'0'10'0,"0"0"-10"0,0 0 0 0,0 0 0 16,0 0 97-16,0 0 18 0,0 0 3 0,0 0 1 15,0 0-40-15,-6-3-8 0,6 3-2 0,-3-2 0 16,3 2-26-16,-6 0-6 0,3-3-1 0,-2 3 0 16,5 0 12-16,0 0 1 0,0 0 1 0,0 0 0 15,0 0-25-15,0 0-5 0,0 0 0 0,0 0-1 16,0 0-9-16,0 0-2 0,-6-5 0 0,6 5 0 16,0 0-8-16,0 0-11 0,0 0 3 0,0 0 0 0,0 0-6 15,0 0-1-15,-6 5 0 0,3 3 0 0,-6 0 15 0,6 0 0 16,-3-3 0-16,3 6-9 0,-3-3 9 0,0 0 11 15,0 0-3-15,3-3 0 0,-3 3 11 0,0 0 1 16,0-6 1-16,3 4 0 0,3-6 4 0,-6 2 1 16,6-2 0-16,-3 6 0 0,-3-1-14 0,6-5-2 15,-3 3-1-15,0 2 0 0,3-5 1 0,-6 5 0 16,0 0 0-16,3 3 0 0,-3-2-1 0,1-1 0 16,-1 0 0-16,0 1 0 0,0 1-9 0,0 4 0 15,0 0 0-15,-3 2 8 0,-3-3 0 0,3 4 0 16,-3-1 0-16,0 5 0 0,-3 4 4 0,0-1 0 0,1 0 0 15,-1 0 0-15,-3 3-12 0,0-3 8 0,0 6-8 0,0-6 8 16,-3 2-8-16,1 1 0 0,-1 0 0 0,-6-3 8 16,0 3-8-16,0 0 0 0,1 0 0 0,-4 0 0 15,3-3 0-15,0 3 0 0,0-3 0 0,1 5 8 16,-1 1-8-16,3-4 0 0,-3 1 0 0,0 0 0 16,1-3 10-16,-4 0 0 0,0 1 0 0,3 1 0 15,1 1 11-15,-1 0 3 0,-3 2 0 0,3 1 0 16,0-1-12-16,1 3-1 0,-4 1-1 0,3 1 0 15,0 4-10-15,-2-4 0 0,-1 1 0 0,0-5 8 16,3 2-8-16,0-3 0 0,4-2 0 0,-1 0 0 16,0-3 0-16,0-2 0 0,3 2 0 0,0-3 0 15,1 1 0-15,-1-3 0 0,6-1 0 0,-3 1 0 16,0 0 0-16,3 0 0 0,-3 3 0 0,1-3 0 0,2 2 0 16,0 1 0-16,-3 2 0 0,3-3 0 15,-3 3 0-15,3-2 8 0,-3 2-8 0,1-2 8 0,-4 2-8 16,3 0 10-16,0 0-10 0,0-2 10 0,0-3-10 0,1 2 0 15,2-5 0-15,0 3 0 0,3-3 0 0,-3 1 0 16,3-1 0-16,0-3 0 0,0 4 0 0,0-6 0 16,3 2 0-16,-3-2 0 0,4 3 0 0,-4-3 0 15,3 2 0-15,-3 1 0 0,0-1 0 0,-3 1-17 16,3 0 4-16,0 4 1 0,0-1 20 0,0-1 5 16,0 3 1-16,1 2 0 0,-4-2-6 0,3 3-8 15,0-6 11-15,0 3-11 0,3-3 14 0,-3 0-4 16,3 0-1-16,-3-2 0 0,3 0 6 0,0-3 1 15,1 2 0-15,-1-2 0 0,0 0 5 0,0 0 2 16,0-3 0-16,0 3 0 0,0 0-5 0,0 0-1 0,0-3 0 16,0 1 0-16,-3 2-9 0,0-3-8 0,3 3 9 15,-2 0-9-15,2-3 12 0,0 3-3 0,0-3-1 16,0 3 0-16,0-3-8 0,0 3 0 0,3-2 0 0,-3 2 0 16,3-3 0-16,-3 3 0 0,0-3-12 0,0 3 12 15,3 0 0-15,0-3 0 0,0 1 0 0,0 2 12 16,-2-3-12-16,2 0 0 0,3-2 0 0,3-3 0 15,-6 5 8-15,6-5-8 0,-6 3 8 0,6-3-8 16,0 0 0-16,0 0 0 0,0 0 8 0,0 0-8 16,0 0-38-1,3-6-10-15,3-1-1 0</inkml:trace>
  <inkml:trace contextRef="#ctx0" brushRef="#br0" timeOffset="731.7791">5205 9353 1152 0,'0'0'102'0,"0"0"-82"0,0 0-20 0,0 0 0 16,0 0 85-16,0 0 13 0,0 0 2 0,6 3 1 15,-6-3-73-15,9 2-14 0,-3 1-3 0,-6-3-1 0,0 0 11 0,6 0 3 16,3 3 0-16,-9-3 0 0,0 0-24 0,6 2 8 15,-6-2-8-15,6 6 0 0,-6-6 8 0,5 5-8 16,-2 3 8-16,0 0-8 0,-3 0 0 0,0 2 8 16,-3-2-8-16,0 5 0 0,0 1 11 0,-2 4-3 15,2-2 0-15,-3 3 0 0,-3-1 9 0,3-2 2 16,0 2 0-16,0 4 0 0,0-1-3 0,-3-3-1 16,0 3 0-16,0-2 0 0,3-3-3 0,-3 0-1 15,0-3 0-15,3 0 0 0,0 0-3 0,3-2-8 16,-3-3 12-16,3 0-4 0,0-3 3 0,3-5 0 15,0 0 0-15,0 0 0 0,-5 5 5 0,5-5 2 16,0 0 0-16,0 0 0 0,0 0 2 0,0 0 0 16,-3 6 0-16,3-6 0 0,0 0 7 0,0 0 1 0,0 0 1 15,0 0 0-15,0 0-2 0,0 0-1 0,5 8 0 0,-2-6 0 16,6 4-7-16,-3-4-2 0,3-2 0 16,3 0 0-16,0-5 7 0,6 2 0 0,3-2 1 0,3-6 0 15,2 1-11-15,7-3-2 0,6-1-1 0,0-1 0 16,2-1-11-16,4 0 0 0,-3 0 0 0,2 0-11 31,-2 0-31-31,0 3-6 0,-1 0-2 0,1 2-982 0</inkml:trace>
  <inkml:trace contextRef="#ctx0" brushRef="#br0" timeOffset="3608.2892">4738 11806 345 0,'0'0'31'0,"0"0"-31"16,0 0 0-16,0 0 0 0,0 0 144 0,0 0 22 15,0 0 5-15,0 0 1 0,0 0-84 0,0 0-16 16,0 0-3-16,0 0-1 0,0 0-10 0,-3 5-2 16,3-5-1-16,0 0 0 0,-3 5-22 0,3-5-4 15,0 0-1-15,0 0 0 0,0 0-6 0,0 0-2 16,0 0 0-16,0 0 0 0,0 0-8 0,0 0-1 16,0 0-1-16,0 0 0 0,0 0-10 0,0 0 0 15,0 0 0-15,0 0 8 0,0 0 10 0,0 0 2 0,0 0 0 16,0 0 0-16,0 0-1 0,0 0 0 0,0 0 0 0,0 0 0 15,0 0 0-15,0 0 0 0,0 0 0 0,0 0 0 16,0 0-6-16,0 0-1 0,0 0 0 0,0 0 0 16,0 0-12-16,0 0 0 0,0 0 0 0,0 0 0 15,0 0 0-15,0 0 0 0,0 0 0 0,0 0 0 16,0 0 0-16,0 0 0 0,0 0 8 0,0 0-8 16,0 0 13-16,0 0 0 0,0 0 0 0,3 6 0 15,-3 2 9-15,6-3 2 0,-3 3 0 0,-1-3 0 16,1 3-14-16,0-3-2 0,0 3-8 0,0 0 12 15,0 0-3-15,3-3-1 0,-3 6 0 0,3-3 0 16,0 2 5-16,0 1 1 0,0-3 0 0,0 3 0 16,0 2-2-16,0-3 0 0,0 1 0 0,0 2 0 0,3 0-4 15,-3 1 0-15,0 2-8 0,6-1 12 0,-3 4-4 16,-1-1 0-16,4 4-8 0,-3-1 12 0,3 3 0 0,0-1-1 16,0 4 0-16,3 2 0 0,0 0-22 15,0 0-4-15,-3-2-1 0,2-1 0 0,-2 3 16 0,0-5 0 16,3 2 0-16,-3-2 0 0,-6-3 12 0,3 3 4 15,3-3 2-15,-3-2 0 0,0-1 2 16,-3 1 1-16,0 2 0 0,3-2 0 0,-1-1-4 0,-2-2-1 16,0-3 0-16,3-2 0 0,-3 2-7 0,0-2-1 15,-3-3-8-15,3 2 12 0,0-4 4 0,0 1 1 16,0 1 0-16,3 0 0 0,-6 0-17 0,6 0-11 16,0 3 2-16,0-3 0 0,-6 0 9 0,6 2 0 0,0-2 0 15,-1 0 0-15,1 3 0 0,0-1 0 0,0-2 0 0,0 3 0 16,0-3 0-16,0 2 0 0,0 1 0 0,0 0 0 15,3-1 0-15,-3 1 0 0,0-1 0 0,-3 3 0 16,3-2 0-16,0 0 0 0,-1-1 0 0,1 3 8 16,-6-2 0-16,6 2 0 0,0-2 0 0,0-1 0 15,-3 1-8-15,3 0 0 0,-3-1 0 0,3 3 0 16,3 1 0-16,-3-4 0 0,3 3 0 0,0 3 0 16,-1-2 0-16,1 1 0 0,0 1 0 0,0 3-8 15,3-1 8-15,-3-2 0 0,-3 3 0 0,0-1 8 16,3 1-8-16,-3-1 0 0,3 1 0 0,-4-1 0 15,1 1 9-15,3-1-9 0,0 1 12 0,-3-1-12 0,0 1 13 16,0-1-4-16,3 1-1 0,0 0 0 16,0-4-8-16,0 4 8 0,0-1-8 0,-1-2 8 0,1 3-8 0,3-6 0 15,-6 3 9-15,3 0-9 0,-3-3 9 0,3 6-9 16,0-6 12-16,-3 3-12 0,0 0 0 0,0-1 0 16,0-1 0-16,2 2 0 0,-2-3 8 0,0 3 0 15,0-3 1-15,0 0 0 0,0 0-9 0,0 1 0 16,0 1-10-16,-3 1 10 0,6-2 0 0,-6-1 0 15,3 0 0-15,0 0 0 0,-3 0 0 0,0 1 0 16,-1 2 0-16,1-1 0 0,0-1 24 0,-3-1 5 16,6 0 1-16,-3 0 0 0,-3 1-22 0,0-1-8 15,3 0 0-15,0 0 0 0,0 0 0 0,0 1 0 16,-3-1 0-16,3 0 0 0,0 0 0 0,3-2 0 16,-6 2 0-16,6 0-10 0,-3-2 10 0,3 0 0 15,-3-1 10-15,3 3-10 0,-4-5 12 0,1 3-3 16,0 0-1-16,3-4 0 0,-6 1-8 0,6 3-11 0,-3 0 3 15,0-1 0-15,0 1 8 0,0-1 11 0,0 1-3 0,0-1 0 16,3 1-8-16,-3-3 0 0,0 3-12 0,0-3 12 16,0 2 0-16,-3-2 0 0,3 0 0 0,0 0 0 15,-1 0 0-15,-2 0 0 0,-3-8 0 0,6 5 8 16,-6-5-8-16,6 5 0 0,-3 1 0 0,-3-6 8 16,0 0-8-16,6 5 0 0,0 0 0 0,0 1 8 15,-3-1-8-15,3 0 0 0,-3 0 0 0,3 3 0 16,0-2 0-16,-3-1 0 0,0 3 0 0,0-3 0 15,3 0 0-15,-3 3 8 0,0-2-8 0,0 2 12 16,0-3-12-16,-3-5 8 0,6 5-8 0,-6-5 8 16,0 6-8-16,3 1 8 0,-3-7-8 0,6 6 8 15,-6-6-8-15,3 8 0 0,0 0 0 0,3 0 0 0,-3-3 0 16,0 3 0-16,0-3 0 0,0 3 0 0,2 0 0 16,1 0 0-16,0 0 0 0,-3 0 0 0,0 2 8 15,3-2 0-15,-3 3 0 0,3-3 0 0,-3 0-8 0,3 2 0 16,3 1 0-16,-3-1 0 0,0 1 0 15,-3 0-11-15,3-3 3 0,0 2 0 0,0-2-7 0,-6-3-1 16,0 3 0-16,0-8-1214 0</inkml:trace>
  <inkml:trace contextRef="#ctx0" brushRef="#br0" timeOffset="5619.8096">6020 12943 288 0,'-3'11'12'0,"3"-11"4"0,0 0-16 0,0 5 0 0,-2 3 0 0,-1-2 0 15,0-4 372-15,3-2 72 0,0 0 15 0,0 0 2 16,0 0-346-16,0 0-70 0,0 5-13 0,0-5-4 16,0 0-28-16,3 6 0 0,-3-6 0 0,5 8 0 15,-2-3 0-15,3 3 0 0,-3 3 0 0,0-1 0 16,3 1 10-16,-3 5-10 0,3 2 10 0,-3 1-10 16,3-1 20-16,0 1-1 0,3 2-1 0,0-3 0 15,-3 3 6-15,3 1 0 0,0-4 1 0,3 3 0 16,0-2-8-16,0-1-1 0,-1 1-1 15,1-3 0-15,0 2-15 0,-3 1 11 0,3-1-11 0,-3 1 10 16,-3-3-10-16,3 2 8 0,-3 3-8 0,0 1 8 16,-3-1 16-16,6-3 2 0,-3 3 1 0,0-2 0 15,-3-3-4-15,3 2-1 0,-3-2 0 0,2 0 0 16,-2-5-10-16,0-1-3 0,0-2 0 0,-3 3 0 16,0-3-9-16,0 0 8 0,0-8-8 0,0 5 8 15,0-5 0-15,0 8 0 0,-3-3 0 0,3-5 0 0,0 0 0 16,-3 5 0-16,-3 3 0 0,4-5 0 0,2-3 24 0,-6 5 5 15,3 1 1-15,-3-4 0 0,3 1-14 0,-3 0-4 16,0-1 0-16,0 1 0 0,-3 2-5 0,3-5-2 16,0 3 0-16,0-1 0 0,0 1-3 0,-3 0-1 15,0-1 0-15,3-2 0 0,0 3-9 0,-3-3 10 16,0 0-10-16,-2 0 10 0,-1 0-10 0,-6 0 0 16,0 0 0-16,-6 0 8 0,-6 3 4 0,-5-6 0 15,-7 3 0-15,0-3 0 16,-8 3-44-16,5-2-8 0,-3-1-1 0,4 0-1 15,-1 3 7-15,3 0 2 0,-2 0 0 0,5 0 0 16,3-2-16-16,1 2-3 0,-1 0-1 0,3 0-709 0,6 0-142 16</inkml:trace>
  <inkml:trace contextRef="#ctx0" brushRef="#br0" timeOffset="70134.0007">4240 10718 230 0,'0'0'10'0,"0"0"2"0,0 0-12 0,0 0 0 15,0 0 0-15,0 0 0 0,0 0 194 0,0 0 36 16,0 0 7-16,0 0 2 0,0 0-127 0,0 0-24 15,0 0-6-15,0 0-1 0,0 0-13 0,0 0-2 16,0 0-1-16,0 0 0 0,0 0-17 0,3-2-3 16,0-4-1-16,0 1 0 0,0 0-12 0,0-1-4 15,-3 1 0-15,3 0 0 0,3-3-13 0,-6 8-3 16,0-5-1-16,0 5 0 0,0 0 0 0,0 0 0 16,0 0 0-16,0 0 0 0,0 0 20 0,0 0 4 15,0 0 1-15,0 0 0 0,0 0-8 0,0 0 0 16,0 0-1-16,0 0 0 0,0 0-7 0,-3 8-2 15,3-3 0-15,0 3 0 0,0-3 2 0,0 3 0 0,0 3 0 0,3-3 0 16,0 0 3-16,0 2 1 0,0 1 0 0,-3 2 0 16,3-3-6-16,-3 4-1 0,3 2 0 15,0-1 0-15,-3 4-9 0,3 0-8 0,0 2 12 0,-3 2-12 16,0 4 10-16,3-1-10 0,0 4 8 16,0-1-8-16,-3 2 0 0,0 1 0 0,3 0 0 15,-3 0 0-15,0-1 0 0,0-2 8 0,3 3-8 0,0-3 0 16,-3-2 0-16,0-1 0 0,0 1 0 0,3-3 0 15,0-1 0-15,0 1 0 0,-3 0 8 0,3-3-8 16,0 0 9-16,0 0 0 0,0-2 0 0,0-1 0 16,-3-2-1-16,0 0 0 0,6-3 0 0,-6 1 0 15,0-4-8-15,3 1 0 0,-3-1 0 0,0-2 8 16,0 0-8-16,3 0 10 0,-3 0-10 0,0 0 10 16,0-3-2-16,0 3-8 0,3-2 12 0,-3-1-4 15,0-5-8-15,0 8 12 0,0-8-12 0,0 5 12 0,0-5-12 16,3 8 0-16,-3-8 0 0,0 0 0 0,0 0 8 0,0 5-8 15,0-5 0-15,0 8 8 0,0 0-8 0,3 0 0 16,-3 0 0-16,3-3 0 0,0 1 0 0,0 2 0 16,-3-3 0-16,0 3 0 0,0 0 0 0,0 0 0 15,0-3 0-15,0 3 0 0,0-3 0 0,0-5 8 16,0 0-8-16,0 8 8 0,0 0 7 0,0-3 1 16,0-5 0-16,0 6 0 0,0-6 1 0,0 8 1 15,0-8 0-15,0 0 0 0,0 0-4 0,0 5-1 16,0 3 0-16,0-8 0 0,0 0-13 0,0 0 0 0,0 0 0 15,0 5 0-15,0-5 0 0,0 0 0 16,0 0 0-16,0 0 0 0,0 0-16 0,0 0 1 0,0 0 0 16,0 0 0-1,0 0-108-15,0 0-21 0,0-5-5 0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01.8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18811 7136 774 0,'0'0'34'0,"0"0"7"0,3-5-33 0,-3 5-8 0,6-3 0 0,0-2 0 15,0 2 0-15,0-2 0 0,-1-1 0 0,1 1 0 32,3 0-49-32,-3-3-6 0,0 5-1 0,0-2 0 0,3 0 31 0,-3 2 5 0,-3-2 2 0,-3 5 0 15,0 0 50-15,6 0 11 0,0-3 1 0,-6 3 1 16,0 0 29-16,0 0 6 0,3-5 0 0,-3 5 1 16,0 0-31-16,9 0-6 0,-3-3-2 0,-6 3 0 15,0 0-42-15,6 0 0 0,-6 0-11 0,6-3 3 16,3 1 19-16,-3-1 4 0,3 1 1 0,0 2 0 15,-1-6 22-15,4 4 5 0,-3-1 1 0,3 0 0 16,0-2 25-16,6 0 6 0,0-1 1 0,6 4 0 16,-1-4-32-16,4 1-5 0,0 0-2 0,0 2 0 0,3-2 1 15,-1 0 0-15,1 2 0 0,3-2 0 0,3-1-8 16,-1 4-2-16,1-1 0 0,3 0 0 16,2 3-3-16,-2-2-1 0,3 2 0 0,-4 0 0 0,-2 0-14 15,0 0-10-15,0 0 12 0,-1 0-12 0,-2 2 17 0,3-2-3 16,2 3-1-16,-2 0 0 0,3-3-4 15,-3 2-1-15,2 1 0 0,1 0 0 0,-3-3-8 0,-1 2 0 16,1 1 0-16,0-3 8 0,3 0-8 0,-4 3 10 16,4-1-10-16,-3 1 10 0,2-3 4 0,-2 3 1 15,0-1 0-15,0 1 0 0,-4 0 0 0,-2-1 0 16,0 3 0-16,0-2 0 0,-4-3-7 0,-2 3 0 0,0-3-8 16,-3 2 12-16,0 4-12 0,-1-4 11 0,4 1-11 15,-3 0 10-15,0-1-10 0,0 1 0 0,-3 2 0 0,-3-2 0 16,5 0 0-16,-2-1 0 0,-3 1 0 15,0-1 0-15,0 1 0 0,-3 2 0 0,0-2 0 0,0 2 0 16,-3-2 0-16,-1 2 0 0,1-2 0 16,0 2 0-16,-3 3 0 0,-3-3 0 0,3 1-9 0,-3-1 9 15,0 3 0-15,0-3-8 0,0 3 8 0,0 0 0 16,0 3-8-16,0-3 8 0,0 2 0 0,0 1 0 16,-3-3 0-16,3 5-8 0,-3 0 8 0,3 0 0 15,-3 1 0-15,3-4 0 0,0 3 0 0,0 1 0 16,-3-4 0-16,3 4 0 0,3-4 0 0,0 3 0 15,-3-5 0-15,3 0 0 0,0 0 0 0,0 3 0 16,0-3 0-16,0 2 0 0,-1 1 0 0,1-1 0 16,0-2 0-16,0 0 0 0,-3-2 0 0,0 2 0 15,0-1 0-15,0 1 0 0,0 0 0 0,-3-2 0 0,3 2 0 16,-3-3 0-16,0 0 0 0,0 0 0 0,0 1 0 16,-3-1 0-16,3-5 9 0,0 8-9 0,-3 0 0 0,0 0 0 15,3-3 0-15,-3 3 0 0,3-3 0 0,-3 3 0 16,3-8 8-16,-3 8-8 0,0 3 0 0,0-1 0 15,0-2 0-15,-3 0 0 0,3 3 0 0,0-3 0 16,1 0 0-16,-4 0 0 0,3 2 0 0,0-2 0 16,-3 0 0-16,0 0 0 0,0 3 0 0,0-3 13 15,0 5-3-15,0-3-1 0,-3 1 3 0,3 0 0 16,-6 2 0-16,3 0 0 0,-3 0-4 0,-3 0 0 16,3 1 0-16,-5-4 0 0,2 1-8 0,3-1 12 15,0 4-12-15,-3-4 12 0,-6 1-3 0,3 2 0 0,0-2 0 16,1 2 0-16,-1 0-1 0,0-2 0 0,-3-1 0 15,3 4 0-15,0-4-8 0,-2-2 0 0,5 3 9 16,-3-3-9-16,0-1 0 0,3 4 0 0,-3-6 0 0,3 3 8 16,0-2 1-16,1-1 1 0,-1 0 0 0,0 0 0 15,0 1-10-15,3-1-9 0,-6 0 9 0,3 1-13 16,0-4 13-16,0 4 0 0,4-1 12 0,-4-2-12 16,0-1 8-16,0 3-8 0,0-2 0 0,-3 0 0 15,6-1 0-15,-6 4 10 0,4-4-10 0,-4 4 8 16,0-6-8-16,0 0 0 0,-3 2 0 0,0 1 0 15,3 2 0-15,-2-2 0 0,-1 2 14 0,-3 0-4 16,3-2-10-16,0 2 12 0,0 1-12 0,4-4 12 16,-4 1-12-16,0 0 8 0,0-3-8 0,3 0 8 15,3 5-8-15,-3-2 0 0,-2-3 0 0,5 0 0 0,0 0 0 16,0 0 0-16,-3-3-9 0,0 3 9 0,0-3 0 16,1 1 0-16,-1 2 0 0,0-3 0 0,0 0 0 15,0 3 0-15,0 0 0 0,3 0-10 0,0-2 10 0,-2-4 0 16,2 6 0-16,0-2 0 0,-3-1 0 15,3 0 0-15,-3 3 0 0,3 0 0 0,-3-5 0 0,1 5 0 16,-4-3 0-16,3 1 0 0,0-1 0 0,0 1 8 16,0-1-8-16,-2 0 0 0,-1 1 0 0,0 2 0 15,3-3 0-15,-3 0-8 0,0 3 8 0,3-2 0 16,1-1-9-16,-1 0 9 0,0 1-12 0,0-1 3 16,-3 0 0-16,3 1 0 0,-3-1 9 0,1 1 0 15,-1 2 0-15,0-3-8 0,0 0 0 0,0-2 0 0,0 5 0 16,1-5 0-16,5 2 8 0,0 0 11 15,0-2-3-15,0 2 0 0,3-2-8 0,-3 0-9 16,3 0 9-16,1-1-13 0,-1 4 13 0,-3-4 0 0,0 1 0 16,0 0 0-16,0-1 8 0,0-2-8 0,0 3 0 0,3-3 0 15,0 3 8-15,1-3-8 0,-1 3 0 0,0-1 0 16,0 1 0-16,3 0 0 0,0-3 0 0,0 3 0 16,0-1 0-16,0 1 0 0,3 0 0 0,-3-1 0 15,0 1 0-15,3-3 0 0,1 3 0 0,-1 0 0 16,0-1 0-16,0 1 0 0,0-3 8 0,0 3-8 15,0-3 0-15,0 0 0 0,-3 0 0 0,3-3 0 16,0 4 0-16,-3-4 0 0,0 3-11 0,0-3 11 16,0 3-11-16,0 1 11 0,0-4-10 0,-2 3 10 15,2 0 0-15,0-3 0 0,0 4 0 0,0-4 0 16,3 3 0-16,-3 0 0 0,6 0 0 0,-6-2 0 0,3 2 0 16,0 0 0-16,3 0 0 0,-3 0 0 0,3 0 0 15,-3 3 0-15,3-3 0 0,3 2 0 0,-3 1 0 0,3-3 0 16,-3 3 0-16,0-3 0 0,3 3 0 0,-3-3 0 15,3 0 0-15,0 0 0 0,-3 0 0 0,3 0 0 16,0 0 0-16,3-3 0 0,-3 3 0 0,0-2 10 16,0-1-2-16,0 1 0 0,3-1-8 0,-3 1-12 15,0-4 2-15,0 4 1 0,3-6 9 0,-3 5 11 16,3-2-3-16,0 0 0 0,0 0-8 0,3-1 0 16,-3-2-12-16,3 1 12 0,-3-7 0 0,6 7 0 15,3-1 12-15,0-3-4 0,0 1-8 0,3-1 0 16,2 1 0-16,4-4 0 0,3 4 0 0,3-3 0 15,-3 2 0-15,3-2 0 0,2 5-14 0,4 0 5 0,-3 0 1 16,0 3 0-16,2-3 8 0,1 6 0 0,3-3 0 0,-3 2 8 31,-1 0-116-31,4-2-24 0,-6 0-4 0</inkml:trace>
  <inkml:trace contextRef="#ctx0" brushRef="#br0" timeOffset="95453.3444">19817 7096 288 0,'0'0'12'0,"0"0"4"0,0 0-16 0,0 0 0 0,0 0 0 0,6 0 0 16,0 0 235-16,0 0 44 0,-6 0 9 0,6 0 1 16,-6 0-208-16,6 0-41 0,0 0-9 0,-6 0-2 15,0 0-29-15,6 3 0 0,2-3 0 0,-2 2 0 16,-6-2 12-16,6 0-3 0,3-2-1 0,-3 2 0 16,-6 0 16-16,6-3 4 0,-6 3 0 0,3 0 0 15,6 0 1-15,-9 0 1 0,0 0 0 0,0 0 0 16,3-5 2-16,-3 5 0 0,0 0 0 0,0 0 0 15,0 0-21-15,0 0-11 0,0 0 12 0,0 0-12 0,0 0 0 16,0 0 0-16,0 0-12 0,0 0 3 0,0 0 9 16,3-3 0-16,0-2 0 0,-3 5 0 0,0 0 0 0,0 0 0 15,0 0 0-15,3-5-8 0,3-3 16 0,-3 2 3 16,-3 6 1-16,3-2 0 0,0-4-12 0,-3 6 0 16,3-5 0-16,-3 5 0 0,0 0 0 0,0 0 0 15,0 0 10-15,0 0-10 0,0-2 11 0,0 2-11 16,0 0 10-16,0 0-10 0,0 0 0 0,0 0 0 15,0 0 0-15,0 0 0 0,0 0 9 0,0 0-9 16,-3-6 8-16,3 6-8 0,0 0 11 0,0 0-3 0,0 0-8 16,0 0 12-16,0 0 3 0,0 0 0 15,0 0 0-15,0 0 0 0,0 0 5 0,0 0 2 0,3 6 0 0,0 1 0 16,-3-7 2-16,0 8 1 0,0 3 0 0,3-3 0 16,0 2-9-16,0 1-1 0,-3 0-1 0,0 2 0 15,3 3-14-15,0-3 0 0,-6 3 8 0,3 2-8 16,0-2 0-16,0 0 0 0,0 0 0 0,0 3 0 15,-3 2 0-15,3-3 0 0,0 3 0 0,0 3 0 16,0-3 0-16,0 6 9 0,0-6-9 0,0 0 8 16,0 0 0-16,3 0 0 0,0-2 0 0,0 2 0 15,0 3 3-15,0-3 0 0,0-2 0 0,0 2 0 16,3 3-11-16,-3-1 12 0,-3 1-12 0,2 0 12 16,-2-3-12-16,0 3 0 0,3 0 9 0,-6 0-9 15,3-6 0-15,-2 1-8 0,2-3 0 0,0-1 0 16,2-1 8-16,-2-4-8 0,3 4 8 0,-3-7-8 0,0 4 8 15,3-3 0-15,0 0 0 0,-3 0 8 16,-3-3-8-16,3 0 0 0,0-5 8 0,3 8-8 16,-3-8 12-16,0 6-3 0,0-6 0 0,0 5 0 0,0-5-9 0,0 8 0 15,0-8 0-15,-3 5 0 0,3 3 0 16,0-8 0-16,0 0 0 0,0 5 0 0,-3 3 0 0,3-8 8 16,0 0-8-16,0 0 0 0,0 0 0 0,0 0 0 15,-3 8 0-15,3-8 0 0,0 0 8 0,0 0-8 16,0 0 0-16,0 0 8 0,-5 3-22 0,5-3-5 15,0 0-1-15,0 0-655 16,-6 0-131-16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1:01.4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16218 11938 864 0,'0'0'76'0,"0"0"-60"16,0 0-16-16,0 0 0 0,0 0 117 0,0 0 21 15,0 0 4-15,0 0 1 0,0 0-95 0,0 0-20 16,0 0-3-16,0 0-1 0,0 0-12 0,0 0-4 15,0 0 0-15,0 0 0 0,0 0 8 0,0 0 2 16,0 0 0-16,0 0 0 0,6 5-8 0,-6-5-2 16,0 0 0-16,0 0 0 0,0 0 40 0,0 0 7 15,0 0 1-15,0 0 1 0,0 0-29 0,0 0-7 16,6 0-1-16,-6 0 0 0,0 0 0 0,0 0 0 16,0 0 0-16,0 0 0 0,0 0-1 0,3 8-1 0,-3-2 0 15,0-6 0-15,0 7-6 0,-3 1 0 16,0 3-1-16,0-3 0 0,-3 0-11 0,3 2 0 0,0-2 0 0,-3 3 0 15,3 2 10-15,0 0-10 16,-3-2 12-16,0 2-12 0,0 3 12 0,3 0-4 0,-5 0 0 16,2 2-8-16,0 4 12 0,0-1-12 0,-3-3 12 0,0 3-12 15,0-2 22-15,0 2-2 0,0-2-1 16,0 4 0-16,0-1-1 0,0 1 0 0,-3 4 0 16,3-1 0-16,-2 1-6 0,-1 5 0 0,0-3-1 0,-3 5 0 15,3 0-11-15,0 3 0 0,0-2 0 0,-3 2 0 16,-3 0 0-16,6 0 0 0,1 3 0 0,-1-3 0 15,-3 0 0-15,0 0 0 0,0 2 0 0,0 1 0 16,-3 0 0-16,0 0 0 0,3-3 11 0,1-3-11 16,-1-2 0-16,0-1 0 0,0-1 0 0,3-4 0 0,-3-2 0 15,6-3 0-15,-3 0 0 0,3-2 0 0,-2-1 0 16,2 3 0-16,0 1 0 0,0-1 0 0,-3 0 0 16,3 5 0-16,-3 1 0 0,0 2 0 0,0 0 0 15,0 0 0-15,-3 0 0 0,3 0 0 0,1 3 0 0,-4 0 0 16,0-3 0-16,0 3 0 0,3-3 0 0,0 0 0 15,-3 0 0-15,0 0 0 0,0-2 0 0,4-4 0 16,2-1 0-16,-3-1 0 0,3-3 0 0,0 1 0 16,3-6 0-16,0 0 0 0,-3 0 0 0,3-2 0 15,0 0 0-15,0-1-10 0,-3 1 10 0,3 2 0 16,0 0 0-16,-3-2 0 0,0 2 17 0,1 3-1 16,2-3 0-16,-3 3 0 0,0 0-4 0,3 0 0 0,-3 0-1 15,0-3 0-15,3 3-11 0,0-3 0 0,0 0 0 16,3 0 8-16,-3-2-8 0,0 0 0 0,3-1 0 15,0-2 0-15,-3 0 0 0,6 0 0 0,-3-3 0 0,0 3 0 16,0 0 0-16,0 0 0 0,0 0 8 16,-3 0-8-16,6 3 16 0,-3-3-1 0,-3 2-1 15,4 3 0-15,-4-2 2 0,3-1 1 0,-3-2 0 0,0 3 0 16,0 0-5-16,0-3-2 0,0-1 0 0,3 1 0 16,-3 0-10-16,3 0 0 0,3-2 9 0,0-6-9 31,0 0-20-31,0 0-8 0,0 0-1 0,0 0-1 0,0 0-121 15,-3-6-24-15,0-4-5 0</inkml:trace>
  <inkml:trace contextRef="#ctx0" brushRef="#br0" timeOffset="609.0403">15328 12994 1375 0,'0'0'60'0,"0"0"14"0,0 0-59 0,0 0-15 0,0 0 0 0,0 0 0 16,0 0 105-16,0 0 19 0,0 0 3 0,0 0 1 15,0 0-36-15,0 0-6 0,0 0-2 0,6 2 0 16,0 4-23-16,3-1-5 0,-3 0 0 0,6 6-1 15,0-1-13-15,-3-2-2 0,0 3-1 0,3 2 0 16,-1 3-29-16,-2 0-10 0,0-3 0 0,0 6 9 16,0-1-9-16,0 1 12 0,-3-3-12 0,0 5 12 15,0-3-12-15,3 1 0 0,-6 2 9 0,3 5-9 16,-3-2 0-16,3 3 8 0,-3-1-8 0,0 1 0 0,0-1 0 16,0-2 0-16,0-3 0 0,-3 0 8 15,0-2 0-15,0-3 0 0,0-1 0 0,0-4 0 0,3 0-8 0,-3-6-12 16,0-5 4-16,0 0 0 0,0 0 8 15,0 0 0-15,0 0 0 0,0 0-8 0,0 0 8 16,3 5 16-16,3 0-4 0,2-2-1 0,-2 0 0 0,6-3 0 16,3 0 0-16,6-3 0 0,3 0 26 0,6 1 6 15,2-6 1-15,4 0 0 0,3-5-16 0,5 0-4 16,-2-3 0-16,6-3 0 0,-4-2-24 0,1 0 0 16,0-6 0-16,-4 1 0 15,1-3-52-15,-3 0-2 0,-1-3-1 0,-2 0-751 16,3 0-150-16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05.9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15795 10872 403 0,'0'0'36'0,"0"0"-36"0,0 0 0 0,0 0 0 16,0 0 197-16,0-6 33 0,0-1 6 0,0 1 2 16,3 1-145-16,-3-3-29 0,3 3-5 0,0-3-2 15,0 2-18-15,0 4-4 0,3-3-1 0,0-1 0 16,0-2-1-16,3 6 0 0,0-4 0 0,3 1 0 16,-3 0 11-16,0-1 1 0,6 4 1 0,3-3 0 15,-1 2-6-15,4 0 0 0,0 1-1 0,3-1 0 16,-3 0 10-16,6 3 3 0,-4 0 0 0,4 0 0 15,0 0-15-15,0 0-2 0,3 0-1 0,2-2 0 0,1-1-24 16,3 3-10-16,-4-5 8 0,7 2-8 0,-3-2 0 16,0 2-11-16,-4-2 1 0,1 2 0 0,-6 1 2 0,3-1 0 15,-4 0 0-15,1 1 0 0,-3 2 8 0,0 0 0 16,3 0 0-16,-4 0 8 0,-2 0 0 0,6 0 0 16,6 0 0-16,0-3 0 0,2 3-8 0,-2-3 0 15,0 3 0-15,2 0 8 0,1-2-8 0,0 2 0 16,-3 0-11-16,5 0 11 0,1 0-10 0,-3 0 10 15,-1 0-10-15,-2 2 10 0,0 1 0 0,-3 0 0 16,2-1 0-16,-5 4 0 0,-3-6 0 0,-3 5 0 16,6 0 0-16,-6 0 0 0,-4 3 9 0,1-2-9 15,3 2 0-15,0-3 9 0,-6 3-9 0,3-3 0 0,-3 0 9 16,-1 1-9-16,7-1 0 0,-6 0 9 0,-3 3-9 16,3-2 0-16,6 1 8 0,-3-1-8 0,-6 2 0 15,2-3 0-15,1 0 0 0,6 1 0 0,-3-1 0 0,3 0 0 16,-6 3 0-16,3-3 0 0,2 3 0 0,-2 0 0 15,-3-2 0-15,3 1 0 0,0-1 0 0,-6 2 0 16,3 0 0-16,-3 0 0 0,-3 0 0 0,2-1 0 16,-2 1 8-16,0 3-8 0,-3-3 12 0,3 0-12 15,0 2 0-15,0-2 0 0,-3 0 0 0,0 3 0 16,3-3 0-16,-3-3 0 0,3 3 0 0,-3 0 0 16,3-3 0-16,0 3 0 0,-1-2 0 0,1-1-9 15,3 0 9-15,-6 3 0 0,3 0 0 0,3-3 0 16,-3 3 0-16,0 0 0 0,0-3 0 0,0 3 0 0,-3-2 0 15,0 2 0-15,0-3 0 0,0 0 0 0,0 3 0 16,-3-3 0-16,3 3 10 0,-4 0-10 0,1 0 0 16,3 0 8-16,-3 0-8 0,0 0 0 0,0-3 0 15,0 3 0-15,-3-2 0 0,3 2 0 0,0-3 0 0,0 3 0 16,-3-3 0-16,3 0 0 0,-3-5 0 16,0 8 0-16,-3-2 8 0,3 1-8 0,0 1 12 0,0 0-1 15,0-2 0-15,0 2 0 0,-3-3 8 0,3 5 1 16,-3-2 1-16,0 0 0 0,0 3-21 0,-3-3-10 15,3 2 1-15,-3 1 0 0,3 0 9 0,1-1 0 16,-4 1 0-16,3-1 0 0,-3-2 0 0,0 3 0 16,0 2 10-16,-3-2-10 0,3-1 9 0,0 4-9 15,-3-4 8-15,3 1-8 0,0-1 15 0,-3 1-3 16,3-1 0-16,-3 4 0 0,3-4-3 0,-3 1-1 0,0-1 0 16,3 1 0-16,-2 0-8 0,-1 2 0 0,-3-3 0 15,3 4 0-15,0-1 0 0,0 0 0 0,-3 3 0 0,0 0 0 16,3 0 0-16,0 0 0 0,-3-1 0 0,3-1 0 15,3-1 0-15,-2 0 0 0,2 0 0 0,-3-2 0 16,0 0 0-16,0-1 0 0,3 1 0 0,-3-1 0 16,-6 1 0-16,3-3 8 0,0 2-8 0,0 1 0 15,0-3 8-15,-2-3-8 0,2 3 0 0,0-3 8 16,3-2-8-16,0 2 0 0,-9 1 0 0,6-1 8 16,0-2-8-16,3-1 0 0,-3 1 0 0,0 0 0 15,-2-3 0-15,2 2 0 0,3 1 0 0,-3-1 8 16,-3 1-8-16,0 0 0 0,6-3 0 0,-3 5 0 15,0-5 0-15,0 3 0 0,-2-3 0 0,2 2 0 0,3 1-10 16,-6 0 10-16,0-1-13 0,0-2 5 0,3 6 8 16,0-4-13-16,-6 4 5 0,0-4 8 0,1 1-12 0,-1-1 12 15,6 4-12-15,-6-4 12 0,0 1-9 0,0 0 9 16,9-1 0-16,-6 1 0 0,-2-3 0 0,2 3 0 16,3-1 0-16,0 1 0 0,3 0 0 0,-6-1 0 15,-3 1 0-15,0-1 0 0,6 1 0 0,-5 0 0 16,-4-1 0-16,0 1 0 0,0 2 0 0,0 1 0 15,0-4 0-15,1 1 0 0,-7 2 0 0,3-2 0 16,6 2 0-16,-6-2 0 0,-2 2 0 0,5-2 0 16,3 2 0-16,3-2 0 0,-6-1 0 0,3 1 0 15,3 0 0-15,3-1 0 0,1 1 0 0,-4-3 0 16,-3 3 0-16,6-3 0 0,3 2 0 0,-3-2 0 0,-3 0 0 16,0 3 0-16,0-3 9 0,4 0-9 0,2 0 8 15,-3 0-8-15,0 0 0 0,0-3 0 0,3 3 8 0,0 0-8 16,0 0 0-16,-3-2 0 0,3 2 0 0,0-3 8 15,0 3-8-15,0 0 0 0,1-3 0 0,-1 1 0 16,0 2 0-16,0 0 0 0,0-3 0 0,0 3 0 16,0 0 0-16,0-3 0 0,0 3 0 0,0-2 0 15,-3-1 0-15,0 3 0 0,-3 0 0 0,1-3 0 16,2 3 0-16,-3-2 0 0,0-1 0 0,0 3 0 16,0-5 0-16,0 2 0 0,0 1 0 0,1-1 0 15,-4 0 0-15,3 1 0 0,3-1 0 0,-3-2 0 16,0 2 0-16,3-2 0 0,-3 2 0 0,3 0 0 15,0 1 0-15,1-1 0 0,-1 0 0 0,0-2 0 16,3 3 0-16,0-1 0 0,-3-2 0 0,3 2 0 16,-3 0 8-16,3-2-8 0,-3 0 0 0,0 2 8 15,4-2-8-15,-4 0 10 0,3-1-10 0,0 4 10 0,-3-4-10 0,3 1 8 16,0-3-8-16,0 3 8 0,-3-1-8 16,3-1 8-16,0-1-8 0,0 2 8 0,0-2-8 0,-2 0 0 15,-1 0 0-15,0 1 0 0,0 1 0 0,3-2-9 16,-3 0 9-16,0 3-10 0,0-3 10 0,3 3 0 15,-3-3 0-15,3 0 0 0,3 0 0 0,-5 0 0 16,5-2 0-16,-3 2 0 0,0 0 8 0,3 0-8 16,0 0 8-16,-3-3-8 0,6 3 0 0,-6 0 0 15,3-5 0-15,0 3 0 0,3-1 0 0,-3 0 0 16,0 3 0-16,3-2 0 0,-3-1 0 0,3 1 0 0,-3-1 0 16,3 3 0-16,-3-5 0 0,3 2 0 0,0-2-11 15,0 3 11-15,0-4-14 0,1 4 3 0,-1-4 1 16,0 1 0-16,0 0 10 0,3 2-12 0,0 1 12 15,-3-1-12-15,3 1 12 0,-3-1 0 0,3 1 0 16,-3-1 0-16,3 3 0 0,-3 0 0 0,0-3 0 0,0 1 0 16,0 2 0-16,0-3 0 0,3 1 0 0,-3 2 0 15,0-3 0-15,3 1 0 0,-3-1 0 0,3 3 0 16,-3-2 0-16,3-1 0 0,0 0 0 0,0-2 0 16,0 0 0-16,0-3 0 0,0 5 0 0,0-2 8 15,0 3-8-15,0-1 11 0,0 1-11 0,0 2 12 16,0 0-12-16,0-3 12 0,0 3-12 0,0 0 12 15,0 0-12-15,3 0 8 0,-3 0-8 0,3-2 8 16,0 2-8-16,0 0 0 0,-3-3-10 0,3 1 10 0,0-1 0 16,0 1-9-16,0-4 9 0,3 4 0 0,-3-3 0 15,0-1 9-15,3 4 0 0,-1-4 0 0,1 1-9 0,3-3 0 16,3-2 0-16,-3 2 0 0,3 0 0 0,3-2 0 16,3-4 0-16,3 4 0 0,0-3-13 15,5 0 1-15,4-1 1 0,6 1 0 16,2-3-23-16,4 3-5 0,3 3-1 15,5-1-1054-15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42.4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8247 7996 460 0,'0'0'20'0,"0"0"5"16,0 0-25-16,0 0 0 0,0 0 0 0,0 0 0 0,-3-3 136 0,3 3 21 16,0 0 5-16,0 0 1 0,0 0-102 0,0 0-20 15,0 0-4-15,0 0-1 0,6 5-9 0,-6-5-3 16,3 8 0-16,0-2 0 0,6 2 15 15,-3-1 2-15,-6 1 1 0,3-2 0 0,0 2 8 0,3 0 2 16,-3 2 0-16,0-2 0 0,-3 0 0 0,3 3 1 16,6-1 0-16,-7 1 0 0,1-1-24 0,3 1-5 15,0 0 0-15,0 2-1 0,3-5-14 0,0 2-9 16,0 1 12-16,0-1-12 0,6 4 8 0,0-4-8 16,0 1 0-16,3-1 0 0,-1 4 0 0,4-4 0 15,0 1 0-15,0-1 0 0,3 4 0 0,0-1 0 16,-1 0 0-16,4 3 0 0,-3 0 0 0,3 2 0 15,-6 1 10-15,2-1-10 0,-2 1 21 0,0-1-1 16,0 1 0-16,3 2 0 0,0-2 5 0,-4 2 1 16,7-3 0-16,-3 6 0 0,0-3-6 0,3-2 0 0,2 2-1 15,1 0 0-15,3 3-7 0,3-5-2 0,-1 2 0 16,4 2 0-16,0-1-10 0,-1 1 0 0,4-1 0 0,6 1 8 16,5-1 7-16,-2-1 1 0,-1 0 0 15,4 3 0-15,-6 2-28 0,2 1-4 0,-5 2-2 0,3 0 0 16,-4-3 18-16,-2 1 0 0,0-3 0 0,-4 5 0 15,1-3 0-15,-3 3 0 0,-4-2-8 0,1-1 8 16,-3 1 0-16,0 2 11 0,-4 0-2 0,1 3 0 16,0 5 6-16,0 5 1 0,0-2 0 0,2 2 0 15,4 3-16-15,0 3 9 0,-6-6-9 0,5 3 8 16,1 0-8-16,-3 0 0 0,3 0 0 0,-4 0 0 16,1-3 8-16,0-2-8 0,0-3 8 0,-7 3-8 0,4-6 8 15,-3 3-8-15,0 0 8 0,0-3-8 0,0 1 22 16,-4 2-1-16,1 0 0 0,3 3 0 0,0-3 3 0,-3 0 1 15,2 2 0-15,-2-4 0 0,6 2-25 0,-3-3 0 16,0-2 0-16,0 0-11 0,-4-1 11 0,4 1 0 16,0-3 8-16,0 3-8 0,-3 0 0 0,2-3 0 15,1-3 0-15,0 1 0 0,3-3 0 0,-3 2 9 16,-1-5-9-16,1 6 10 0,3-3 2 0,-3-1 1 16,0 4 0-16,0-1 0 0,-1 1 2 0,1-1 0 15,0 1 0-15,-3-1 0 0,0 3-7 0,-3 0 0 16,2 3-8-16,1-3 12 0,0 0-12 0,-3-2 0 15,6 2 8-15,-3-3-8 0,-4-2 0 0,4 3 0 16,3-1 0-16,-3 1 0 0,3-4 0 0,-3 4 0 0,-1-1 0 16,1 1 0-16,0 2 0 0,-3-3 0 0,0 1 0 0,0-1 0 15,-1 1 22-15,-2-4 5 0,0 1 1 0,0 3 0 16,3-3-16-16,0-1-4 0,-3 4 0 0,3-3 0 16,-1-1-8-16,-2 4 8 0,3-3-8 0,0 0 8 15,3 5-8-15,0 0 0 0,0-3 0 0,-1 3 0 16,4 0 0-16,-3 0 8 0,3 1 0 0,-3 1 0 15,0-2-8-15,-1-2 0 0,1-3 0 0,3 2 8 16,-6-2 7-16,3-3 1 0,0 3 0 0,-4 0 0 16,1-3-7-16,0-3-1 0,0 4 0 0,-3-1 0 15,3-3-8-15,-3 6 0 0,2 0 0 0,1 0 0 16,-3 0 18-16,3-3 2 0,-3 3 0 0,3-3 0 16,0 0-20-16,0 0 0 0,-1 0 0 0,1-2 0 15,3-1 0-15,0 1-12 0,-3 2 12 0,3-3-12 16,-4 1 12-16,1-3 8 0,3 2 0 0,-3-2-8 15,0 3 0-15,0-1 0 0,0 1 0 0,-4-3 0 0,4 2 8 0,0 3-8 16,0 1 0-16,0-1 0 0,0 0 0 0,-3 0 0 16,3-2 0-16,-1-1 0 0,1 1 0 0,0 2 10 15,0 0-10-15,-3 0 8 0,0 0-8 0,3 3 0 16,-1 0 9-16,-2 2-9 0,-3-4 8 0,3 1-8 16,0 1 10-16,3 0-10 0,-3-6 8 0,0 4-8 15,-3-1 0-15,5 3 0 0,-2-6 8 0,0 1-8 16,0-1 0-16,3 1 0 0,-3-1 0 0,0 1 0 15,-3-1 0-15,2-4 0 0,-2 1 8 0,0-1-8 16,0-1 0-16,0 0 9 0,-3 3-1 0,3-3 0 16,-3 0 0-16,3 1 0 0,-3 2 8 0,3 2 0 0,-4 1 1 15,1-1 0-15,0 1-17 0,0-4 8 0,0 4-8 16,0-3 0-16,0-3 0 0,0 3 0 0,-3 0 0 16,3 0 0-16,0-6-9 0,0 1 9 0,0 2-8 15,0-2 8-15,0-3 0 0,-1 2-8 0,4-2 8 0,-3 0 0 16,-3 3 0-16,0-3 0 0,3 2 0 0,0 1 0 15,-3-1 16-15,0-2 8 0,3 6 1 0,-3-7 1 16,0 4-26-16,0 0-14 0,0 2 2 0,0-3 0 16,0 4 12-16,0-1 15 0,3 0-3 0,-4 3-1 15,1 0-11-15,0-3-17 0,0 3 4 0,0-3 1 16,0 0 12-16,0 1 0 0,0-1-10 0,-3-3 10 16,6 1 0-16,-3 2-11 0,0-2 11 0,0-1-8 15,3 1-5-15,-3 0-1 0,0 2 0 0,3 0 0 16,-3 0 14-16,3 1 16 0,-4-4-3 0,1 3-1 0,0-2-12 0,3 2 0 15,0-5 8-15,-3 3-8 0,0-3 0 16,0 5 0-16,0-5 0 0,0 0 0 0,0 2 0 16,0-2 0-16,0 0 0 0,3 0 0 0,0 0 0 15,-3 0-10-15,0-3 10 0,0 3-8 0,0-2-2 0,2 1 0 16,-2 1 0-16,3-2 0 0,-6 2-1 0,6-3 0 16,-3 3 0-16,0-3 0 0,-3 3-5 0,-3-8-2 15,0 0 0-15,-9-3 0 16,-6-7-118-16,-8-11-24 0</inkml:trace>
  <inkml:trace contextRef="#ctx0" brushRef="#br0" timeOffset="2948.229">8702 7787 748 0,'0'0'67'0,"0"0"-54"0,0 0-13 0,0 0 0 15,0 0 92-15,0 0 15 0,0 0 3 0,0 0 1 16,0 0-76-16,0 0-15 0,0 0-4 0,0 0 0 15,0 0-16-15,9-3 0 0,-6-2 0 0,6-1 0 16,-6 1 16-16,6 3 0 0,-6-4 0 0,6 4 0 16,0-4 10-16,0 1 2 0,0 2 0 0,0 1 0 15,-3-4-5-15,6 4-1 0,-3-1 0 0,-1 3 0 16,1 0-2-16,0 0 0 0,3 0 0 0,0 0 0 16,-3 0 8-16,3 0 2 0,0 0 0 0,0 3 0 15,0-1 2-15,3 4 1 0,-4-4 0 0,4 1 0 16,3 0-9-16,3-1-3 0,0 1 0 0,0 0 0 15,5-1-21-15,1-2 0 0,3 0 0 0,0 0 0 16,6 0 0-16,-1-5 0 0,4 2 0 0,3-2 0 16,-1-3 0-16,7 0 0 0,3 0 0 0,2 0 0 15,-2 0 0-15,2 3 16 0,4 0-4 0,-7 2-1 16,4-2 5-16,3 2 2 0,-4 1 0 0,1 2 0 0,-1 0-18 16,1 0 0-16,-7 0 8 0,4-3-8 0,3 3 0 0,-1-3 0 15,4-2 0-15,-4 2 0 0,4-2 0 16,-3 0 10-16,2 2-10 0,-5-2 8 0,2-1 14 15,1 4 2-15,2-6 1 0,-2 3 0 0,3 5-5 0,-1-3-2 16,-5-2 0-16,2 2 0 0,1 0-18 0,-1 1 0 16,1-1 0-16,0 0-9 0,-4 3 9 0,-2 0 0 15,-1-2 0-15,-5 2-8 0,0 0 8 0,-7-3 0 16,1 3 0-16,-6 0 0 0,0 0 0 0,-3 0 16 16,-1 3-4-16,-2-1-1 0,-3 1 30 0,0-3 7 15,3 0 0-15,-4 3 1 0,4-1-25 0,-3 4-6 16,3-6-1-16,-3 2 0 0,0 4-9 0,2-6-8 0,-2 2 9 15,0 1-9-15,3 2 0 0,-3-2 8 0,0-1-8 16,-4 1 0-16,1-3 0 0,0 3 0 0,0-1 0 0,0 1 0 16,-6-3 0-16,3 0 0 0,0 0 0 0,-1 3 0 15,-2-3 0-15,3 0 0 0,0 0 8 16,-3 0-8-16,0 0 0 0,-3-3 0 0,3 3 0 0,-3-3 0 16,0 1 0-16,2-1 11 0,1 0-11 0,0 1 10 15,0 2-10-15,0-3 0 0,0 3 0 0,-3-2 0 16,0-1 0-16,3 3 0 0,-3-3-9 0,-3 3 9 15,0 3-27-15,3-3 2 0,-6 0 0 0,5 0 0 32,-2 3-14-32,3-3-2 0,-3-3-1 0,0 3 0 0,0 3 28 0,3-3 6 15,-9 0 8-15,6-3-13 0,0 3-103 16,0-5-20-16,3-6-4 0,-6 0 0 0</inkml:trace>
  <inkml:trace contextRef="#ctx0" brushRef="#br0" timeOffset="3501.0552">10834 7202 1670 0,'0'0'148'16,"0"0"-118"-16,6 3-30 0,-1-1 0 16,4-2 34-16,3 6 1 0,-3-4 0 0,6 3 0 15,-3 1 1-15,3 2 0 0,0-3 0 0,0 3 0 16,3 0-36-16,-1 2 0 0,1-4 0 0,0 7 0 16,0-2-19-16,0 2-1 0,-3 0 0 0,3-2 0 0,-4 2 20 0,1 0 0 15,3 3 0-15,3-3 0 0,-3-2 0 0,3-1 0 16,0 4 10-16,2-1-2 0,1 0-8 0,0 0 0 15,0 0 8-15,3 1-8 0,-1-1 0 0,-2 0 0 16,-3-2 0-16,-3 2 0 0,-3 0 0 16,-3 0 0-16,-3 1 0 0,0 2 0 0,-6-1 38 0,2 4 3 15,-7 2 1-15,-4 0 0 0,-3-2-5 0,0 5-1 16,-6-3 0-16,-3 3 0 0,0-1 10 0,-6 1 2 16,-3-3 0-16,-5 3 0 0,-1 0-24 0,-6 2-5 15,4 4-1-15,-7-4 0 16,0 0-130-16,-2 1-27 0,-4 5-5 0</inkml:trace>
  <inkml:trace contextRef="#ctx0" brushRef="#br0" timeOffset="32787.5846">13777 8035 403 0,'0'0'17'0,"0"0"5"0,0 0-22 0,0 0 0 15,0 0 0-15,0 0 0 0,0 0 188 0,6-5 34 16,-6 5 6-16,0 0 2 0,3-3-151 0,3 1-31 16,-3-3-5-16,0 2-2 0,-3 3-20 0,6-3-4 15,-6 3-1-15,3-5 0 0,-3 5-1 0,6-3-1 16,-3-2 0-16,-3 5 0 0,6 0 0 0,-6 0 0 15,0 0 0-15,0 0 0 0,0 0 2 0,0 0 0 16,0 0 0-16,0 0 0 0,0 0 3 0,0 0 1 0,0 0 0 0,0 0 0 16,0 0 14-16,0 5 3 0,3 3 1 0,-3 0 0 15,0-8 5-15,3 5 1 0,0 3 0 0,-3 0 0 16,0 0 3-16,3 0 1 0,-3-2 0 0,3 1 0 16,0 1-16-16,0 3-4 0,0-3 0 0,0 0 0 15,0 2-6-15,0 4-2 0,3-1 0 0,-3 3 0 16,3-3 6-16,0 6 1 0,0 2 0 0,-3 2 0 15,5 4-10-15,-2-1-1 0,0 1-1 0,3 2 0 16,-3 5-15-16,0 1 8 0,0 2-8 0,3 0 0 16,0 5 10-16,3 1-10 0,0-1 10 0,0 3-10 15,3 0 9-15,0 2-9 0,-4 1 8 0,4 2-8 16,0 3 0-16,0-2 8 0,-3 1-8 0,0 1 0 16,0 0 10-16,0-2-10 0,-3-4 12 0,-3-2-12 15,0 0 15-15,-1 0-4 0,-2 3-1 0,6-3 0 0,-3-3 0 16,0 0 0-16,3 1 0 0,-3-1 0 0,3-2 0 0,-6-3 0 15,3 2 0-15,-3-2 0 0,3 1 10 0,-3-1 1 16,0 2 1-16,0-2 0 0,0 0-22 0,0 0 0 16,0-5 0-16,0 0 0 0,0 0 0 0,3-1 0 15,0 1 0-15,-3 3 0 0,3-1 0 0,0-2-15 16,0 2 3-16,-1 0 0 0,1 4 24 0,3-4 4 16,-3-2 2-16,-3-1 0 0,3 1-18 0,0-3 0 15,0 0 0-15,0-2 0 0,0-1 0 0,-3 3 10 16,0 0-2-16,-3 1 0 0,0-4-8 0,0 1 0 15,-3 2 0-15,0 0 0 0,-3 2 0 0,0 1 0 0,0-3 0 16,3 0 0-16,-3-2 11 0,3-1 0 16,3-2 0-16,-3 0 0 0,3-3-2 0,-3 0 0 0,3 0 0 0,-3 1 0 15,3-1 1-15,0 0 0 0,-3 0 0 0,3 3 0 16,0 2 10-16,0 4 1 0,0 1 1 0,-3 1 0 16,3 2-22-16,0-2 0 0,0-3 0 0,-3 0 0 15,3 0 0-15,-3 1 0 0,0-4 0 0,0 0-8 16,1 4 16-16,-4-1 3 0,3-3 1 0,0 3 0 15,0 0-12-15,0 0 0 0,0-2 0 0,0-1 0 16,3-2 0-16,-3 0 0 0,3-3 11 0,-3 0-11 16,3-2 9-16,-3-1-9 0,0 1 8 0,0-1-8 15,0 4 0-15,0-4 0 0,3 1 0 0,-6 2 0 16,3 0 8-16,-3 0-8 0,3 3 0 0,0 2 8 16,0 1-8-16,-3 2 8 0,3 0-8 0,-3 0 8 15,3 0-8-15,-3-2 10 0,0-1-10 0,0 1 10 16,6-1-10-16,-3 1 0 0,0-4 0 0,0 1 0 0,0 0 0 15,3-3 0-15,-3 3 0 0,0-3 0 0,3 0 0 16,-2 0 0-16,2-5 8 0,0 3-8 0,0-1 0 0,-3 4 0 16,3-7 0-16,0 4 0 0,0-3 0 0,0 5 0 15,-3-2 0-15,3 2 0 0,0-3 0 0,-3 1 0 16,3 2 0-16,-3-3 0 0,3 1 0 0,0-1 0 16,-3 1 0-16,3-3 0 0,-3 2 0 0,0-2 0 15,3 3 0-15,-3-3 0 0,0 0 0 0,3-1 0 16,0 4 0-16,0-1 0 0,3-2-8 0,-3 0 8 15,-3 5 0-15,3-5 0 0,3 3 0 0,-3-1 0 16,-3 1 0-16,3-3 0 0,0 0 0 0,-3-1 0 0,3 1 0 16,-3 0 0-16,3-3-11 0,-3 3 11 0,3 0-8 15,0-3 8-15,0 3 0 0,3-3 0 0,0-2 12 0,-3 0-4 16,3-1-8-16,-3-2-15 0,6 3 4 16,-3-1 1-16,-3-2 10 0,3 3-8 0,0-1 8 0,0 1-8 15,0 2 8-15,-3 0 0 0,0 3 0 16,0 0 0-16,0-3 0 0,0 6 0 0,0 0 0 0,0-4 0 15,0 4 0-15,0-3 0 0,0 0 0 0,0 0 0 16,0-6 0-16,0 3 0 0,0 1 0 0,0-1 0 16,0-3 0-16,0 1-10 0,0-3 10 0,-3 0 0 15,3 0-9-15,0-3 9 0,-3 3 0 0,0-3-9 16,0 3 9-16,0-2 0 0,3-1 0 0,0-5 0 16,-3 5 0-16,0 0 0 0,3-5 0 0,0 8 0 15,-3-2 0-15,3-1 0 0,0 3 0 0,0-3 0 0,-3 3 0 16,3 0-13-16,3-3 5 0,0 3 8 0,-3-2-10 15,3 1 10-15,-6-1 0 0,3 2-9 0,3-3 9 0,-3 0 0 16,0 1 0-16,0 2 0 0,0-3 0 0,0 3 0 16,-3 0 0-16,0-3 0 0,3 3 0 0,-3-3 0 15,3 1 0-15,-3-1 0 0,3-5 0 0,3 8 0 16,-3 0 0-16,0-3 8 0,0-5-8 0,0 8 0 16,3 0 0-16,-3 0 0 0,3 0 0 0,-3 0 0 15,0 0 0-15,3 0 0 0,0-1 0 0,-3 1-13 16,0 3 3-16,0-3 1 0,0 5 9 0,0 0 12 15,0 1-2-15,0-1-1 0,0 0-9 0,-3 0 0 16,3 3 0-16,-3 0 0 0,0-3 8 0,3 3-8 16,0 0 12-16,3 0-4 0,-3 2-8 0,0-2 0 0,0 3 0 15,3-1 0-15,0 1 0 0,0 2 0 0,0 0 0 0,3 0 0 16,0 1 0-16,-1 1 0 0,-2-1 0 0,3 4 0 16,-3-5 0-16,3 0 0 0,-3 0 0 0,3 1 0 15,-6-4 0-15,3-2 0 0,-3 3 0 0,0-6 0 16,-3 3 0-16,3-3-11 0,0 0 3 0,-3-2 0 31,0-1-38-31,0-2-7 0,-3-2-2 0,0-6-785 0,0-3-156 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1:04.1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19263 14835 288 0,'0'0'12'0,"0"0"4"0,0 0-16 0,0 0 0 0,0 0 0 0,0 0 0 16,0 0 178-16,0 0 33 0,0 0 6 0,0 0 2 16,0 0-118-16,3 8-23 0,-3-8-5 0,0 0-1 15,0 0-24-15,3 8-4 0,-3 3-2 0,0-1 0 16,0 1-6-16,0-6-2 0,0-5 0 0,0 0 0 16,0 0-11-16,0 0-3 0,0 8 0 0,0-8 0 15,0 0-10-15,0 0-2 0,0 0-8 0,0 0 12 16,0 0-12-16,0 0-8 0,0 0 8 0,0 0-13 15,0 0 1-15,0 0 0 0,0 0 0 0,0 0 0 0,0 0 12 0,0 0 10 16,0 0-2-16,0 0 0 0,0 0 12 0,0 0 3 16,0 0 0-16,0 0 0 0,0 0 4 0,0 0 1 15,0 0 0-15,-6 3 0 0,6-3 4 0,-3 2 0 16,-6-2 1-16,3 3 0 0,0-3-2 0,-3 3-1 16,3-3 0-16,1 0 0 0,-1 0-10 0,-3 0-3 15,0 0 0-15,0 0 0 0,-3 0-5 0,0 0 0 16,0 0-1-16,-3 2 0 0,0-2 9 0,-3 3 1 15,-2 0 1-15,2-3 0 0,3 0-11 0,-6 0-3 16,3 2 0-16,-3-2 0 0,1 0 4 0,-1 3 0 16,0 0 0-16,0-3 0 0,0 0 5 0,-6 0 2 15,4 0 0-15,-4 0 0 0,0 0-4 0,0 0-1 0,-3 2 0 16,1-2 0-16,-1 0-1 0,0 0 0 0,3 0 0 16,1 3 0-16,-1-3 1 0,3 0 0 0,-3 2 0 0,-3-2 0 15,4 0-3-15,-4 0-1 0,-3 0 0 0,0 0 0 16,1 0-10-16,-4 0 10 0,-6 0-10 0,4 0 10 15,-4 3-10-15,3 0 10 0,0-1-10 0,4 1 10 16,2 0-10-16,-3-1 10 0,-2 1-10 0,2 0 10 16,-3-1 2-16,3 1 0 0,1-3 0 0,-4 3 0 15,-3-1 4-15,7 1 0 0,2-1 1 0,0 1 0 16,-3 0-17-16,1-3 0 0,-1 2 8 0,0-2-8 16,7 0 0-16,-7 3 0 0,-9-3 0 0,6 3 0 15,1-3 0-15,-1 0 0 0,-6 2 0 0,4-2 10 0,2 0-10 16,0 0 0-16,1-2 0 0,-4 2 0 15,-6 2-8-15,7-2 8 0,2 3-10 0,0 0 10 0,-5-1 0 16,5 1 0-16,3 0 0 0,4-1 0 0,-1 4 0 16,0-4 0-16,3 1-8 0,3-1 8 0,1 1 0 0,-1 0 0 15,0-3 0-15,3 0 0 0,-2-3 0 0,-1 3 0 16,3-5 0-16,0 2 0 0,0-2 0 0,0 5 10 16,1-5-10-16,2 5 8 0,3-3-16 0,-3 0-4 15,0 1-1-15,3 2 0 0,-2 0 13 0,5 0 0 16,-3 0 0-16,-3 0 0 0,3 0 0 0,0 0 0 15,0 2 9-15,1-2-9 0,-1 0 0 0,6 0 0 16,0 0-13-16,0 0 4 0,0 0-3 0,0 0 0 16,6-2 0-16,-3 2 0 0,3 0-8 0,-3-3-1 0,3 3-1 15,1-3 0-15,5 3 8 0,0 0 2 0,-6-2 0 0,0-1 0 16,-3 3 12-16,3 0 0 0,0-3 0 0,0 3 0 16,-3 0 0-16,0 0 0 0,0 0 0 0,-3 3 0 15,0-3 0-15,0 3 0 0,3-1 0 16,0 1 0-16,-2-3 0 0,-1 3 0 0,3-1 0 15,0 1 0-15,3-3 0 0,-3 3 0 0,3-3 0 0,6 0 0 16,0 0 0-16,0 0-16 0,0 0 4 0,0 0 0 31,-3 0-27-31,3 0-5 0,0 0 0 0,0 0-1 0,0 0-104 16,0 0-21-16,0-6-4 0,6-2-1 0</inkml:trace>
  <inkml:trace contextRef="#ctx0" brushRef="#br0" timeOffset="932.2355">17459 14404 1209 0,'12'5'108'0,"-12"-5"-87"15,0 0-21-15,0 0 0 0,0 0 95 0,0 0 14 16,0 0 3-16,0 0 1 0,0 0-92 0,0 0-21 16,6-5 0-16,-6 5 0 0,0 0 19 0,0 0 4 15,6 0 1-15,0 0 0 0,-6 0 20 0,0 0 4 16,0 0 0-16,6 8 1 0,3 0-21 0,-6 0-5 15,-3-3-1-15,3 0 0 0,0 3 2 0,0 0 1 16,-3-3 0-16,-3 3 0 0,-3 0 6 0,3 0 1 16,3-2 0-16,-3 2 0 0,-6 2-4 0,0-2-1 15,6 0 0-15,0 3 0 0,-6-1-7 0,3 1-2 16,-3-1 0-16,3 4 0 0,1-1-10 0,-1 0-8 0,-6 0 9 16,3 0-9-16,6-2 0 0,-3 2 8 15,-9-2-8-15,3-1 0 0,3 4 0 0,-3-1 0 16,3-3 0-16,-3 4-10 0,-8-1-2 0,5-2 0 0,3 2 0 15,0-3 0-15,-9 4 12 0,3-1 0 0,6 0 0 0,0 0 0 16,0 0 0-16,-5 1 0 0,2-4 8 0,3 6-8 16,6-3 0-16,-3 1 9 0,-3-4-9 0,3 1 0 15,3-1 0-15,0-2 0 0,0 3 0 0,3-6 0 16,-3 3 0-16,3 0-11 0,3-3 11 0,0-5-10 16,-6 6 10-16,6-1-8 0,0-5 8 0,0 0-8 15,0 8 8-15,0-8 0 0,0 0 0 0,3 5 0 16,3 0 13-16,-6-5-1 0,0 8-1 0,6-2 0 15,0 2 12-15,0-3 2 0,-3 3 1 0,3 0 0 0,0 0 8 16,3 2 2-16,0 1 0 0,0 2 0 0,0 0-8 0,6 3-2 16,5 3 0-16,4 5 0 0,0-1-2 0,3 4 0 15,3-3 0-15,2 2 0 0,-2 3-24 0,0 3 0 16,0-3 8-16,-1-2-8 0,1-1 0 16,0-5 0-16,-6 3 0 0,0-3 0 0,5-2-10 0,-2-3-4 15,-3-6-1-15,-3-2 0 16,-3 3-66-16,-1-9-14 0,7-2-2 15,-6-2-634-15,0-9-126 0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10.0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19608 14383 172 0,'0'0'8'0,"0"0"1"0,0 0-9 0,0 0 0 0,0 0 0 0,0 0 0 15,0 0 215-15,0 0 41 0,0 0 8 0,0 0 1 16,0 0-193-16,0 0-38 0,0 0-8 0,6-6-2 16,-3 4-24-16,3-3 0 0,0-1 0 0,0 4 0 15,0-4 9-15,-3 1 3 0,-3 5 1 0,3-3 0 16,3-5 31-16,0 6 7 0,-6 2 1 0,6-6 0 15,-3 1 9-15,3 3 3 0,0-4 0 0,0 1 0 16,0 2-18-16,0-2-3 0,0 0-1 0,0 2 0 16,3-5-21-16,-3 3-4 0,2 0-1 0,1-3 0 15,3 2 1-15,0-2 0 0,0 3 0 0,3-3 0 16,0 0 5-16,-3 0 1 0,3 0 0 0,0 3 0 16,-1-3-23-16,7 3 0 0,-3 0 0 0,3-1-8 15,0-2 32-15,0 3 6 0,2-3 2 0,1 3 0 0,0 0 0 16,0-1 0-16,0 4 0 0,0-4 0 0,-1 1-16 0,-2 2-2 15,0 1-1-15,3-1 0 0,0-2-13 0,-1 2 0 16,1-2 0-16,3 0 0 0,-3-1 0 0,6 1 0 16,-4 2 0-16,1-2 0 0,0 2-11 0,0 3 11 15,-3-2-10-15,2 2 10 0,-5 0 0 0,3 0 0 16,-3 0 0-16,3 2 0 0,0-2 0 0,-4 3 0 16,1 0 9-16,3-1-9 0,0-2 0 0,0 3 0 15,-1 0 0-15,4-1-10 0,0 1-6 0,-3 0-2 16,0-3 0-16,-1 2 0 0,1 1 10 0,3-1 8 15,-6 4-12-15,0-4 12 0,0 1 0 0,-4 0 0 16,1 2 0-16,0-2 9 0,0 2 1 0,0 0 0 16,0-2 0-16,0 2 0 0,-1 0-10 0,4 1 12 0,0-4-12 15,6 4 12-15,-3-1-12 0,2 0 8 0,4 1-8 16,-6-1 8-16,3 0-20 0,-3 0-4 0,-3 1 0 16,2-1-1-16,-2 3 8 0,-3-3 9 0,0 1-13 0,-6 1 5 15,0-1 8-15,3 2 0 0,-4-3 10 0,-2 3-10 16,0 0 16-16,0-3-4 0,0 6 0 0,-3-6 0 15,0 3-4-15,0-3-8 0,0 1 11 0,-3-1-11 16,3 0 11-16,-3 0-11 0,-3-5 10 0,6 6-10 16,-3-1 0-16,3 0 0 0,-3 1 0 0,3-1 0 15,0 0 0-15,0 3 0 0,0 0 0 0,0 0 0 16,2 5 0-16,-2-2 0 0,0-3 0 0,0 2 0 16,3 1 12-16,-3 2-3 0,0-5-1 0,0 3 0 15,0 2 8-15,-3-3 2 0,0-2 0 0,3 3 0 0,-3 0 10 16,0-3 3-16,0 2 0 0,-3-2 0 15,-3 0-19-15,3-3-3 0,3 3-1 0,0-3 0 0,-3 3-8 16,0-2 0-16,3 2 0 0,-3-3 0 0,-3 3-9 0,3-3 9 16,-3 3-12-16,3 0 12 0,-3 0-19 0,0 3 3 15,0-1 1-15,0 3 0 0,0-2 15 0,0 2 0 16,0 0 0-16,-3 3 0 0,0 0 0 0,0-3 13 16,3 1-4-16,-3-1-1 0,0-3 4 0,0 1 0 15,0 2 0-15,3-2 0 0,-3 2-12 0,1 0 0 16,-1-5 0-16,0 0 0 0,0 3 0 0,3-1 0 15,-6 1 0-15,3-3 0 0,3 2 0 0,-3-2 0 16,0 3 0-16,0 0 0 0,0-1 0 0,0 1 0 16,-3-1 0-16,3 4 0 0,0-4 10 0,0 3-10 15,0 1 12-15,0-4-12 0,0-2 17 0,0 3-3 0,3-3-1 16,-2 0 0-16,2-1 0 0,-3-1 0 0,0 2 0 16,0-3 0-16,3 0-13 0,-3 1 0 0,0-4 0 15,-3 6 0-15,3-3 0 0,-3 1 0 0,0 2 0 0,0 0 0 16,0 2 0-16,-3-2 0 0,3 0 0 0,0 3 0 15,-2-3 0-15,2 0 12 0,-3 2-3 0,0-2-1 16,3-3 8-16,0 3 0 0,3 0 1 0,0-2 0 16,-3-1-6-16,0 0-2 0,0 0 0 0,0 1 0 15,3-4-9-15,0 4 0 0,-3-4 0 0,1 1 0 16,-1 0 0-16,0 2 0 0,0 0 0 0,0 0 0 16,0 1 0-16,3-4-14 0,-3 4 3 0,0-1 1 15,0 0 10-15,0-5 0 0,0 8-9 0,0-3 9 16,-6 1 0-16,7-1 0 0,-4 0 0 0,0 1 0 0,0-1 0 15,0-2 0-15,0 2 0 0,-3 0 0 0,3-2 0 0,-3-1 0 16,0 4 0-16,-2-4 0 0,2 1 0 0,0 0 0 16,-3-3 8-16,0 2-8 0,0-2 0 15,0 3 0-15,1-3 0 0,-1 3 0 0,-3-3-14 16,0 2 2-16,0-2 0 0,0 0 0 0,1 3 4 0,-1-3 8 16,0-3-13-16,0 3 5 0,3 0 8 0,-3 0 0 15,0 0-9-15,1 3 9 0,-1-3 0 0,0 0 0 16,-3 3 0-16,3-3 0 0,-2 2 0 0,-1 1 0 15,6-3 0-15,-3 0 8 0,-3 3-8 0,6-3-17 16,-3 0 4-16,4 0 1 0,-1 0 12 0,0 2 10 0,3-2-2 16,-3 0 0-16,3 0-8 0,0 5 0 0,1-5 0 15,-4 3 8-15,3-3-8 0,-3 0 0 0,0 0 0 16,3 3 0-16,-6-3 0 0,3 0 0 0,-5 0 0 0,2-3 0 16,-3 3 0-16,3-3 0 0,0 3 0 0,1-5 0 15,2 5 0-15,-3 0 0 0,6-5 0 0,0 5 0 16,0-5 0-16,0 2 0 0,0 3 0 0,4-3 0 15,2 1 0-15,-3-1 0 0,0 3 0 0,0-3 0 16,3-2 0-16,-3 2 0 0,3-2 0 0,-3 0 0 16,0 0 0-16,0-1 0 0,0-2 0 0,1 3 0 15,-1 0-10-15,-3-3 10 0,3 2 0 0,-3 4-9 16,-3-3 9-16,3-1 0 0,-3 1-9 0,1 2 9 16,-1-2 0-16,0 2 0 0,0 1 0 0,0-4 0 15,0 4 0-15,0-3 0 0,3-1 0 0,1 1 0 0,-1 0 0 16,0-3 0-16,3 2 0 0,0-2 0 0,0 1 0 15,0-1 0-15,0 0 0 0,3 0 0 0,-3 2-9 16,4-2 9-16,-1 6 0 0,0-6 0 0,0 3 0 0,3-1 0 16,-3 1 0-16,0 2 0 0,3-5 0 15,0 3 0-15,-3 3 9 0,-3-4-9 0,3 1 0 0,0 2 8 16,0-2-8-16,-3 2 0 0,4-2 0 0,2 0 0 16,-3-1 0-16,0 1 0 0,3-3-9 0,0 3-1 15,0-3 0-15,3 0 0 0,-3-3 0 0,3 4 0 16,-3-4 0-16,3 0 0 0,0 1 10 0,0 2-10 15,0-3 10-15,3 1-10 0,-3-1 10 0,0 1 0 16,0 2 0-16,0-3 0 0,0 3 9 0,3 0-9 16,-3 0 12-16,0 0-12 0,3 0 10 0,-3 0-10 15,0 0 8-15,3 1-8 0,0-4 10 0,3 0-10 0,-3-2 12 16,0 3-12-16,0-4 8 0,3 4-8 0,3-4 0 16,0 1 0-16,0 0 0 0,0-3 0 0,0-2 8 15,3 2-8-15,0-3 0 0,3 1 0 0,0-1 0 0,-3-2 0 16,0 3 0-16,2-4 0 0,-2 1 0 0,3 3 0 15,-6-4 0-15,3 4 0 0,0-3 0 0,0 2 0 16,0 1 0-16,0-3 0 0,0 2 0 0,0-2 0 16,0 2 0-16,0 4 0 0,3-1 0 0,-1 2 0 15,4-1 0-15,3 1 0 0,0 1-12 0,9 2 3 32,6-2-32-32,5 0-7 0,10 2 0 0,3 4-1 0,2-1-136 0,7 2-27 15,-4 4-6-15,10-1-1 0</inkml:trace>
  <inkml:trace contextRef="#ctx0" brushRef="#br0" timeOffset="89870.6914">20612 14198 57 0,'0'0'0'0,"0"0"0"16,0 0 0-16,0 0 0 0,0-6 58 0,3 1 6 15,0 0 2-15,0-1 0 0,-3 6-66 0,2-5-27 16,-2 2 2-16,0 3 0 0,0 0 83 0,0 0 17 16,0 0 3-16,0 0 1 0,0 0 73 0,0 0 16 15,0 0 2-15,0 0 1 0,0 0-62 0,0 0-12 16,0 0-2-16,0 0-1 0,0 0-45 0,0 0-9 16,0 0-1-16,0 0-1 0,0 0-38 0,0 0 0 15,0 0 0-15,0 0 0 0,0 0 0 0,0 0 0 16,0 0-8-16,0 0 8 0,0 0 0 0,0 0 8 0,0 0 0 0,0 0 0 15,0 0 23-15,0 0 5 0,0 0 0 0,0 0 1 16,0 0 5-16,0 0 1 0,0 0 0 0,0 0 0 16,0 0-11-16,0 0-1 0,0 0-1 0,0 0 0 15,0 0-20-15,0 0-10 0,0 0 10 0,0 0-10 16,0 0 0-16,0 0 0 0,0 0 0 0,0 0 0 16,0 0 0-16,0 0-8 0,0 0-1 0,0 0 0 15,0 0 9-15,0 0-13 0,0 0 5 0,0 0 8 16,0 0 0-16,0 0 0 0,0 0 9 0,0 0-1 15,0 0 4-15,0 0 2 0,0 0 0 0,0 0 0 16,0 0 10-16,0 0 1 0,0 0 1 0,0 0 0 16,0 0-4-16,0 0-1 0,0 0 0 0,0 0 0 15,0 0-21-15,0-7-18 0,0 7 3 0,0-6 1 16,0 4-21-16,0 2-4 0,0 0-1 0,0 0 0 16,0 0 5-16,0 0 1 0,0 0 0 0,0 0 0 15,0 0 26-15,-5 0 8 0,5 0 0 0,0 0 0 0,-6 2 18 16,6-2 10-16,-6 3 3 0,0 2 0 0,6-5 3 0,-3 5 1 15,-3-5 0-15,3 3 0 0,-3 0-18 0,3-3-3 16,-6-3-1-16,3 0 0 16,0 1-46-16,-3-3-10 0,3-3-1 0,0 2-1 15,3 1-17-15,0 0-3 0,0-3-1 0,0 2 0 16,0 4 22-16,3 2 4 0,0 0 0 0,0 0 1 0,0 0 39 0,0 0 8 16,0 0 2-16,0 0 0 0,0 0 39 0,0 0 8 15,0 0 2-15,0 0 0 0,0 0 3 0,0 0 1 16,0 0 0-16,0 0 0 0,0 0-19 0,0 0-4 15,3 8-1-15,-3-8 0 0,0 0-9 0,3 5-2 0,-3-5 0 0,0 0 0 16,0 8-9-16,0-8-3 0,3 5 0 0,0 3 0 16,-3-8-4-16,3 6-2 0,-3 1 0 0,3-1 0 15,-3 2 7-15,3 2 2 0,0-2 0 0,0 3 0 16,0-1 5-16,0 4 0 0,0-1 1 0,0 3 0 16,-3 2-1-16,3 1 0 0,0 2 0 0,-3 0 0 15,3 3-4-15,-3 0 0 0,0 0-1 0,3-1 0 16,0-2 6-16,-3 1 2 0,3 1 0 0,-3-4 0 15,0 2-11-15,0-2-1 0,3-3-1 0,0 2 0 16,-3-5-14-16,3 3 0 0,0-3-9 0,-3 1 9 16,3-1-12-16,0 0 3 0,-3-2 1 0,3-3 0 15,-3 2 8-15,0 1-10 0,0-1 10 0,0-2-10 16,0 3 10-16,3-1 0 0,-3-2 0 0,0 3 0 0,0 0 0 16,0 2 0-16,0-5 8 0,-3 2-8 0,3-2 0 15,0 3 8-15,0-3-8 0,0 0 0 0,0 2 0 16,0 1 0-16,0-1 0 0,0-2 0 0,0 3 0 0,3 0 8 15,0-1-8-15,0-2 0 0,0 3 0 0,-3 2 0 16,0-3 0-16,6 1 8 0,-6 0-8 0,0-1 0 16,3 1 0-16,-3 2 0 0,0-2 8 0,0-1-8 15,0 1 8-15,0-1-8 0,0-2 0 0,0 3 0 16,0-1 0-16,0 1 0 0,0-3 0 0,0 3 0 16,0-3 0-16,0-1 0 0,0-1 0 0,0 2 0 0,0-3 0 15,0 0 0-15,0 3 0 0,0-8-13 0,0 6 3 16,0 1 1-16,2-1 9 0,-2 2 0 0,0-3 8 15,0 3-8-15,3-3 0 0,-3 3 0 0,3 3 0 16,-3-3 0-16,-3 0 0 0,3 2 0 0,3 1 0 16,-3-1 8-16,3-2-8 0,-3 3 11 0,-3-1-11 15,3 1 12-15,0-3-12 0,-3-3 12 0,3 6-12 0,-3-6 12 16,3-5-12-16,0 0 8 0,0 5-8 0,0-5 8 16,0 0-8-16,0 0 0 0,0 0-10 0,0 6 10 15,0-1 0-15,0-5-9 0,0 0 9 0,0 8 0 16,0 0 0-16,0 0 0 0,0 0 0 0,0 0 0 15,0 0 0-15,0 0 0 0,0 2 0 0,0 1 0 16,3-3 0-16,-6 2 0 0,3 1 0 0,-2-3 0 16,2 0 0-16,-3 2 0 0,3-4 0 0,0-1 0 15,0-5 0-15,0 0 0 0,0 0 0 0,0 0 0 16,0 0-20-16,0 0 2 0,0 0 0 0,0 0 0 16,0 0-28-16,0 0-6 0,0-11 0 0,3-10-751 15,-6-5-149-15</inkml:trace>
  <inkml:trace contextRef="#ctx0" brushRef="#br0" timeOffset="42103.5018">20195 7982 1494 0,'0'0'66'0,"0"0"14"0,0 0-64 0,0 0-16 15,0 0 0-15,0 0 0 0,0 0 52 0,0 0 7 16,0 0 1-16,0 0 1 0,0 0-47 0,0 0-14 16,0 0 0-16,0 0 8 0,9 0-8 0,0 3 11 15,-9-3-11-15,6 5 12 0,3-5 20 0,0 6 4 16,-4-6 0-16,1 5 1 0,0 0 28 0,-3 1 6 0,6 2 1 15,-6-1 0-15,3 1-15 0,-3 0-2 0,6 8-1 0,0 0 0 16,-3 0-10-16,0 2-3 0,3 4 0 16,-3-1 0-16,0 8-20 0,3-3-4 0,-3 3-1 0,3 1 0 15,3-1 8-15,-1 5 0 0,-2 0 1 0,3 4 0 16,-3 1-8-16,0 6-1 0,3 8-1 0,-3 3 0 16,-3 2-3-16,0 5-1 0,-3 1 0 0,3 5 0 15,-3-1-11-15,0 4 0 0,0 2 0 0,0 0 0 16,0-5 0-16,3 0 10 0,0 2-1 0,3 1 0 15,-4-4-9-15,4 1 0 0,-3-3 0 0,0 3 0 16,3 0 0-16,-3 0 0 0,3-9 0 0,-3 4 0 16,-3-1 0-16,0-2 0 0,0 0 0 0,0-3 8 15,-3 9-8-15,0-7 0 0,0 1 0 0,0-3 0 16,0-2 0-16,0 2 0 0,0-5 0 0,0 0 0 16,0 3 12-16,0-3-2 0,0-1-1 0,0-1 0 0,0-1-9 15,3-2 10-15,-3-1-10 0,0 4 10 0,0-1-10 16,0 3 0-16,0 0 0 0,0 0 0 0,0-3 0 15,0 0 0-15,0-2 0 0,0-1 0 0,3 1 0 0,-3-3 0 16,0 0 0-16,0 0 0 0,0-3 0 0,3 1 0 16,-3 2 0-16,3-6 0 0,0-2 0 0,0 0 0 15,-3-2 0-15,0-1 0 0,3 1 0 0,3-4 0 16,-3 4 0-16,0-1 0 0,3 3 0 0,0-5 12 16,0 2-12-16,3-2 12 0,-4 0-12 0,1-3 0 15,3-3 9-15,-3 1-9 0,0 2 0 0,0-3 0 16,0 3 0-16,0 1 0 0,-3 1 33 0,0 4 6 15,0 2 1-15,-3-3 0 0,0 3-31 0,0 0-9 16,-3 0 0-16,0-5 0 0,3 0 0 0,0-3 0 0,-3 0 0 16,3-3 0-16,-3 1 0 0,0 2 0 0,3-5 0 15,0 0 0-15,-3-3 0 0,3 0 0 0,3 5 0 0,-3-4 0 16,3 1 0-16,-3 1 0 0,0-3 0 0,3 3 0 16,-3-3 0-16,0 0 0 0,0 3 0 15,0-3 0-15,0-2 0 0,0 2 0 0,-3-5 0 0,3 3 0 16,-6-6 0-16,3 3 0 0,0-3 0 0,0 0 0 15,0 0 0-15,-3 1 0 0,3-1 0 0,0-3 0 16,0 1 0-16,0 0-14 0,0-1 4 0,0 3 1 16,0-2-18-1,1 0-3-15,2 2-1 0,0-3 0 0,-3 4 31 0,3-1 0 0,0 0 0 0,-3-2 0 16,3 2 0-16,-3 0 0 0,3-2 0 0,0 5 0 0,0-3 0 16,0 0 13-16,0 3-1 0,0-3 0 0,-3 3-12 15,3 0 0-15,0 0 0 0,0 2 0 0,0-2 0 16,0 3-16-16,0-1 3 0,0-2 1 0,0 3 12 15,3-1 0-15,-3-5 0 0,3 3 0 0,0 0 0 0,-3-3 0 16,3 3 0-16,-1-3 0 0,1-2 0 0,0 2 0 16,-3 3 0-16,3 0 0 0,-3-3 0 0,3-2 0 15,0 2 0-15,-3 3 0 0,0-3 0 0,0 6 0 16,0-1 0-16,0 1 0 0,0-1 22 16,-3 1 7-16,0-1 2 0,3-2 0 0,-3 0-31 0,3-3 0 15,0 0 0-15,-3 1 0 0,3-1 0 0,0 0 8 16,0 3-8-16,3 0 0 0,-3 0 8 0,3 0-8 15,0-1 11-15,-3 1-11 0,3 0 0 0,0 0 0 16,-3-5 0-16,3-1 0 0,0-2 0 0,-3-2 0 0,0-6 0 16,0 0 0-16,0 0 0 0,0 0 0 0,-3-3-11 0,-3-5 11 31,-3-8-41-31,1-8-2 0,-1-8 0 0,0-7-804 0,0-11-161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19:05.18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1568 1220 1465 0,'0'0'64'0,"0"0"15"16,-3 0-63-16,3 0-16 0,-9 0 0 0,3 5 0 15,0-5 28-15,0 3 4 0,3 2 0 0,-3 0 0 0,0 1-13 0,3 1-3 16,-3-1 0-16,0 2 0 0,3-3-16 0,-3 3 0 15,0-3 0-15,6 3 0 0,-6-3 0 0,3 3 0 16,3 0 0-16,-6 3 0 0,0-3 22 0,3 5 1 16,3 0 0-16,-3 6 0 0,0-6 10 0,-3 8 3 15,0 3 0-15,3 3 0 16,-2-1-4-16,5 6-1 0,-9-6 0 0,3 6 0 0,0-3-12 0,0 0-3 16,-3 6 0-16,0-4 0 0,3-4-2 0,-3 4-1 15,0 4 0-15,0-3 0 0,6 7-2 0,-6-7-1 16,3 0 0-16,0 2 0 0,6-2-1 0,-6-6 0 15,3 1 0-15,3-1 0 0,0-4-1 0,0 1 0 16,-6-4 0-16,6 2 0 0,0-8 15 0,0 6 2 0,-3-6 1 16,0 0 0-16,0 0-26 0,3-7 0 0,-2 2 0 15,-1-3 0-15,-6 3 0 0,3-8 0 0,0 3 0 0,-3-3 0 32,-3 2-69-32,3-4-19 0,0-1-4 0,0-2-1 15,-3-1-91-15,0-2-19 0,3-13-3 0,-3-3-1 0</inkml:trace>
  <inkml:trace contextRef="#ctx0" brushRef="#br0" timeOffset="556.4023">1559 1365 1198 0,'0'0'26'0,"0"0"6"0,-3-2 0 0,-3 2 3 0,6 0-35 0,-6 0 0 15,-3-6 0-15,3 6 0 0,0-2 16 0,0 2-4 16,3-3-1-16,-6 0 0 0,3 3-3 0,0 0-8 16,6 0 12-16,-9 0-4 0,9 0-8 0,-9 0 0 0,9 0 0 0,0 0 0 15,0 0 0-15,0 0 0 0,-3 0 0 16,3 0 0-16,0 0 0 0,0 0 10 0,0 0 1 0,0 0 0 16,0 0 25-16,0 0 4 0,0 0 2 0,0 0 0 15,0 0-10-15,0 0-1 0,0 0-1 0,0 0 0 16,0 0 2-16,0 0 0 0,3 0 0 0,-3 0 0 15,9-8-3-15,-6 6 0 0,6-1 0 0,0 3 0 16,3-5-9-16,0 5-3 0,3-8 0 0,6 3 0 16,-1 5-2-16,1-6-1 0,3 4 0 0,6-4 0 15,6-2-2-15,-1 3-1 0,1-3 0 0,0 3 0 16,-1-3-11-16,-2 3 12 0,6-6-12 0,-9 8 12 16,-1-7-12-16,-2 7 0 0,-3-7 9 0,3 7-9 15,-3-2 0-15,-4-1 8 0,-5 4-8 0,0 2 0 16,6-5 0-16,-12 5 8 0,3-6-8 0,-3 4 0 15,-3 2 0-15,0 0-10 0,3 0 1 0,-9 0 0 16,0 0-41-16,0 0-8 16,0 0-2-16,0 0 0 0,0 0-138 0,0 0-28 0,0 0-6 15</inkml:trace>
  <inkml:trace contextRef="#ctx0" brushRef="#br0" timeOffset="967.7079">1383 1990 831 0,'0'0'36'0,"9"0"9"0,-3 0-36 0,3 0-9 0,3 0 0 0,-3 0 0 16,0 0 83-16,-1 0 14 0,4 0 3 0,-3-6 1 15,3 4 2-15,3 2 0 0,-3 0 0 0,-3-6 0 16,3 6-30-16,6-5-5 0,-6 5-2 0,0-2 0 16,5-1-20-16,-5 0-4 0,6 3-1 0,-3 0 0 15,0-5-21-15,6 2-5 0,0 3-1 0,-1-2 0 16,-2-1-14-16,3-5 8 0,3 3-8 0,0 5 0 15,0-6 0-15,-4 4 0 0,1-3 0 0,-6-3 0 0,0 5-15 16,0 0-5-16,0 3-2 0,-9-5 0 16,3 0-12-16,-3 2-2 0,0 3-1 15,-6 0 0-15,0 0-15 0,0 0-4 0,0 0 0 0,0 0 0 16,6 8-46-16,-4 0-10 0</inkml:trace>
  <inkml:trace contextRef="#ctx0" brushRef="#br0" timeOffset="1264.9368">1130 2466 1382 0,'0'0'123'0,"0"0"-99"0,0 0-24 0,0 0 0 16,9 0 56-16,-3-5 5 0,9 5 2 0,-6 0 0 16,6-3-1-16,-1 3 0 0,7-3 0 0,0 3 0 15,-6 3-26-15,6-3-6 0,0 0-1 0,2 3 0 16,4 2-13-16,-3-2-2 0,3-1-1 0,0-2 0 16,-1 6 3-16,1-6 1 0,3 2 0 0,0-2 0 15,5-2-8-15,1 2-1 0,0-6-8 0,0 1 12 31,5 0-97-31,4-3-20 0</inkml:trace>
  <inkml:trace contextRef="#ctx0" brushRef="#br0" timeOffset="1906.5141">2779 1265 1929 0,'0'0'85'0,"0"0"19"0,-3-8-84 0,3 8-20 16,0 0 0-16,0 0 0 0,0 0 29 0,0 0 2 15,0 0 0-15,0 0 0 0,0 0-31 0,3 8 0 16,3 5 0-16,0 0 0 0,-3-5 0 0,3 5 0 16,3 6 0-16,3-1 0 0,-3-2 0 0,0 8 0 15,-1-3 0-15,1 3 0 0,6 5 0 0,-6 0 0 16,0 3 0-16,3-3 0 0,0 3 0 0,0 0 8 15,3-3-8-15,-3 0 9 0,3-3 8 0,-1 1 2 16,1 2 0-16,3 0 0 0,3-3 6 0,0 4 2 16,0-4 0-16,2 3 0 0,1-2-1 0,-6-1 0 15,0 0 0-15,0-7 0 0,0-1-5 0,-6 4-1 16,0-9 0-16,-1 0 0 0,1 0-8 0,-3-5-3 16,-3 3 0-16,0-3 0 0,0-3-1 0,-3 3 0 0,-3-8 0 15,0 0 0-15,0 0-8 0,-3 5 0 0,3-5 9 16,0 3-9-1,-6 0-35-15,3-3-11 0,-3 0-2 0,-3-3-650 0,-3 0-130 16</inkml:trace>
  <inkml:trace contextRef="#ctx0" brushRef="#br0" timeOffset="2610.3999">3350 1381 1324 0,'0'0'59'0,"0"0"12"0,0 0-57 0,0 0-14 0,0 0 0 0,0 0 0 0,0 0 39 0,0 0 5 16,0 0 0-16,0 0 1 0,0 0-15 0,0 0-3 15,-5 8-1-15,2-8 0 0,-3 5-2 0,0-2 0 16,0 2 0-16,3 1 0 0,-6 2 4 0,0-3 1 16,0 8 0-16,0-8 0 0,-3 9 17 0,0-1 3 15,-3 3 1-15,-3 2 0 0,-2 3-5 0,-1 3-1 16,-3-5 0-16,3 7 0 0,-6 1-5 0,1 2-2 15,5 0 0-15,-3-3 0 0,3 9 4 0,-6-4 1 16,9 4 0-16,-2-3 0 0,5-1-22 0,-3 1-4 16,3 2 0-16,0-2-1 0,0-5-15 0,0 4 8 15,0-4-8-15,1-1 0 0,-1-4 0 0,3 1 0 16,0-2 0-16,0-2 0 16,-3 0-32-16,6-1-12 0,-3-2-2 0,3 2-654 15,-3-4-132-15</inkml:trace>
  <inkml:trace contextRef="#ctx0" brushRef="#br0" timeOffset="4961.9986">4050 1744 576 0,'0'0'51'0,"0"0"-41"0,0 0-10 0,0 0 0 0,0 0 251 0,0 0 48 16,0 0 9-16,0 0 3 0,-3-3-243 0,3 3-48 16,0 0-9-16,0 0-3 0,0 0-8 0,0 0 10 15,0 0-10-15,0 0 10 0,-3 5 3 0,0-2 1 16,3-3 0-16,0 0 0 0,0 0-14 0,0 0-16 16,-6 5 3-16,6-5 1 0,-6 0 12 0,3 0 0 15,-3 0 0-15,0 0 0 0,6 0 8 0,0 0 4 16,-3-5 0-16,3 2 1 0,-6-2 28 0,6 0 6 15,0 2 1-15,0-2 0 0,0-1-13 0,0 6-3 16,0-5 0-16,0 5 0 0,0 0-16 0,0 0-3 0,0 0-1 16,6-2 0-16,-6 2-12 0,6 0 0 0,-6 0 0 15,6 0-10 1,3-6-99-16,-3 12-20 0,3-6-4 0,-9 0-1 0</inkml:trace>
  <inkml:trace contextRef="#ctx0" brushRef="#br0" timeOffset="6921.8076">4345 3712 403 0,'0'0'17'0,"0"0"5"0,0 0-22 0,0 0 0 0,0 0 0 0,-6-5 0 16,3 0 147-16,3-1 25 0,-3 4 4 0,0-4 2 15,0 1-97-15,3 0-19 0,0-1-4 0,-3 4-1 16,3-4-22-16,-3 1-5 0,0 0-1 0,0 2 0 15,-3-2-17-15,3 0-3 0,-3 2-1 0,0 0 0 16,0 1 9-16,-3-1 2 0,-3-2 0 0,3 0 0 16,-6 2 9-16,1 3 1 0,-1-3 1 0,-3 3 0 15,-3 0-11-15,-3 0-3 0,-3 0 0 0,4 3 0 16,-7-3-1-16,0 3-1 0,3-1 0 0,0 1 0 16,-5 2 6-16,2-5 0 0,0 5 1 0,3-2 0 15,-2 2 7-15,2 1 2 0,3-1 0 0,-3 3 0 16,0-3-2-16,4 3 0 0,-4 0 0 0,3 0 0 15,-3 0-8-15,3 5-3 0,1-5 0 0,2 5 0 16,-3 1-5-16,3-1 0 0,0 3-1 0,3-3 0 0,-2 3-11 16,2 0 0-16,0-1 0 0,0 1 8 0,3-2-8 15,0-1 0-15,0 3 9 0,1-3-9 0,2 3 9 0,0-3-9 16,0 6 12-16,0-4-12 0,3 1 12 0,0 0-12 16,3 3 12-16,0-1-12 0,0 1 12 0,3-1-12 15,0 1 12-15,0-1-12 0,3 6 12 0,0 0-12 16,0 0 12-16,3-3-12 0,0 3 8 0,0 2-8 15,3-2 0-15,-3 0 0 0,0 0 9 0,3-1-9 16,0 1 0-16,0-3 9 0,-3 3-9 0,6 0 8 16,-3 0-8-16,0-3 8 0,0 0 0 0,3 0-8 15,-3-2 12-15,3 2-4 0,-1 0 3 0,4-2 0 16,0-1 0-16,0 1 0 0,0-1 3 0,0-2 1 16,3 0 0-16,0 0 0 0,3 0-3 0,-4 0 0 0,4-3 0 15,0 0 0-15,-3-2-4 0,6-3 0 0,-6 2-8 16,0 1 12-16,6-3-12 0,-7-3 8 0,4 0-8 0,0 3 0 15,3-2 11-15,3-4-11 0,-3 3 12 0,2-2-12 16,-2 0 16-16,3-1-4 0,3 1-1 0,-3 0 0 16,-1-3 3-16,1 2 1 0,-3-2 0 0,6 0 0 15,-3 0-5-15,-3-2-1 0,2 2 0 0,1-3 0 16,0 3-9-16,0 0 10 0,0 0-10 0,2 0 10 16,-5 0-10-16,3 3 8 0,0-3-8 0,0 0 8 15,0 0-8-15,2 0 12 0,-2 0-12 0,-3-3 12 16,3 3-12-16,0-3 0 0,-4 1 9 0,4-4-9 15,-3 1 8-15,0 3-8 0,-3-4 8 0,0 1-8 16,2 0 0-16,-2-1 8 0,0-2-8 0,-3 3 0 16,0-5 8-16,-3 2-8 0,0 2 10 0,0-2-10 0,0-2 19 15,-1-1-3-15,1-2 0 0,0 0 0 0,-3-3 0 16,3 0-1-16,0 0 0 0,3 0 0 0,-3 0-7 0,0-2-8 16,0 2 11-16,0-3-11 0,-1 1 8 0,4-1-8 15,-3 4 0-15,0-4 0 0,0 1 8 0,-3 2-8 16,3-3 0-16,-3 3 0 0,3-2 0 0,0-1 0 15,0 1 0-15,-4-1 0 0,1 1 0 0,0-1 0 16,-3-2 8-16,-3 0-8 0,3 0 0 0,-3-3 10 16,-3 3-10-16,0-3 8 0,3 0-8 0,-6 0 8 15,3 0-8-15,-3 1 8 0,-3-4-8 0,3 3 0 16,-6-2 0-16,3-1 8 0,-6 1-8 0,4-1 0 0,-4-2 0 16,0 3 0-16,-3-3 0 0,0-3 0 0,0 6 0 15,-3-1 0-15,0 1 0 0,-5-1 0 0,-1 1 0 16,0 2 0-16,-6 3-10 0,-3 0 10 0,-2-1 0 0,-1 9-9 15,3-8-10-15,-5 8-1 0,2 0-1 0,0-1 0 32,0 4-119-32,4-1-23 0,-1 1-5 0</inkml:trace>
  <inkml:trace contextRef="#ctx0" brushRef="#br0" timeOffset="8629.4817">4425 6723 576 0,'0'0'25'0,"0"0"6"0,3-5-31 0,3-3 0 0,3 3 0 0,-3-1 0 16,-3 1 182-16,-3 5 30 0,0-5 7 0,6-1 1 15,-3 1-134-15,0-3-26 0,0 3-6 0,-3 0-1 16,0 5-36-16,0 0-7 0,0-8-2 0,0 2 0 16,-6 4-8-16,6-4 0 0,-3-2 0 0,3 3 0 15,-6 0 0-15,3 2 8 0,0-2 0 0,-3 2 0 16,0 1 28-16,-3-4 6 0,-3 4 1 0,0-4 0 16,6 4-1-16,-6-4 0 0,-3 4 0 0,4 2 0 15,-4-3-2-15,0 3-1 0,0-2 0 0,-3 2 0 16,0-3-15-16,0 0-4 0,-2 3 0 0,-1 0 0 15,0 0 0-15,-3 0 0 0,0 3 0 0,0 0 0 16,-2-1 1-16,2 3 0 0,3-2 0 0,-3 2 0 16,0 1-7-16,3-4-2 0,1 4 0 0,-1-1 0 15,0 6-3-15,0-1-1 0,3-2 0 0,-3 3 0 0,4 2-8 16,-1-3 0-16,0 4 0 0,0 2 8 0,0-3-8 16,0 3 0-16,3 2 9 0,1 1-9 0,-4-1 9 15,3 1-9-15,0-1 12 0,-3 1-12 0,9 2 16 0,-6 3-4 16,0 0-1-16,3-3 0 0,4 3-3 0,2-1 0 15,-9 1 0-15,6 0 0 0,0 0-8 0,3 0 0 16,0-1 9-16,0 4-9 0,0-1 0 0,3 1 0 16,3-3 0-16,0-1 8 0,-3 1 1 0,0 3 1 15,3-3 0-15,0 2 0 0,0-2-10 0,3 0 0 16,-3-3 0-16,3 0 0 0,3 3 0 0,-3 0 15 16,3-3-3-16,-6 5 0 0,6-5 4 0,-3 3 1 0,-3 0 0 15,3 2 0-15,-3-2 2 0,3 0 0 16,3 0 0-16,0 0 0 0,-3-1-5 0,6-1-1 0,3 1 0 15,-7-1 0-15,7-4-13 0,-3 1 0 0,3-1 0 0,0-2 0 16,3 0 0-16,-3-3 8 0,0-2-8 16,3 2 0-16,-3 3 8 0,0-3-8 0,-1 0 0 0,1 1 9 15,0-4-9-15,0 3 8 0,0-5-8 0,0 3 8 16,0-1 1-16,3 1 0 0,-3 0 0 16,3-1 0-16,-4 1 0 0,4-1 0 0,-3 1 0 15,3-3 0-15,0 0 0 0,3 0 0 0,-3 0 0 0,-3 0 0 16,0 0-9-16,2 0 0 0,4-6-10 0,-3 3 10 15,0 1 20-15,0-1 9 0,3-2 3 0,-3 2 0 16,0-2-32-16,2-1 0 0,-5 1 0 0,3 0 0 16,0-1 0-16,-3 4-15 0,0-6 2 0,3 2 0 15,-3 1 13-15,0-3 0 0,0-3 9 0,-1 1-9 16,4 2 12-16,-3 0-3 0,0-3-1 0,3 0 0 0,-3 1-8 16,3-4 12-16,-3 6-12 0,3-2 12 0,-1-1-12 0,1 3 0 15,0-5 0-15,0-1 0 0,-6 1 8 0,3 0-8 16,3 2 0-16,0-2 8 15,-3-3-8-15,0 0 0 0,-1 0 0 0,1 3 0 0,0-1 9 0,0 1-9 16,-3 0 10-16,-3-3-10 0,3 0 9 0,0 0-9 16,3 0 8-16,-3 3-8 0,-3-6 10 0,3-2-10 15,-3 2 12-15,2-2-12 0,4 3 8 0,-3-4-8 16,0 1 0-16,3 0 0 0,-6 0 8 0,3-3-8 16,0 0 0-16,3-3 0 0,-6 4 0 0,6-1 0 15,-3-3 0-15,0 1 0 0,0 2 8 0,2-5-8 16,-2 2 0-16,3 3 0 0,0-2 8 0,0 2-8 15,0-3 9-15,0 1-9 0,3-3 0 0,0 2 0 0,3 1 0 16,-10-1 0-16,4 1 0 0,-3 2 0 0,6-3 0 16,3 1 0-16,-3-1 0 0,0 3 0 0,-3-2 0 0,0-1 0 15,0 1 0-15,-1 2 0 0,1-3 0 0,-3 6 0 16,0-3 0-16,-3 3 0 0,3-3 0 0,-3 0 0 16,0 0 0-16,0 3 0 0,0 3 0 0,0-1 0 15,-3-2 12-15,0-1-4 0,0 4-8 0,0-1 12 16,-3-2-12-16,0 0 0 0,0 2 0 0,0-2 0 15,0 0 8-15,0 0-8 0,0-1 11 0,-3-2-11 16,3 1 11-16,0 1-11 0,-3-4 10 0,0 2-10 16,0-3 13-16,3 4-3 0,-6-4-1 0,3 1 0 15,-3-4-1-15,-3 1 0 0,0-5 0 0,-3 2 0 16,-3-3-8-16,0 4 8 0,-2-4-8 0,-4-2 8 16,-3 0-8-16,-6-3 0 0,-3 0-10 0,-2 3 10 15,-4 0-105-15,-6-2-15 16,-8 1-4-16,-4 1-749 0,-8 0-151 0</inkml:trace>
  <inkml:trace contextRef="#ctx0" brushRef="#br0" timeOffset="12199.4336">7955 3741 403 0,'0'0'17'0,"0"0"5"0,-3-5-22 0,3 5 0 16,-3-3 0-16,0-2 0 0,0 0 128 0,0 2 22 15,-3-2 4-15,6 5 1 0,0 0-76 0,-3-3-15 16,-6-5-4-16,4 3 0 0,2 0-45 0,3 2-15 15,-3-2 8-15,-3-1-8 0,0 4 0 0,0-4 0 16,3 1 0-16,0 0 0 0,-6 0 0 0,3-1 0 16,0 1 0-16,3 2 0 0,-6-2 13 0,3 2-4 15,0-2-1-15,-3 2 0 0,3 1 29 0,-3-1 6 0,-6-2 1 0,6 2 0 16,1 3-12-16,-4-5-1 0,-3 2-1 16,0-2 0-16,0 5-2 0,0 0 0 0,0 0 0 0,-3-5 0 15,-2 5-16-15,2 0-3 0,6 0-1 0,-3 0 0 16,-6 5 8-16,3-5 2 0,3 0 0 0,3 0 0 15,1 3 2-15,-4-1 1 0,-3-2 0 0,6 8 0 16,3-5-1-16,-3 0-1 0,-3 2 0 0,0-3 0 16,6 4-4-16,-6-1-1 0,1-2 0 0,-4 2 0 15,0 3-1-15,3 0 0 0,3 0 0 0,-3-3 0 16,-6 3-4-16,3 0-1 0,7 0 0 0,-4 5 0 16,3-5 0-16,0 3-8 0,0 2 12 0,0 3-4 15,3 0 1-15,-3-1 0 0,-9 4 0 0,7-3 0 16,-1 2-9-16,3 1 10 0,-3-1-10 0,3 1 10 15,0-3-1-15,3 0 0 0,0 0 0 0,-3-1 0 16,3 1 2-16,3 6 0 0,3-4 0 0,-3 3 0 16,0 0 0-16,4 1 0 0,2 1 0 0,-3 4 0 0,6-3 2 15,-3 2 1-15,2 1 0 0,1 2 0 0,3-3-14 16,0-2 11-16,-3 2-11 0,3 1 10 0,0-3-2 0,3-1 0 16,0 1 0-16,-3 0 0 0,3 0 5 0,6 0 1 15,3 0 0-15,-3-3 0 0,-6 0-2 0,5-3-1 16,7 4 0-16,0-1 0 0,3 0 5 0,0 0 0 15,0-2 1-15,5 2 0 0,1 0-1 0,0-3 0 16,0 1 0-16,-1-3 0 0,1 2-16 0,3 1 10 16,-3-3-10-16,-4 2 8 0,-2-5 0 0,3 3-8 15,3-2 12-15,-3-4-4 0,-7 1 0 0,7-3-8 0,3 0 12 16,0-3-4-16,-3 0-8 0,2-2 0 16,1-3 0-16,0 0 0 0,3-3 0 0,-4 1 0 0,-2-4 0 15,3 1 0-15,6 0 14 0,-4-3-2 0,-2-3-1 0,-3 3 0 16,3-5 8-16,-1 2 1 0,1-2 1 0,0-3 0 15,-3 3 3-15,-3-3 1 0,2-2 0 0,1-1 0 16,-3 1-25-16,0-1 8 0,3-2-8 0,-1 0 0 16,1-3 12-16,-3 5-4 0,0 4 0 0,-3-4 0 15,-1 1-8-15,1-4 0 0,3 9 0 0,-3-5 0 16,-3-1 0-16,-3 1 0 0,0 2 0 0,-1 0 0 16,-2 0 0-16,0-3 0 0,-3 4 9 0,0-4-9 15,0 1 0-15,0-1 8 0,-3 3-8 0,0-2 0 16,-3-1 0-16,3-2 8 0,0 0-8 0,-3-3 0 15,3 3 0-15,-3-3 8 0,0 0-8 0,0 3 0 16,0-3 0-16,-3 0 0 0,0 3 0 0,0 0 8 16,0 0-8-16,0 0 8 0,0 2-8 0,-3 3 8 0,0-2-8 0,0-1 0 15,-3 1 0-15,-3-1 0 0,3-2 0 16,0 0 12-16,-6 0-4 0,0 0 0 0,-3-3-8 0,0 3 0 16,0-1 0-16,-5 1 8 0,-7 0-8 15,6 3 0-15,0-4 8 0,-3 4-8 0,-8-1 0 0,-4 3 0 16,3 3 0-16,-12-5-8 0,1 4 8 0,-10 4-12 15,-5-3 12-15,-7 7-12 0,-5-2-8 0,5 3-1 16,1 2-1-16,2 1 0 16,-5 2-17-16,2 0-3 0,7 2-1 0,2 1 0 15,7 2-88-15,2 1-17 0,-3 2-4 0</inkml:trace>
  <inkml:trace contextRef="#ctx0" brushRef="#br0" timeOffset="14012.4168">8545 6609 460 0,'-6'-8'41'0,"6"8"-33"0,0-5-8 0,0 5 0 16,0-3 171-16,0 3 32 0,-3-5 6 0,3 0 2 15,0 0-99-15,0-3-19 0,0 5-4 0,0-2-1 16,-3-3-32-16,3 2-8 0,0 1 0 0,0 0-1 16,0-6-11-16,0 6-3 0,0-3 0 0,0 0 0 15,-3 3-21-15,0-3-4 0,0 0 0 0,3 0-8 16,-6 3 16-16,0-1-4 0,0 1-1 0,-3 0 0 15,3 0 7-15,-3-3 2 0,-3 5 0 0,3-2 0 16,-3-1 7-16,-3 1 1 0,1 2 1 0,-4 1 0 16,0-1-7-16,0 1-2 0,-3-1 0 0,0-2 0 15,0 2 11-15,-2 0 1 0,-1 1 1 0,-6 2 0 0,-3-3-19 16,4 3-4-16,2 3-1 0,-3-3 0 0,-3 0-1 16,4 0 0-16,2 2 0 0,3 1 0 0,-3 2 2 15,6 1 0-15,-3-4 0 0,7 3 0 16,2-2 2-16,0 2 0 0,-6 3 0 0,9-2 0 0,3 2 1 15,-6-1 1-15,0 4 0 0,1-3 0 0,2 3-6 16,0-1-8-16,0 1 11 0,-3 2-11 0,-3 0 8 0,3 0-8 16,6 1 0-16,-3 2 0 0,-3-3 8 15,4 0-8-15,2 3 0 0,3 2 0 0,0-2 12 0,-3 0-12 16,-3 0 12-16,3 0-12 0,3 2 0 0,0 1 0 16,-6-1-12-16,6 1 3 0,0 0 9 0,3-1 0 15,0-2 0-15,-3 5 0 0,-3 0 0 0,6 0 0 0,0-5 0 16,0 3 0-16,-2-1 0 0,-1 1 0 0,6 2 0 15,0-2 0-15,-3 2 9 0,3-3 1 0,0 3 0 16,3 1 0-16,0-1-10 0,-3 5 0 0,-3 1 0 0,3-4-11 16,3 1 20-16,0 0 4 0,-3 0 1 0,-3 2 0 15,3-2-5-15,0 0-1 0,6-3 0 0,-4 0 0 16,-2 3-8-16,6-3 0 0,0 0 9 0,-3-2-9 16,0 2 0-16,0-2 8 0,6-3-8 0,0 2 0 15,3 1 0-15,-3 2 9 0,-3-3-9 0,3 1 0 16,9-3 13-16,-9 0-4 0,-6 2-1 0,0-5 0 15,9 1 12-15,-4-1 1 0,4 0 1 0,0 0 0 16,-6 3-13-16,6-5-9 0,3-1 12 0,0 3-12 16,-6-2 12-16,3 2-12 0,9-2 12 0,-4-3-12 15,-2 0 12-15,0 0-12 0,0 0 12 0,6-3-12 0,3 0 10 16,-3-2-10-16,-7 2 8 0,7-5-8 0,9 3 0 16,0-3 8-16,-9 2-8 0,2-2 0 15,-2 0 8-15,3-2-8 0,6-1 0 0,-6 0 8 0,0 1-8 16,-1-1 8-16,7-2-8 0,-3 0 8 0,0-1-8 0,2 1 0 15,-2 0 0-15,-3-3 8 0,3 0-8 0,-3 0 8 16,-4 0-8-16,7 0 8 0,-3 0-8 0,-3 0 0 16,-6 0-12-16,0 0 12 0,3 0 0 0,-4 0 0 15,1 3 0-15,0-3 0 0,3 0 19 0,-3 3 8 16,-3-3 1-16,3 3 1 0,-3-3-16 0,3 0-3 16,-4-3-1-16,4 3 0 0,-3 0-9 0,3-2 10 15,-3 2-10-15,3-3 10 0,0 1-10 0,0-1 0 16,0-2 0-16,2 2 0 0,-2 1 0 0,0-1 0 0,0-2 0 15,3 0 0-15,-3-1 0 0,-3 1 0 0,3 0 0 0,-4 0 0 16,1 0 10-16,-3-1-10 0,-3 1 12 16,3-3-12-16,0 0 0 0,-3 3 0 0,0 0 0 15,0-3 0-15,-3 3 0 0,3-3 0 0,0 0 8 16,-3 0-8-16,-3 3 0 0,0 0 0 0,3-1 0 0,0-1 0 16,-3-4 8-16,3 1-8 0,0-1 0 0,0 1 0 15,0 2 0-15,0-3 0 0,3 3 0 0,-3 0 0 16,3-5 0-16,-3 3 0 0,0-3 0 0,-1-1 0 15,1 1 0-15,-3-3 0 0,3 1 0 0,-3-7 0 16,-3 1 0-16,3 0 0 0,0 0 0 0,-3-3 0 16,-2 3 0-16,-1 0 0 0,-3-3 0 0,-3 3 0 0,-6-2 0 0,-3 1 0 15,-3-1 0-15,-3 2-9 16,1 0 9-16,-4-1-10 0,0 4 10 0,-3 2-10 0,-2 0 10 16,-1 6 0-16,-6-1 0 0,1 6-8 0,2 0 8 15,-3 2-8-15,4 1 8 0,-4 2-8 16,0 5-89-16,4 0-18 0,-1 3-3 15,0 3-1083-15</inkml:trace>
  <inkml:trace contextRef="#ctx0" brushRef="#br0" timeOffset="15935.1118">12361 3400 1108 0,'-12'-8'49'0,"6"5"11"0,-3 1-48 0,-3-1-12 0,3 0 0 0,-3 1 0 16,-3-1 61-16,0 3 11 0,-3-3 1 0,4 1 1 16,2 2-30-16,-3-3-5 0,-6 1-2 0,3 2 0 15,-3-3-21-15,0 3-5 0,1 3-1 0,-1-1 0 16,0 1-10-16,0-1 0 0,0 1 0 0,-3 5 8 15,-2-3-8-15,2 3 8 0,-3 0-8 0,0 0 8 16,-3 3 21-16,4-3 4 0,-1 2 1 0,3 3 0 16,-6 1 2-16,3-4 0 0,4 4 0 0,-1-1 0 15,0 0-12-15,0 0-1 0,6 0-1 0,-2 1 0 16,2 2-9-16,3-1-1 0,-3 1-1 0,3 3 0 16,0-1 0-16,-3 3 0 0,3-2 0 0,1 5 0 15,-7 0 4-15,6-1 1 0,-3 1 0 0,3 0 0 16,0 0-2-16,-3 2 0 0,3 1 0 0,1-1 0 0,5 1 5 15,0-3 1-15,0-1 0 0,3 1 0 0,0 3 6 16,3-1 2-16,3-2 0 0,0 2 0 0,0 1-28 16,3-1 0-16,0 1 0 0,-3-1 0 0,3 1 0 15,3-1 0-15,3-2 0 0,0 2 0 0,0 1 0 0,2-3 15 16,1 2-4-16,0-2-1 0,3 0-10 0,0 0 0 16,0-1 0-16,3 1 0 0,-6 0 9 0,6 0 0 15,-4 0 0-15,4-1 0 0,0 1 8 0,0 3 2 16,0-6 0-16,3 0 0 0,3 0-4 0,-1-2-1 15,4-3 0-15,0-1 0 0,-3 1-1 0,5-2 0 16,1-4 0-16,3-2 0 0,0 3-3 0,2-3-1 16,-2 0 0-16,0-3 0 0,3 3-9 0,-4-6 0 0,1 4 0 15,3-4 0-15,-3 1 8 0,-1 0 4 0,-5-3 0 16,-3 0 0-16,6-3 0 0,-1 0 0 16,-2-2 0-16,-3 2 0 0,3-5 1 0,-3 1 1 0,-1 1 0 0,-2-4 0 15,3-1 4-15,0-2 1 0,-3-3 0 0,3 0 0 16,-1 0-19-16,1 0 0 0,-3-2 0 0,3-1 0 15,0 1 0-15,-3-1 10 0,-1 1-10 0,1-1 8 16,0-2 0-16,-3 0 0 0,0-3 0 0,0 0 0 16,-4-2 0-16,1-1 0 0,-6-2 0 0,3 0 0 15,0-3 2-15,-6 1 0 0,0-6 0 0,0 0 0 16,-3-3 0-16,0-2 0 0,0-1 0 0,0-2 0 16,0 3 11-16,0 0 3 0,-6 2 0 0,3 0 0 0,0 0-24 15,-3 1 0-15,-3 2 0 0,0 0 0 16,-6 2 0-16,0 4 0 0,0-1 0 0,-9 3 0 0,-2 2 0 0,-4 1 0 15,-6 2 0-15,-3 3 0 16,1 2-73-16,-7 1-19 0,-3 2-4 0,-8 5-1 16,-7-2-102-16,-2 3-20 0</inkml:trace>
  <inkml:trace contextRef="#ctx0" brushRef="#br0" timeOffset="17304.8736">12286 6641 691 0,'0'0'61'0,"0"0"-49"0,0 0-12 0,0 0 0 16,6-3 128-16,3 3 24 0,0-2 4 0,0-1 0 16,-3 0-78-16,3-2-16 0,0 3-3 0,0-1-1 15,3 0-35-15,-4-2-7 0,1 0-2 0,0 2 0 0,-3-2-14 16,0 2 0-16,0-2 0 0,0-1 0 15,-6 1 0-15,0 0 0 0,0-3 11 0,0 3-11 0,0-3 39 0,-3 2 1 16,-3-1 0-16,0 1 0 0,0-2 3 0,-6 0 1 16,0 0 0-16,-5 0 0 0,-1 1-12 0,-3-1-3 15,-6 0 0-15,3 2 0 0,-2 1-16 0,-1 2-3 16,0-2-1-16,-3 0 0 0,3 2 15 0,1 1 4 16,-1 2 0-16,0-3 0 0,3 3 16 0,-3-3 4 15,1 3 1-15,2 0 0 0,-3 0-23 0,0 0-5 16,3 6-1-16,1-4 0 0,-1 1-4 0,0 2 0 15,3 0-1-15,0 3 0 0,-2 0-3 0,-1 3 0 16,0-1 0-16,0 4 0 0,0-1-12 0,0 3 11 16,-2 0-11-16,2 0 10 0,-3-1 4 0,3 4 1 15,-3-1 0-15,4 1 0 0,-1 5-15 0,0 0-16 16,-3 2 3-16,9-2 1 0,3-3 12 0,1 6 0 16,-7-1 0-16,3 3 0 0,3-2 12 0,0 2-12 0,-3-6 12 15,6 7-12-15,-3-4 9 0,4 0-9 0,-1 1 0 0,6-1 9 16,-3 1-9-16,3-1 0 0,0 1 0 0,3-1 0 15,0 1 8-15,3 2-8 0,-3-3 12 0,3 3-4 16,0-5 0-16,0 3 0 0,3-1 0 0,0-2 0 16,0-3 10-16,0 0 2 0,0 0 0 0,3 1 0 15,0-1 0-15,3 0 0 0,0-3 0 0,3 4 0 16,-1-1-9-16,1-3-2 0,-3 3 0 0,3-2 0 16,3 2 3-16,3 0 0 0,3-2 0 0,-3 2 0 15,2-5-12-15,1 0 0 0,0 0 0 0,0-1 0 16,-3-4 0-16,3-3 8 0,-1 0-8 0,1-3 12 15,0 1-12-15,0-1 10 0,0-3-10 0,3-2 10 16,-1 0-10-16,4-5 12 0,0 3-12 0,0-4 12 16,0 1-12-16,-1 0 8 0,1-1-8 0,0 1 8 0,3-3 20 15,-3 0 3-15,-1 3 1 0,1-3 0 0,-3 0-20 0,0 3-3 16,0-3-1-16,-1 0 0 0,1 0-8 0,-3-3 0 16,0 1-10-16,0-3 10 0,-3-1 0 0,2 1 0 15,1 0 0-15,-3-3 0 0,-3 0 8 0,0-2-8 16,3-4 12-16,0 1-12 0,-1-3 11 0,4-2-11 15,3-3 10-15,0-3-10 0,0 0 0 0,-3 3 8 16,2-3-8-16,-2 3 0 0,0 0 0 0,0 0 0 16,-3 3 0-16,0-1 0 0,-4 1 0 0,1 5 0 15,-3-3 0-15,-3 3 0 0,0-1 10 0,-3 1-10 16,0-2 10-16,-3-1-10 0,-6 0 10 0,3 0-10 0,-6-2 10 16,0-3-10-16,-3-1 0 0,-3 1 0 0,0 0 0 0,-3-5 0 15,1-3 8-15,-4 2-8 0,3 4 0 16,-3-1 0-16,0 3 0 0,-3 0 0 15,3 0 0-15,-2-1 0 0,-4 7-11 0,3-1-1 0,-3 3-1 0,-3-1 0 32,-8 1-82-32,-1 3-16 0,-3 2-3 0,-2 0-707 0,-1 0-142 0</inkml:trace>
  <inkml:trace contextRef="#ctx0" brushRef="#br0" timeOffset="19290.2221">16081 3358 1069 0,'-12'-14'47'0,"6"9"10"0,0 0-45 0,-2-6-12 16,-1 3 0-16,0 3 0 0,-3 2 26 0,3-5 3 16,-3 3 1-16,-3-3 0 0,0 3-5 0,0 2-1 15,0 1 0-15,0-1 0 0,1-2-6 0,2 5-2 16,-3-3 0-16,6 3 0 0,-6 3 0 0,0-3-1 15,-3 2 0-15,3 1 0 0,-2 0 5 0,-1-1 0 16,3 3 1-16,0 1 0 0,-3-1 9 0,6 3 2 16,-3 0 0-16,3 3 0 0,-3-4-12 0,4 4-1 15,-1 2-1-15,-3 1 0 0,3 1 22 0,-3 1 4 16,3 0 0-16,-3 0 1 0,0 3-17 0,0 2-4 16,-2 0-1-16,-1 5 0 0,3-5-2 0,-3 1 0 15,3 1 0-15,0 1 0 0,-3 3-9 0,6-1-1 16,3 1-1-16,1-1 0 0,2 1-10 0,0-1 0 15,0 0 0-15,0 1 8 0,3-1 0 0,0-2 0 0,3 0 0 16,0 0 0-16,0-3 1 0,0 0 0 0,0 0 0 16,6 1 0-16,-3-1-9 0,3 0 8 0,-3-3-8 15,0 4 8-15,3-1 4 0,3-3 0 0,-1 3 0 0,1 1 0 16,-3-1 6-16,3 0 2 0,3-3 0 0,0 4 0 16,-3-4-6-16,3 1-1 0,0-4 0 0,3 1 0 15,0 3-1-15,2-6-1 0,-2-2 0 0,3-1 0 16,3 4 3-16,0-4 1 0,0 3 0 0,3-5 0 15,2 0 1-15,4 0 0 0,0 0 0 0,0 3 0 16,-4-3 8-16,4-3 1 0,0 0 1 0,0 0 0 16,-1 1-12-16,-2-4-2 0,0-2-1 0,0 0 0 15,-6 0-11-15,2 0 8 0,1-2-8 0,-3-1 8 0,0-2 7 16,0 0 1-16,0-1 0 0,-1-2 0 0,1-2-2 16,0-1 0-16,3 3 0 0,0-2 0 0,3-1-4 15,-1-2-1-15,1 2 0 0,0-2 0 0,-3 2-9 0,0-2 0 16,-1 0 0-16,1 0 8 0,-3-3-8 15,0 0 0-15,0 0 0 0,-1-2 0 0,-2-1 0 0,3-2 0 16,0 2 0-16,-3-2 8 0,-3-3-8 0,3 1 0 16,2-4 9-16,-2 3-9 0,-3 3 11 0,0-5-3 15,-3 2 0-15,3 0 0 0,3-2-8 0,-6-1 8 16,-3-2-8-16,5 0 8 0,4 0-8 0,-3 0 0 16,-3 0 0-16,0 0 0 0,0 2 0 0,3 1 8 15,0-1 0-15,-6 3 0 0,0 3-8 0,-1 0 0 0,1 5 0 16,-3-2 0-16,-3-1 0 0,-3 3 16 0,3 0-2 15,0 3-1-15,-3-5-1 0,0 2 0 0,-3 0 0 0,0 0 0 16,0-3-12-16,0 1 0 0,-6-1 8 0,1-2-8 16,2 0 0-16,-6 3 0 0,-3-4 0 0,-3 1 0 15,-3 0 0-15,0 0 0 0,0-3 0 0,-5 3 0 16,-10-3 0-16,-3 6 0 0,1-1 0 0,2 1 0 16,-3 4 0-16,0-4 0 0,-2 5 0 0,-1-1 0 15,0 1-12-15,-2 5 0 0,-4-2 1 0,0 2 0 16,4 8-10-16,-4-6-3 0,4 6 0 0,-4 6 0 15,-6 7-128 1,4 0-25-16,-4 3-6 0,4 8-512 0,-1 8-102 0</inkml:trace>
  <inkml:trace contextRef="#ctx0" brushRef="#br0" timeOffset="20736.3148">16605 6149 576 0,'0'0'51'0,"0"-8"-41"0,-3 0-10 0,3-3 0 0,0 4 183 16,0-1 34-16,-3-3 7 0,0 3 2 0,0 0-137 0,0 0-27 16,0 0-6-16,0 0 0 0,-3 0-42 0,0 0-14 15,3 1 9-15,-3 1-9 0,-2-2 0 0,2 0 0 16,-3-2 0-16,-3 2 0 0,3-3 0 0,-3 3 0 15,0 0 0-15,-3 0 0 0,0 0 12 0,-3 3-4 16,-2-3 0-16,-4 3 0 0,-3 0 8 0,-3-3 2 16,0 2 0-16,1 1 0 0,-1 0 10 0,3 2 1 15,-6 1 1-15,4-1 0 0,-1 0 2 0,0 3 1 16,3 3 0-16,0 2 0 0,1-2 3 16,-1 5 1-16,0-3 0 0,3 6 0 0,3-1-9 0,-2 3-3 15,-4 1 0-15,3 4 0 0,-3 3-6 0,3 1-2 16,-2-1 0-16,2 3 0 0,0-3-5 0,0 5-2 15,3 1 0-15,-2 2 0 0,-1-5 0 0,3 5 0 16,-3 0 0-16,0 0 0 0,0 0-10 0,1 5 0 16,2 1 0-16,-3-1 0 0,3 1 9 0,9-1-9 0,0-2 10 15,3-1-10-15,-2 1 14 0,2 0-3 0,6 0-1 16,-3-3 0-16,3 0-2 0,-3 0 0 0,6 3 0 0,0-3 0 16,3 3 3-16,0-1 0 0,-6 1 0 0,6-3 0 15,3 3 13-15,3-3 4 0,-3 0 0 0,2 0 0 16,4-2-15-16,-3 2-2 0,6 3-1 0,0-6 0 15,0 1 6-15,3-1 2 0,0 0 0 0,0 1 0 16,2-1-2-16,1 1-1 0,0-3 0 0,3-1 0 16,3-1-1-16,-1-4 0 0,4 1 0 0,0-1 0 15,0-2-2-15,2 0-1 0,1-3 0 0,3 0 0 16,0 1 0-16,-4-4 0 0,4-2 0 0,-3 0 0 16,-3 0-11-16,2-3 0 0,1 1 9 0,-3-4-9 15,0 4 8-15,-1-4-8 0,4 1 8 0,0-3-8 16,-3 0 12-16,-1-3-3 0,-2 1 0 0,0-4 0 0,0 1-9 15,-3-3 0-15,-1 0 0 0,-2 0-11 0,0-2 30 16,-3-1 5-16,3-2 2 0,0-1 0 0,-4-4-10 16,1 2-1-16,0-5-1 0,3-3 0 0,6-2-5 0,-6 2-1 15,-1 0 0-15,1-2 0 0,3-4-8 0,-3-1 0 16,-3 2 0-16,0 0 8 0,0-1-8 0,-1-1 0 16,1-1 0-16,-3 0 0 0,-6 0 8 0,3-2-8 15,3-6 8-15,-3 1-8 0,-3-1 8 0,0 0-8 16,0-2 8-16,-1 2-8 0,-2 1 0 0,-3-4 0 15,-9 1 0-15,0-3 0 0,1 0 0 0,-7-3 0 16,-9 1 0-16,-6-1 0 0,0 6 0 0,-6-3 0 16,-8 2-9-16,-1 6 9 0,-5 0-14 0,2 3 4 0,-3 5 1 15,-2 0 0-15,-7 2-3 0,-5 6-1 0,-1 3 0 0,1 7 0 32,-1 3-131-32,-5 3-25 0,-10 5-6 0,1 2-592 0,-4 6-118 15</inkml:trace>
  <inkml:trace contextRef="#ctx0" brushRef="#br0" timeOffset="23672.1418">4797 4146 288 0,'0'0'12'0,"0"0"4"0,0 0-16 0,0 0 0 0,0 0 0 0,0 0 0 0,0 0 39 0,0 0 5 16,6 0 0-16,-6 0 1 0,0 0-27 0,0 0-6 15,0 0 0-15,0 0-1 0,0 0 33 0,6-3 8 16,0 1 0-16,-6 2 1 0,0 0 23 0,0 0 4 16,0 0 0-16,0 0 1 0,0 0-15 0,0 0-3 15,6-3-1-15,0 3 0 0,-6 0-30 0,9-3-5 16,0-2-2-16,0 3 0 0,3-1 4 0,5 0 1 15,-2-2 0-15,3-3 0 0,3 5 14 0,0-2 4 16,9-3 0-16,-4 3 0 0,4 0-23 0,0 2-4 16,-3-2-1-16,2-1 0 0,1-2-3 0,3 3-1 15,3 0 0-15,-4-1 0 0,1 4-7 0,3-3-1 16,0-1-8-16,-1 4 12 0,-2-1 7 0,3 0 1 16,-3 1 0-16,-1 2 0 0,-5 0-31 0,3 0-5 15,0 0-2-15,-1 2 0 0,4 4 18 0,-3-4 0 0,3 4-8 0,-4-1 8 16,4 0 0-16,0-2 0 0,3 2 0 0,-1 0 0 15,-2-2 12-15,0 0 7 0,0-1 1 0,-1-2 0 16,-2 0-31-16,0 0-5 0,3 0-2 0,-4 0 0 16,4 0 29-16,-3 0 5 0,-3-2 2 0,-1 2 0 15,-2-3-18-15,3 3 0 0,0-3-8 0,-3 3 8 16,-1 0 0-16,1 0 16 0,-3 0-1 0,0 0-1 16,0 0-14-16,0 0 11 0,-1 0-11 0,-2 3 10 15,0 0-10-15,3-3 0 0,-3 0 0 0,6 0 8 16,-4 2-8-16,1-2 8 0,3 0-8 0,-3 0 8 15,0 0-8-15,0 0 0 0,-1 0 0 0,4-2 8 16,-3 2-8-16,0 0 0 0,0-3 9 0,0 0-9 16,-6 1 9-16,-1-1-9 0,4 3 12 0,-3-3-12 0,-3 3 8 15,0-2-8-15,0-1 0 0,0 3 0 0,0-3 8 16,0 3-8-16,-4 0 0 0,4 0 0 0,3 0 0 16,-3-2 0-16,-3 2 0 0,6 0 0 0,3 0 0 0,0 0 0 15,-6 0 0-15,3 0 0 0,-7-3 0 0,7 3 0 16,6 0 0-16,-6 0 0 0,0-2 0 0,0 2 0 15,6 0 0-15,-1 2 0 0,-2-2 0 0,-3 0 0 16,0 0 0-16,3 3-564 16,-3-1-116-16</inkml:trace>
  <inkml:trace contextRef="#ctx0" brushRef="#br0" timeOffset="25591.2494">4258 4847 403 0,'0'0'36'0,"0"0"-36"0,0 0 0 0,0 0 0 16,0 0 99-16,0 0 13 0,3-5 2 0,3 2 1 15,-6 3-71-15,6-5-13 0,-3 2-3 0,6 1-1 16,-3-4-27-16,0 4 0 0,0-4 0 0,0 4 0 16,0-4 0-16,0 1-12 0,0 3 0 0,-3-1 1 15,3 0 11-15,-6 3-10 0,6-2 10 0,-6 2-10 16,0 0 10-16,0 0 0 0,0 0 10 0,0 0-10 0,0 0 36 16,0 0 2-16,0 0 0 0,3-3 0 0,3 0 2 15,-6 3 0-15,0 0 0 0,0 0 0 0,3 0-8 0,-3 0-2 16,0 0 0-16,0 0 0 0,0 0-7 0,0 0-2 15,6-5 0-15,-6 5 0 0,0 0 15 0,0 0 2 16,0 0 1-16,0 0 0 0,0 0 2 0,0 0 1 16,0 0 0-16,0 0 0 0,0 0-4 0,0 0-1 15,0 0 0-15,0 0 0 0,-3 8-17 0,3 0-4 16,-3 0-1-16,0 0 0 0,3 5 0 0,-3-2 0 16,3-1 0-16,-3 6 0 0,0-3-5 0,0 3-1 15,3 0 0-15,0 3 0 0,0-1 4 0,0 3 1 0,0-2 0 16,0-1 0-16,0 3-2 0,0 3-1 15,0-3 0-15,3 3 0 0,0 0 5 0,-3 0 2 16,0 0 0-16,0 2 0 0,0-2-2 0,-3 2-1 0,3 1 0 16,-3 2 0-16,3-3-3 0,-3 1-1 0,3 2 0 15,0 0 0-15,-3 5 1 0,0-4 1 0,3 1 0 0,0-2 0 16,0 3-3-16,0 0-1 0,0 0 0 0,0-3 0 16,0 5-1-16,0-2 0 0,0-3 0 0,0 5 0 15,0 1 0-15,0-1 0 0,0-2 0 0,0 0 0 16,0-1 2-16,0-1 0 0,0-1 0 0,0 0 0 15,0-3-2-15,0 1 0 0,3-3 0 0,0-1 0 16,-3 4 3-16,0-3 0 0,3-1 0 0,-3 4 0 16,-3-1-3-16,3 1-8 0,0-1 12 0,0 1-4 15,-3-1 0-15,0 1-8 0,0-1 12 0,3-2-4 16,0-3-8-16,0 3 0 0,0-3 0 0,0 0 0 16,0-2 8-16,0-3-8 0,0 2 0 0,3 1 8 0,-3-6-8 15,0 3 10-15,0 0-10 0,3 0 10 16,0-3 2-16,0 3 0 0,-3-3 0 0,3 3 0 0,0-3 0 15,0 3 0-15,-3-3 0 0,3-2 0 0,-3-1-12 16,0-4 10-16,0-1-10 0,0 0 10 0,0 0-10 0,0-5 10 16,0 0-10-16,0 0 10 0,0 0-10 0,0 0 0 15,0 0 0-15,0 0 0 0,0 0-18 0,0 0-2 16,0 0-1-16,0 0-735 16,0 0-148-16</inkml:trace>
  <inkml:trace contextRef="#ctx0" brushRef="#br0" timeOffset="27407.4212">8086 4868 230 0,'-12'-5'20'0,"12"5"-20"0,0 0 0 0,0 0 0 16,3-3 112-16,-3 3 19 0,-3-5 3 0,3 5 1 16,3-3-64-16,-3 3-13 0,0 0-2 0,-3-5-1 15,3 5-35-15,0-5-8 0,0 5 0 0,-6-3-1 16,0 1-11-16,6 2 0 0,0 0 0 0,0 0 0 16,-6-3 0-16,6 3 0 0,0 0 9 0,0 0-9 15,0 0 22-15,0 0 0 0,0 0 0 0,0 0 0 16,0 0 18-16,0 0 4 0,-6 5 1 0,6-5 0 15,0 0-9-15,3 6-3 0,-6 4 0 0,1-5 0 16,-4-2-8-16,3 5-1 0,3-8-1 0,-3 5 0 16,0 1-6-16,3-6-1 0,3 8 0 0,0 2 0 15,3-2 16-15,-6 0 4 0,0 0 0 0,3 2 0 16,2 1-3-16,1 2 0 0,-9 3 0 0,3 3 0 16,3 2 1-16,0 0 0 0,-9 3 0 0,0 2 0 15,1 1 4-15,2 5 1 0,-3-3 0 0,0 0 0 16,-3 0-7-16,3-3-2 0,3 6 0 0,0-6 0 15,0-2-10-15,-3 3-3 0,3-3 0 0,3 2 0 0,0-2-8 16,0 5-1-16,-3-5-8 0,0 2 12 0,6 1-12 16,0-4 8-16,-6 1-8 0,0 0 0 0,6 0 21 15,-3 0-1-15,0-3-1 0,-3 0 0 0,-3-2-19 16,6 4 0-16,0-1 0 0,0-1 0 0,-6 3 16 0,0-3-3 16,6 0-1-16,0 0 0 0,-3 0-2 0,0 0-1 15,0 1 0-15,3-4 0 0,3 1 3 0,-6-1 1 16,0 1 0-16,0-1 0 0,9-2-1 0,-6-3 0 15,-3 0 0-15,0-2 0 0,3 0-3 0,0-1-1 16,0 3 0-16,0-5 0 0,-3-2-8 0,0 2 0 16,6 2 9-16,-3-2-9 0,0 0 0 0,0 0 9 0,0 0-9 15,3 0 0-15,0 0 9 0,-3 2-9 0,0 1 0 16,0 0 9-16,3-1-9 0,-3 1 0 0,-6-1 9 16,6-2-9-16,0-2 8 0,3 2-8 0,0-3 10 15,-6 3-10-15,0 0 11 0,3 2-11 0,3-2 12 0,-3 0-12 16,-3-3 12-16,3 3-12 0,3-2 12 0,0 2-12 15,-3 2 12-15,3-2-4 0,-3 0 0 0,0 0-8 16,6 0 12-16,-6 0-12 0,-3-3 12 0,3 3-12 16,6-3 12-16,-3 3-12 0,-3 0 12 0,0 0-12 15,0 3 10-15,0-1-10 0,3 4 8 0,-3-4-8 16,-6 3 8-16,6-2-8 0,6 2 8 0,-3 0-8 16,-6 1 0-16,6-4 0 0,0-2 8 0,3 3-8 15,-3-3 0-15,3 2 10 0,-6-2-10 0,3-2 10 16,3 1-10-16,0-1 0 0,-6-6 0 0,3 5 0 15,3 0-145-15,0 1-22 16</inkml:trace>
  <inkml:trace contextRef="#ctx0" brushRef="#br0" timeOffset="33576.9665">11319 4297 115 0,'15'0'10'0,"-9"-3"-10"0,0 3 0 0,-1-2 0 16,-5 2 67-16,0 0 11 0,0 0 2 0,6 0 1 15,-6 0-63-15,0 0-18 0,0 0 0 0,0 0 8 16,0 0-8-16,0 0-11 0,0 0 3 0,0 0 0 16,0 0 45-16,0 0 10 0,0 0 1 0,0 0 1 15,0 0-1-15,0 0-1 0,-6-6 0 0,4 4 0 16,-4-1-23-16,6 3-5 0,-3-3-1 0,0 1 0 15,3 2 5-15,-6-3 1 0,3 3 0 0,-3 0 0 16,6 0 13-16,0 0 3 0,0 0 1 0,0 0 0 16,0 0 14-16,-6 3 2 0,-3-1 1 0,3 4 0 15,0-6-9-15,0 2-1 0,6-2-1 0,-6 3 0 16,0 0-6-16,0-3-1 0,6 0 0 0,-6 2 0 16,0-2 0-16,0 3 0 0,0-1 0 0,0 1 0 15,3-3-3-15,-3 3-1 0,0-1 0 0,-2 1 0 16,-1 0-24-16,3 2-12 0,-3 0 10 0,-3 3-10 0,3 0 9 15,-3 0-9-15,0 3 8 0,0-1-8 0,0 1 16 16,0-1-3-16,3 1 0 0,-2 0 0 0,2-1 6 16,0-2 1-16,0 3 0 0,0-1 0 0,3 1-5 0,-3-3-1 15,0 2 0-15,3 4 0 0,-3-4-5 0,0 1-1 16,0-1 0-16,-3 4 0 0,0-1-8 16,1 0 0-16,-7 3 0 0,3 0-11 0,-3 5 11 0,0-2 0 15,3-1 0-15,0-2 0 0,-3 2 0 0,1-2 8 16,2 3-8-16,0-1 8 0,0-2 1 0,0 3 1 15,-3-1 0-15,6 1 0 0,-6-1 9 0,7 1 1 16,-4 2 1-16,0-2 0 0,3 2-3 0,0-3-1 16,-3 1 0-16,3-1 0 0,0 1-7 0,3-1-2 15,-3-2 0-15,1 0 0 0,-4 0-8 0,3 0 10 16,0-3-10-16,-3 3 10 0,3 0-1 0,-3 0 0 0,-3 0 0 16,0-3 0-16,4 0-1 0,-1 0 0 0,0 3 0 15,3-3 0-15,0 1-8 0,0-1 10 0,-3-3-10 0,3 4 10 16,-3-1-10-16,3 0 0 0,-2 0 0 0,-1-2 0 15,3 2 0-15,-3-2 0 0,3 2 0 0,0 0 0 16,0-2 0-16,0 2 0 0,-3 0 0 0,4 0 0 16,-1 1 0-16,0 1 0 0,-3 1 0 0,3 0 8 15,-3 0-8-15,0 3 10 0,0-3-10 0,0-1 10 16,0 1-10-16,1 0 8 0,-1 0-8 0,-3 0 8 16,3 0-8-16,-3 2 10 0,0-2-10 0,0 0 10 15,4-3 7-15,2 3 2 0,0-3 0 0,0 3 0 16,-3-3-19-16,3 1-19 0,-3-1 4 0,3 0 1 15,0-2 14-15,3 2 0 0,-3-2 0 0,1-1 0 16,-1 6 0-16,0 0 0 0,-3 0 0 0,3 0 0 0,-3-3 0 16,0-3 0-16,0 4 0 0,-3 2 0 0,4-1 0 15,-4 1 0-15,3-2 0 0,0-1 0 0,-3 0 8 16,0 0-8-16,0-2 0 0,4 2 0 0,-1 0 11 16,0 0-2-16,3-2 0 0,0 0 0 0,0-1-9 0,0 1 0 15,-3-1 0-15,0 1 0 0,3 0 0 0,-2-1 0 16,-1 3 0-16,0 1 0 0,0-1 0 0,-3 0 0 15,3 6 0-15,0-1 0 0,0-2 0 0,1 3 12 16,-1-4-12-16,3 4 12 0,-3-1-12 0,3-4 0 16,0 2-12-16,3-3 12 0,-3 3 0 0,0-3 8 15,3-3 2-15,0 1 0 0,1-3-10 0,-1 3 0 16,-3-1 0-16,3-2 0 0,-3 3 0 0,3-3 0 0,-3 2 0 16,3 1 0-16,-3-1 0 0,-3 1 0 0,3 0 0 15,0 2 0-15,-2-5 0 0,-1 2 0 0,3 1 0 0,0-1 0 16,-3 4 8-16,0-1-8 0,6 0 0 15,-3-2 8-15,0-3-8 0,3 0 8 0,1 0-8 0,2 2 8 16,-3-2-8-16,3 0 0 0,3-3 0 0,-3 1 0 16,0-1 0-16,0 0 10 0,0 0-10 0,0 1 10 15,-3-1-10-15,3 0 0 0,0 3 0 0,-3-2 0 16,3 1 11-16,-3-1-3 0,3 2-8 0,-3 2 12 16,3-4-4-16,-2 2-8 0,-1-6 11 0,3 3-11 15,0 3 0-15,-3 0 0 0,0-2 0 0,3-1 0 16,0-2 0-16,0 2 0 0,-3-3 0 0,0 4 0 15,0 2 0-15,0 0 0 0,0-3 0 0,-3 3 0 16,-2 0 0-16,-1 0 0 0,0-3 0 0,-3 3 0 16,3 3-25-16,6-1-3 0,0-2 0 15,3 0 0-15,-6-3-80 0,6 1-16 0,3 2-3 0,3-8-857 16</inkml:trace>
  <inkml:trace contextRef="#ctx0" brushRef="#br0" timeOffset="35646.4922">11768 4974 57 0,'0'0'0'0,"0"0"0"16,0 0 0-16,0-5 0 0,0 0 181 0,0 2 31 16,0-2 7-16,0 5 1 0,0 0-123 0,0-6-24 0,-3 1-5 0,3 0 0 15,-3 2-36-15,3-2-6 0,0 5-2 0,-3-5 0 16,0 2-24-16,3 3 0 0,0 0 8 0,0-5-8 15,0-1 17-15,0 6 2 0,-3-5 0 0,3 5 0 16,0-5 3-16,0-1 1 0,0 6 0 0,3-7 0 16,-3 1-4-16,0 6-1 0,0 0 0 0,0 0 0 15,3-2-18-15,-3 2 0 0,3-6 0 0,0 1 0 16,-3-3 0-16,0 8 0 0,0-5 10 0,0 5-10 16,0-6 0-16,-3 1 0 0,0 0 0 0,0 2 0 15,3 3 0-15,0 0 15 0,-3-5-4 0,3 5-1 16,-6-3 3-16,6 3 1 0,-3-5 0 0,3 5 0 15,0 0 5-15,0 0 1 0,-3 0 0 0,3 0 0 16,0 0-10-16,-6 5-2 0,1-2 0 0,5-3 0 16,-3 8 4-16,0-3 0 0,0 3 0 0,0-3 0 15,3 3 1-15,0-8 1 0,-3 6 0 0,3-6 0 16,0 0-4-16,0 8-1 0,3 0 0 0,0-3 0 0,-3-5 11 0,3 5 1 16,-3 0 1-16,3 1 0 0,0-1-6 0,-1 3-2 15,1 0 0-15,3 0 0 0,-3 2 10 0,0 1 1 16,-3 2 1-16,0-2 0 0,3 2-10 0,0-2-1 15,-3 4-1-15,0-4 0 0,0 2-4 0,0 0-1 16,0 3 0-16,0 0 0 0,-3 3-9 0,3-1 12 16,0 1-12-16,0-1 12 0,0-2-12 0,0 3 10 15,0-1-10-15,3-2 10 0,0 3-2 0,0-1-8 16,0 1 12-16,-3-1-4 0,3 1 4 0,0-1 0 16,-3 1 0-16,3 2 0 0,0 0 0 0,0 0 0 15,-6 0 0-15,6 3 0 0,-3 0 8 0,0 5 1 16,3 0 1-16,-3-2 0 0,3 2-10 0,0 0-1 0,3 0-1 15,-3 3 0-15,0-3-10 0,0 3 0 0,0-3 9 0,0 0-9 16,0-3 0-16,-3-2 9 0,0 0-9 16,0 2 0-16,-3-4 9 0,3 1-9 0,0-1 0 0,-3-1 9 15,3 3-9-15,-3-6 12 0,0 3-12 0,3-2 12 16,-3-3 2-16,3-1 1 0,0 1 0 0,-3 0 0 16,0 0-1-16,0 0 0 0,3-5 0 0,-3 2 0 15,0 0-6-15,0 3-8 0,0 0 11 0,0 0-11 16,0-3 9-16,0 3-9 0,0-3 0 0,-3 3 9 15,3 0-9-15,0-3 0 0,3 5 0 0,-3-2 0 16,3 3 0-16,0-3 8 0,-3 0-8 0,3-3 0 16,0 0 8-16,0 0-8 0,0 1 8 0,0-4-8 15,0 1 10-15,0-1-10 0,0-2 12 0,0 0-12 16,0 0 15-16,0-8-4 0,3 8-1 0,0 0 0 0,-3-8-2 16,3 5 0-16,-3-5 0 0,0 8 0 0,0 0-8 15,0-8 0-15,0 0 9 0,-3 8-9 0,0 0 0 0,3-3 9 16,0-5-9-16,0 8 0 0,0 0 10 0,0 0-10 15,-3 0 8-15,3-3-8 0,0-5 8 0,0 8-8 16,-3 0 0-16,3-8 8 0,0 0-8 0,3 6 8 16,-6-1-8-16,3-5 8 0,0 0-8 0,0 0 12 15,0 0-12-15,0 0 12 0,0 0-4 0,0 0 0 16,0 0 0-16,0 0 0 0,0 0 4 0,0 0 0 16,0 0 0-16,0 0 0 0,0 0-12 0,0 0 0 15,0 0 0-15,0 0 0 0,0 5-11 0,0-5 11 16,0 0-8-16,0 0 8 15,0 0-152-15,0 0-26 0</inkml:trace>
  <inkml:trace contextRef="#ctx0" brushRef="#br0" timeOffset="37347.8659">8857 7318 781 0,'0'0'16'0,"0"0"4"0,0 0 1 0,0 0 3 0,0 0-24 0,0 0 0 0,0 0 0 0,0 0 0 16,-3-2 28-16,3 2 2 0,0 0 0 0,0 0 0 16,0 0-11-16,0 0-3 0,0 0 0 0,0 0 0 15,0 0-1-15,0 0-1 0,0 0 0 0,0 0 0 16,0 0 10-16,0 0 1 0,0 0 1 0,0 0 0 16,0 0 19-16,0 0 4 0,0 0 1 0,0 0 0 15,0 0-11-15,-3 2-3 0,3-2 0 0,0 0 0 0,0 0-17 0,0 0-4 16,-3 6-1-16,3-6 0 0,0 0-5 0,0 0-1 15,0 0 0-15,0 8 0 0,0-8-8 0,0 0 12 16,0 0-12-16,0 0 12 0,3 5 0 0,-3-5 0 16,0 0 0-16,6 5 0 0,0 0 11 0,-3 1 2 15,-3-6 1-15,9 5 0 0,0-2 13 0,-3-1 2 16,0-2 1-16,3 3 0 0,3 0-6 0,0-1 0 16,-1 1-1-16,4-3 0 0,-3 3-13 0,6-3-2 15,0-3-1-15,6 0 0 0,-3 3-7 0,2 0-2 16,1-2 0-16,0 2 0 0,3-3-10 0,0 0 8 15,-4-2-8-15,4 2 8 0,-3-2-8 0,-3 5 10 0,3-3-10 16,0-2 10-16,-1 5 1 0,-2-5 0 0,3 5 0 16,-3-3 0-16,0 1 5 0,-1-1 2 15,1 0 0-15,-3 1 0 0,3 2 6 0,3-3 0 0,0 0 1 16,-4 1 0-16,4 2-16 0,0 0-9 0,0 0 10 16,0-6-10-16,0 4 9 0,2-1-9 0,-2-2 8 0,3 2-8 15,0 1 0-15,2-1 0 0,-5-2 0 0,0 2 0 16,-6 0 0-16,3 1 0 0,0-1 8 0,-1 3-8 15,-2-3 0-15,0 3 0 0,0-2 0 0,-3 2 0 16,3 0 0-16,0 0 0 0,-3 0 0 0,2 0 8 16,-2 2 2-16,3-2 0 0,-3-2 0 0,3 2 0 15,0 0-10-15,3 0 8 0,-4 0-8 0,7-3 8 16,0 3-8-16,-3-3 0 0,0 1 0 0,0 2 8 16,2 0-8-16,1-3 0 0,0 3 0 0,0 0 0 15,0 0 0-15,-1 0 0 0,-5 3 0 0,3-3 8 16,-6-3-8-16,0 3 0 0,0-2 0 0,0 2 0 0,-3 0 0 15,-1 0 0-15,-2 0 0 0,3 0 0 0,-3 0 9 16,3-3-9-16,0 3 10 0,-3-3-10 0,6 3 10 0,-3 0-10 16,0-2 10-16,0 2-10 0,0-3 0 0,-1 0 8 15,1 3-8-15,0-2 0 0,0 2 0 0,0-3 0 16,-3 3 0-16,3-3 0 0,0 3 0 0,-3 0 0 16,0 0 8-16,3 0-8 0,-1 0 0 0,1 0 0 15,-3-2 0-15,3 2 0 0,0 0 0 0,-3 0 0 16,0-3 0-16,3 3 0 0,-3-3 0 0,0 3 0 15,-3-2 0-15,3 2 0 0,-9 0 0 0,9 0 0 16,-4 0 0-16,4 0 0 0,-9 0 0 0,9 0 0 0,0 0 0 16,0-3 0-16,-3 3 12 0,3-3-4 0,0 3-8 15,0 0 12-15,0-2-4 0,0 2-8 0,3-3 11 16,-3 3-11-16,3 0 8 0,-4 3-8 0,4-3 0 0,-3 0 0 16,0 0 0-16,0 0 0 0,0 5 0 0,-3-2 0 15,3-6 0-15,-3 3 0 0,0 0 0 0,-6 0 0 16,6 3 0-16,-6-3 0 0,9 0 0 0,-3 2 0 15,0-2 10-15,0 0-2 0,3 0 0 0,-3 0 0 16,2 0-8-16,-2 0-11 0,3 0 3 0,-3 0 0 16,3 0 8-16,-3 0 11 0,0 0-3 0,3 0 0 15,3 0-8-15,3-2 0 0,-3 2 0 0,6 0 0 16,-4 0-27 0,1 2-7-16,-3-4-2 0,-3 2-1033 0</inkml:trace>
  <inkml:trace contextRef="#ctx0" brushRef="#br0" timeOffset="39978.4356">12768 4180 403 0,'0'0'17'0,"0"0"5"15,0 0-22-15,0 0 0 0,0-2 0 0,0 2 0 0,-3-3 82 0,3 3 12 16,0 0 2-16,0 0 1 0,-3-3-43 0,0 1-9 16,0 2-1-16,3 0-1 0,0 0-31 0,0 0-12 15,-6 0 8-15,6 0-8 0,0 0 0 0,0 0 0 16,-3 2 0-16,-2-2 0 0,2 0 0 0,3 0 8 16,-3 0-8-16,3 0 12 0,-9 0-2 0,6 0 0 15,0 3 0-15,-3-3 0 0,0-3 14 0,0 3 2 16,3 0 1-16,3 0 0 0,0 0-4 0,0 0-1 15,-3-5 0-15,3 5 0 0,0 0-5 0,-3 0-1 16,-3-2 0-16,3 2 0 0,3 0 2 0,-6-3 0 16,3 0 0-16,3 3 0 0,0 0 8 0,0 0 2 15,0 0 0-15,-6-2 0 0,0 2-5 0,6 0-1 16,0 0 0-16,0 0 0 0,0 0 11 0,0 0 3 16,0 0 0-16,0 0 0 0,0 0-10 0,0 0-2 0,0 0 0 0,0 0 0 15,0 0-7-15,9-3-1 0,0 0-1 0,3 1 0 16,0-1-4-16,3 3-1 0,3-3 0 0,-1 1 0 15,4 2 2-15,0-3 1 0,3 0 0 0,3 1 0 16,-3-1 2-16,5 1 0 0,4-4 0 0,0 4 0 16,5-4-5-16,-2-2-1 0,-3 3 0 0,6 0 0 15,-4-1-9-15,4-1 8 0,-3 1-8 16,2 1 8-16,-2 0-8 0,0-1 0 0,-3 1 0 0,-1 2 8 16,4-2-8-16,-6 2 0 0,0-2 0 0,2 0 0 15,-2 2 0-15,0 1 0 0,3-1 0 0,-1-2 0 16,1 2 0-16,0 0 0 0,-3-2 0 0,2 0 0 15,4 0 0-15,0-1 8 0,0 1-8 0,-1 0 0 16,1-1 0-16,0 4 0 0,-4-4 0 0,4 1 0 16,0 0 0-16,-3 2 8 0,-1-2-8 0,-2 0 0 0,-3 2 10 15,0 0-10-15,-1-2 12 0,-2 0-12 0,0 5 24 0,0-6-3 16,-3 4 0-16,3-4 0 0,-4 6-21 0,1-2 0 16,-3-1 0-16,3 1 0 0,0 2 10 0,3 0-2 15,-4-3-8-15,1 3 12 0,3 0-12 16,-3 0 0-16,0-3 8 0,0 3-8 0,2 3 0 0,-2-3 0 15,3-3 8-15,-3 3-8 0,-3 0 0 0,3 0 0 16,2 0 0-16,-2 0 0 0,-3 0 0 0,0 0 0 16,0 0 0-16,-3 0 0 0,0 0 0 0,-7 0 0 15,1 0 0-15,-3 0 0 0,6 0 0 0,-3 3 0 16,-3-3 0-16,0 3 0 0,0-3 0 0,0 0 0 16,3 0 0-16,-3 0 0 0,-6 0 0 0,6 2 0 0,3-2 0 15,-3 3 0-15,-6-3 0 0,6 2 0 0,3-2 0 0,-9 0 0 16,6 3 0-16,0 0 0 0,-6-3 0 15,8 2 0-15,-2-2 0 0,0 3 0 0,0 0 0 0,0-1 0 16,-6-2 0-16,9 3 0 0,-3 2 0 0,3-2 0 16,-3 0 0-16,3-1-12 0,-3-2 12 0,3 3-10 15,-3 0 10-15,0-1-8 0,0-2 8 0,0 3-8 16,-6-3-10-16,9 2-2 0,-6-2 0 0,3 3-568 16,-6-3-115-16</inkml:trace>
  <inkml:trace contextRef="#ctx0" brushRef="#br0" timeOffset="40899.9644">15013 3961 230 0,'0'0'10'0,"0"0"2"0,0 0-12 0,0 0 0 0,0 0 0 0,0 0 0 16,0 0 129-16,0 0 23 0,0 0 5 0,0 0 1 15,-3-3-125-15,3 3-25 0,-3-2-8 0,3 2 0 16,0 0 0-16,0 0 0 0,-3-3 0 0,3 3 0 16,0 0 0-16,0 0 0 0,-6-3 0 0,6 3 0 15,0 0 0-15,0 0 0 0,0 0 0 0,-3-2 0 16,-3 2 0-16,6 0 0 0,0 0 0 0,0 0 0 15,0 0 0-15,0 0 0 0,0 0 0 0,9 0 0 16,0-3 0-16,0 3 13 0,0 0-3 0,-1-3-1 16,4 1 12-16,0 2 3 0,0-3 0 0,0 3 0 15,3-3 1-15,0 1 1 0,-3-1 0 0,3 0 0 16,0 1-8-16,-1-4-2 0,1 6 0 0,0-2 0 16,0-3 0-16,0 2-1 0,0 3 0 0,3-3 0 0,-3 3-15 15,2 0 9-15,1 3-9 0,0-3 8 0,3 3-8 0,-3-1 0 16,-3 3-12-16,3 1 12 15,2-4-36-15,1 4 0 0,-3-1 0 0</inkml:trace>
  <inkml:trace contextRef="#ctx0" brushRef="#br0" timeOffset="42520.4648">16001 4559 403 0,'0'0'36'15,"0"0"-36"-15,0 0 0 0,0 0 0 0,0 0 83 0,0 0 9 16,0 0 3-16,-3-6 0 0,3 6-39 0,0 0-7 16,0 0-1-16,0 0-1 0,-6-5-31 0,6 5-5 15,-6-2-2-15,0-1 0 0,0 3-27 0,0 0-6 16,0-3 0-16,3 3-1 15,-6-2-3-15,6 2 0 0,-3 0 0 0,0-3 0 0,0 0 28 0,6 3-10 0,-6 0 10 0,1-5 0 16,2 2 0-16,0-2 0 0,-3 2 0 16,6 3 9-16,0 0 15 0,-6-5 2 0,-3 3 1 0,0-4 0 15,3 1-3-15,3 0 0 0,-3-1 0 0,3 4 0 16,0-4-3-16,3 6-1 0,-3-5 0 0,3-3 0 16,-3 3-9-16,3 5-3 0,-6-3 0 0,3-2 0 15,0 0 7-15,0-1 1 0,-3 4 0 0,3-1 0 16,-3 0-16-16,3 1 8 0,-3-1-8 0,0 0 0 15,3 1 39-15,0 2 1 0,3 0 1 0,-6 0 0 16,1 0-1-16,5 0 0 0,-6 5 0 0,3 0 0 16,3-5-4-16,0 0-2 0,-3 6 0 0,3-6 0 15,-3 5-18-15,0 0-3 0,0 3-1 0,0-2 0 16,3-6-1-16,-3 7-1 0,3-1 0 0,-3 2 0 16,0 0 10-16,3-3 1 0,-3 6 1 0,3-1 0 0,-6 6 17 15,3 0 3-15,0-3 1 0,0 8 0 0,-3 3 5 16,0 5 0-16,3 0 1 0,-3 3 0 0,3 0-23 15,-3 2-5-15,0 1-1 0,3-1 0 0,0 3 6 16,0-3 1-16,0 3 0 0,3 3 0 0,-3-5-9 0,0-1-2 16,3-2 0-16,-3-1 0 0,0-1-8 15,3-4-8-15,-3 0 9 0,3 1-9 0,0-1 14 0,-3 1-3 16,3-1-1-16,0-2 0 0,0 0-10 0,0 2 0 16,0 1 0-16,0 2 0 0,0-3 8 0,0 1-8 15,-3 2 12-15,3-3-4 0,0-2-8 0,0 0 0 16,0-3 9-16,-3 0-9 0,3 1 0 0,-2-1 0 15,2-3 0-15,0-2 8 0,-3 0-8 0,3 0 8 16,0-3-8-16,0 0 8 0,0 1 2 0,0-1 1 0,0-3 0 16,3 1 0-16,-3 2 8 0,2-2 1 15,1-3 1-15,-3 0 0 0,3 2-8 0,0 1-1 0,-3-1-1 0,3 1 0 16,0 0 4-16,-3-4 1 0,0 1 0 16,3 0 0-16,-3 6-8 0,0-4 0 0,0 1-8 0,0-1 12 15,0-2-12-15,0 0 8 0,0 3-8 16,0-1 0-16,0 1 9 0,0 0-9 0,-3-4 8 0,6 1-8 15,-3-8 0-15,0 8 0 0,0-2 0 0,0-6 0 16,6 8 18-16,-6-8 11 0,0 0 3 0,0 7 0 16,3 1-32-16,-3-8 0 0,0 0 0 0,0 0 0 15,0 8 0-15,3 0-13 0,-3-8 1 0,3 8 0 16,-3-8 12-16,0 0 0 0,0 8 12 0,0-8-12 16,3 5 18-16,0 3-3 0,-3-8-1 0,0 0 0 15,0 0-14-15,0 6-12 0,0-6 3 0,-3 8 0 0,3-8 9 16,0 5 0-16,0-5 0 0,0 8 0 0,-3 0 0 15,3-8 0-15,0 0 0 0,0 10 0 0,-3-2 8 0,0 0 0 16,3-8 0-16,0 8 0 0,-3 0-8 0,3-3 0 16,0 1-8-16,0-6 8 0,0 0 0 0,0 0 0 15,0 0 0-15,0 0 8 0,0 0-8 0,0 0 0 16,0 8 0-16,0-8 0 0,0 5 0 0,0-5 0 16,0 0 0-16,0 5 0 0,-3 6 0 0,3-3 0 15,0 0 0-15,0 0 0 0,0 0 0 0,0 0 0 16,0-1 0-16,3 4 0 15,-3 2-79-15,0 3-17 0,0 0-3 0</inkml:trace>
  <inkml:trace contextRef="#ctx0" brushRef="#br0" timeOffset="44424.512">12215 7178 342 0,'6'3'15'0,"-3"-3"3"0,3-3-18 0,-3 3 0 0,0 0 0 0,2 0 0 16,-2-2 19-16,-3 2 0 0,6-3 0 0,-6 3 0 15,3-3 1-15,-3 3 0 0,3-5 0 0,-3 5 0 16,0 0 47-16,0 0 9 0,6 0 3 0,-6 0 0 16,0 0 12-16,0 0 2 0,0 0 1 0,0 0 0 15,0 0-40-15,0 0-8 0,0 0-2 0,0 0 0 16,0 0-17-16,0 0-4 0,0 0-1 0,6-3 0 16,0 3-13-16,0 0-9 0,0-2 12 0,-3 2-12 15,3 0 16-15,0 0-3 0,-6 0-1 0,6 0 0 16,0 0 0-16,0 2 0 0,0 1 0 0,0-3 0 15,-6 0 21-15,9 3 4 0,-3-3 1 0,0 2 0 16,3 1-6-16,-4 0 0 0,1-3-1 0,0 2 0 0,3 1-2 16,-3-3 0-16,6 2 0 0,-3-2 0 0,0 3-5 0,3-3-2 15,0 0 0-15,0 0 0 0,3-3-6 0,-3 3 0 16,5-2-1-16,1 2 0 0,-3 0 8 0,6 0 1 16,3-3 1-16,0 1 0 0,-4-1-25 0,1 0 0 15,3 1 0-15,0 2 0 0,0-3 0 0,0 0 0 16,-1 1 0-16,1 2 0 0,0-3 10 0,0 0 3 15,0 3 1-15,-4-2 0 0,7-1-4 0,0 0-1 16,3 3 0-16,3-2 0 0,-1-1-1 0,1 0-8 16,-3 1 12-16,3-3-4 0,2 2-8 0,-2 0 10 0,3 1-10 15,-4 2 10-15,1-6-10 0,-3 4 0 0,3 2 9 16,-4-3-9-16,7 0 12 0,-9 1-3 0,3 2 0 16,-1-3 0-16,1 3 0 0,3 0 0 0,0 0 0 15,-1 0 0-15,1-3-9 0,-3 3 8 0,0-2-8 16,3 2 8-16,-4-3-8 0,4 3 0 0,0 0 0 0,-1-3 8 15,1 1 4-15,3 2 0 0,0-3 0 0,2 3 0 16,1 0-12-16,0-2-12 0,-4 2 2 0,4-3 1 16,-3 3 9-16,0 0 12 0,-4-3-2 0,4 1-1 15,-3 2-9-15,0-3-9 0,-1 3 9 0,1-3-13 16,0 1 13-16,-3 2 0 0,2-3 9 0,-2 0-9 16,-6 3 8-16,3-2-8 0,-4-1 0 0,4 0 9 15,-3 3 2-15,0-2 0 0,0-1 0 0,0 3 0 16,2-2-11-16,-2 2 0 0,0-3 9 0,0 3-9 15,-3 0 0-15,2-3 8 0,-2 3-8 0,3 0 0 0,0 0 0 16,-3 0 0-16,2-2 0 0,1 2 0 0,-3-3 0 16,0 3 8-16,0 0-8 0,0-3 0 0,-3 3 0 15,2-2 0-15,-5-1 0 0,3 3 0 0,3 0 8 0,-3 0-8 16,0-3 8-16,-3 3-8 0,5 0 8 16,1-2-8-16,-3 2 10 0,3-3-10 0,-6 6 8 0,3-3-8 15,-1 0 0-15,1 0 9 0,-3 0-9 0,0 0 0 16,-3-3 0-16,0 3 0 0,0 0 0 0,-3 0 0 15,-3 0 0-15,3 0 0 0,-3 0 0 0,-6 0 0 16,0 0 0-16,0 0 0 16,0 0-131-16,0 0-18 0</inkml:trace>
  <inkml:trace contextRef="#ctx0" brushRef="#br0" timeOffset="48639.0614">4496 2643 115 0,'0'0'0'0,"0"0"10"0,0 0-10 0,0 0 0 16,0 0 0-16,0 0 0 0,0 0 124 0,0 0 22 16,0-5 5-16,0 5 1 0,0-3-94 0,0 3-18 15,-3-8-4-15,3 3-1 0,0-3-19 0,-2 3-3 16,2 5-1-16,0 0 0 0,0-8 12 0,0 3 3 15,0-1 0-15,0 6 0 0,0 0 19 0,0 0 4 16,0 0 1-16,0 0 0 0,0 0-14 0,0 0-2 16,0 0-1-16,0 0 0 0,0 0-14 0,0 0-4 0,0 0 0 15,0 0 0-15,-3 11 12 0,3-3 1 0,3 5 1 0,2-5 0 16,-2 5 13-16,0 6 2 0,-3-6 1 0,3 5 0 16,3 1-8-16,-3 5-2 0,3 0 0 0,0 7 0 15,0-4 2-15,3 2 0 0,0 0 0 0,0 3 0 16,0-6-19-16,0 3-4 0,-3-2-1 0,3-3 0 15,-3 2-4-15,3-7-1 0,-3 2 0 0,2-3 0 16,-5-2-9-16,3 0 8 0,0-3-8 0,-3 0 8 16,0-2-8-16,0-3 8 0,0 0-8 0,-3-3 8 15,0-5 11-15,3 8 1 0,-3-3 1 0,0-5 0 16,0 0-21-16,0 0 0 0,0 0 0 0,0 0 0 16,0 0 31-16,0 0 1 0,0 0 1 0,0 0 0 15,0 0 6-15,6-5 1 0,-3-5 0 0,0 2 0 0,-3-3-27 16,0 3-5-16,3 0 0 0,0 0-8 0,-3-2 12 15,0 2-12-15,0-3 12 0,3 1-12 0,-3-4 12 16,0 1-4-16,0 3 0 0,0-6-8 0,0 5 8 16,0-2-8-16,0-6 0 0,0 3 0 0,0-2 0 0,0-1 8 15,0-2-8-15,0-3 0 0,3 3 0 0,3-3 0 16,0-5 0-16,3 3 0 0,3 2 0 0,3 0 0 16,3 0 0-16,2 1 0 0,4 1 0 0,6-4 0 15,0 7 0-15,2-2 0 0,7 3-18 0,-3-3-1 16,-3 5 0-16,-1 3-668 15,-2 5-133-15</inkml:trace>
  <inkml:trace contextRef="#ctx0" brushRef="#br0" timeOffset="49804.5243">8193 2770 1094 0,'0'0'97'0,"3"-8"-77"15,-3 0-20-15,0 8 0 0,0 0 80 0,-3-5 12 16,0-3 2-16,0 0 1 0,-6 3-33 0,6 0-6 16,3 5-2-16,0 0 0 0,-8-3-29 0,2-5-5 0,0 8-2 15,6 0 0-15,0 0-10 0,-6-5-8 0,-3 5 9 0,0 0-9 16,9 0 24-16,-6 0-2 0,-9 0 0 0,3 0 0 16,-3 0-22-16,3 5 0 0,-3-2 0 0,-2 5 0 15,-4-6 0-15,-3 6 19 0,6-3-3 0,-3 3-1 16,0-5-3-16,1 8-1 0,2-3 0 0,3 2 0 15,-3 3-11-15,3-7 0 0,-3 2 0 0,6 0 8 16,3-1-8-16,-6 4 0 0,-5-3 0 16,8 3 8-16,3-1-8 0,0 1 0 0,-3-1 0 0,0 1 0 15,-6 2 0-15,6-2 0 0,6 2 0 0,-3 0 0 16,-2-8 0-16,5 6 0 0,9 2 0 0,3-2 0 16,-4-1 0-16,4 1 0 0,3 0 0 0,3 2-11 15,3-5 11-15,0 5 0 0,-3-2 0 0,3 2 0 16,3-3 0-16,-3 1 0 0,-1 2 0 0,1 0 0 15,0-2 0-15,3 0 0 0,0-1 0 0,-3 1 0 16,-3-3 0-16,0 2 0 0,3 1 0 0,-4-3 0 0,-2 2 0 16,3-4 0-16,-3 2 0 0,0-3 0 0,3 3 0 15,-3-5 14-15,-9 4-3 0,6-1-1 0,3-1 24 0,-3 0 5 16,-9 1 1-16,3-6 0 0,0 0-10 16,0 8-2-16,-3-3 0 0,-3 3 0 0,-3-3 2 15,0 0 0-15,-3 3 0 0,-3-2 0 0,-3 2-10 0,-2-6-3 16,2 1 0-16,0 5 0 0,-6-6-17 0,3 4 8 15,-3-1-8-15,4-2 0 0,2 2 0 0,-3 0-19 16,-3-2 3-16,6 0 0 16,9 2-88-16,-3-5-18 0,-9 2-3 0,1 1-762 0</inkml:trace>
  <inkml:trace contextRef="#ctx0" brushRef="#br0" timeOffset="52018.132">7961 8480 1450 0,'6'-8'32'0,"-6"3"6"0,-3-3 2 0,0 0 1 0,0 0-33 0,3 0-8 0,0 0 0 0,0 0 0 16,-3 0 65-16,3-2 11 0,3 2 3 0,-3 2 0 15,0-2-32-15,0 6-7 0,3-4 0 0,0 4-1 0,3-1-20 16,-6 3-4-16,0 0-1 0,0 0 0 0,6 0-14 0,-6 0 0 16,0 0 0-16,0 0 0 0,6 8 0 0,0 5 0 15,-6-2 8-15,0 5-8 0,0 2 18 0,3 3 1 16,0 3 0-16,0 3 0 0,-6 4 13 0,3 1 2 15,3 3 1-15,3 2 0 0,-6-6-15 0,3 1-2 16,3-3-1-16,0 0 0 0,9-5-8 0,-9 3-1 16,-3-6-8-16,3-3 12 0,5-2-12 0,1 0 11 15,-9-3-11-15,0-2 10 0,3-3-10 0,0-3 0 16,6-2 0-16,-3-1 0 0,-9-2 16 0,0 0-3 16,15-2 0-16,-3-4 0 0,-3-1-13 0,0-4 0 15,3-2 0-15,-1-3 0 0,1 0 0 0,3-3 0 16,-9-2 0-16,3-3 0 0,3-5 11 0,0 3-1 0,0-1 0 15,-3 4 0-15,0-1 1 0,0 5 0 0,0 1 0 16,-3 5 0-16,-1 2 5 0,-2 6 0 0,-3 5 1 0,0 0 0 16,0 0-7-16,6 5-2 0,3 6 0 0,-3 2 0 15,0 5-8-15,0 6 0 0,-3-3 0 0,3 6 0 16,0-6 0-16,0 3 0 0,0 0 0 0,0-1 0 16,3-4 8-16,0-3 0 0,0 0 0 0,3-3 0 15,0-5-8-15,-1 0 0 0,4-3-10 0,-3 0 10 16,6 1 0-16,-6-6 0 0,6 0 0 0,-3-3 10 15,-3-2 0-15,3-1 0 0,-4-2 0 0,4 0 0 16,-3 1 9-16,0-4 1 0,0 0 1 0,0 1 0 16,-3-6 7-16,3-3 2 0,-3 4 0 0,-3-4 0 15,3-5-9-15,-3 3-1 0,2-3-1 0,1 0 0 0,0-2-11 16,-3-3-8-16,-3-3 9 0,3 3-9 0,0 0 0 16,-3 2 0-16,0-4 0 0,0 4 0 0,0-2-11 15,0 0-5-15,-3 3 0 0,3 2-1 16,0 0-43-16,-3 5-8 0,0 1-1 0,-3 2-695 15,-3 3-138-15</inkml:trace>
  <inkml:trace contextRef="#ctx0" brushRef="#br0" timeOffset="54753.4709">3601 9157 1450 0,'0'0'64'0,"0"-2"14"0,0 2-62 0,-6-6-16 0,0 4 0 0,6 2 0 0,0 0 32 0,0-6 3 15,0 1 1-15,3-3 0 0,0 3-20 0,3-3-3 16,2-3-1-16,-2 3 0 0,3-2-12 0,-3-1 9 16,3 1-9-16,3 2 8 0,-3-3-8 0,0 1 0 15,0 2 0-15,3-3 0 0,-3 0 12 0,0 1 0 16,0 2 0-16,3-3 0 0,-4 3 8 0,4 0 3 16,-6 1 0-16,6-4 0 0,-3 3-5 0,0 0-1 15,3 0 0-15,-3 0 0 0,0 0-2 0,3 0-1 16,0 0 0-16,-3 0 0 0,2 0-1 0,1 1 0 15,0-1 0-15,0 2 0 0,-3 1-5 0,6 0-8 16,-3 2 11-16,0-2-11 0,0 2 8 0,0-2-8 16,-6 2 0-16,3 3 0 0,-1-2 0 0,4 2 0 0,-6-3 0 15,3 3 0-15,-3 3 0 0,0 2 0 0,0 0 0 16,0 3 0-16,0 0 0 0,-3 3 0 0,3 2 0 16,-3 3 0-16,0 2 11 0,-3 3-11 0,0 6 10 0,3-1-10 15,-3-2 16-15,0 5-4 0,0 0 0 0,0-2 0 16,0 2-3-16,0-3-1 0,3-2 0 0,-3 0 0 15,3-3 2-15,-3 0 0 0,0 0 0 0,3-2 0 16,0 0-1-16,0-4 0 0,0 1 0 0,0-2 0 16,0-1-9-16,0-3 10 0,0 1-10 0,3-3 10 15,-3 2-10-15,3-2 0 0,-4 0 9 0,1 0-9 16,3-2 0-16,-6-6 8 0,0 0-8 0,6 2 0 16,0 3 8-16,0-2-8 0,0-6 10 0,3 1-10 15,0-1 14-15,3 1-3 0,-3-4-1 0,3-2 0 16,0-2 14-16,3-1 2 0,-3 1 1 0,2-4 0 0,1 1-6 15,0 0-1-15,3-3 0 0,-3 0 0 0,3-2 8 16,0-4 2-16,-1 1 0 0,4-3 0 0,-6-2-18 16,3 0-3-16,0-1-1 0,0-2 0 0,3-5-8 15,-1-1 0-15,-2 1 9 0,0-1-9 0,0 1 0 0,0 5 0 16,0 0 0-16,0 0 0 0,-1-3 0 16,1 3-10-16,0 2 10 0,0 1-10 15,-3-1-28-15,0 6-6 0,0 0 0 0,0-3-668 16,-1 6-132-16</inkml:trace>
  <inkml:trace contextRef="#ctx0" brushRef="#br0" timeOffset="57876.8788">11563 8498 115 0,'0'0'10'0,"0"0"-10"0,-3 0 0 0,3 0 0 16,-3-2 164-16,3 2 30 0,-3-3 6 0,0 0 2 15,3 3-94-15,0 0-18 0,0 0-4 0,0 0-1 16,0 0-33-16,0 0-6 0,-6-5-2 0,6 5 0 16,0 0-19-16,0-5-4 0,-3 2-1 0,3 3 0 15,3-5-3-15,-3 0-1 0,3-3 0 0,0 2 0 16,0 4 12-16,0-6 1 0,0 0 1 0,0 3 0 15,3-1 10-15,0-2 3 0,0-2 0 0,-3 2 0 16,3 3-4-16,0-3-1 0,0 0 0 0,-1 2 0 16,-2 1-8-16,3 0-2 0,0-3 0 0,0 3 0 15,0 2-5-15,0 0-2 0,-6 3 0 0,0 0 0 16,6 0-4-16,0 0-1 0,0 0 0 0,3 3 0 0,0 0-16 16,3-1 10-16,-3 4-10 0,3-1 8 0,-6 3-8 15,6 2 8-15,-1 4-8 0,4 1 8 0,0 4 8 16,0 0 2-16,6 2 0 0,-3 0 0 0,3 3 20 0,-1 2 4 15,1 3 1-15,0-2 0 0,0 2-13 0,0-5-2 16,0-1-1-16,-1 4 0 0,1-3-15 0,0 2-4 16,-3-7 0-16,0 4 0 0,-3 1-8 0,0 0 0 15,0-3 0-15,-1-2 0 0,-5-1 0 0,0 3 0 16,0-2-9-16,3-3 9 16,-6 0-32-16,3 0 0 0,0-1 0 0,-3-4 0 15,-3 0-29-15,0-3-6 0,3-3-1 0,0-2-576 16,3 2-115-16</inkml:trace>
  <inkml:trace contextRef="#ctx0" brushRef="#br0" timeOffset="58205.9932">12405 8308 921 0,'-12'-5'40'0,"9"2"10"15,-6 0-40-15,3 1-10 0,0 2 0 0,1-3 0 0,-4 3 210 0,0 0 40 16,3 0 8-16,-6 3 2 0,3 5-165 0,-6 2-33 16,0 1-6-16,0 5-2 0,0 2-26 0,-3 6-6 15,-8 5-1-15,-1 0 0 0,-6 8 3 0,0 0 1 16,1 0 0-16,-1 3 0 0,-3 0-5 0,3-3-2 15,1 0 0-15,2-5 0 0,-3-1-6 0,0-2-2 16,4 1 0-16,2-4 0 0,0-2-10 0,6 0 0 16,-3-3 0-16,1 0 0 15,-1 0-128-15,3-2-20 0,-3-6-5 16,3 0-720-16</inkml:trace>
  <inkml:trace contextRef="#ctx0" brushRef="#br0" timeOffset="59560.5066">15364 8165 1209 0,'-3'-3'108'0,"0"-2"-87"0,0-3-21 0,3 0 0 15,0 0 132-15,0 3 23 0,0-3 4 0,0 5 1 16,0-2-76-16,0 2-14 0,3-2-3 0,-3 5-1 16,0 0-44-16,0 0-9 0,3-2-1 0,-3 2-1 15,0 0-11-15,0 0 0 0,6 2 0 0,-6-2 8 16,3 11-8-16,0-1 0 0,-3 1 0 0,3 5-11 16,-3 0 11-16,-3 2 0 0,0 3-9 0,0 3 9 15,0 3 0-15,0-4 0 0,-3 1 12 0,6 0-4 16,-3-3-8-16,3 3 12 0,3-5-12 0,3-1 12 15,3 1-12-15,-6-6 12 0,3-3-12 0,0 4 12 16,3-4-12-16,0 1 0 0,2-3 0 0,4-3 0 16,3-2 0-16,0-1 0 0,3-4 0 0,-3 2 0 15,6-6 0-15,-1 1-11 0,-2 0 3 0,0-6 0 16,-3 1-1-16,0-1 0 0,3-2 0 0,-3-3 0 16,-1 0 9-16,1 0 0 0,0-2 0 0,0-3 0 15,3-1 0-15,-3-1 0 0,2-1 10 0,1 0-10 0,-6-3 16 16,0 4-4-16,3 4 0 0,0 1 0 0,0-4 21 15,-3 7 4-15,-1 1 1 0,-2 4 0 0,0-1-13 16,-6 3-2-16,3 3-1 0,0 2 0 0,-3 1 0 0,0 4 0 16,0 6 0-16,3 0 0 0,-6 0-22 0,6 3 0 15,-3 2 0-15,0 3 0 0,0 5 0 0,3 3 0 16,-4 0 0-16,1 2 0 0,0 3 0 16,0 3 0-16,-3 2 0 0,3 1 0 0,-3 4 12 0,-3 1-1 15,0 5-1-15,-3 0 0 0,0 0-1 0,0 0 0 16,0 0 0-16,-3-5 0 0,0-1 3 0,0-2 0 15,-2 3 0-15,-4 0 0 0,-3-8-12 0,0 2 8 16,-3-2-8-16,-3-1 8 0,0-1-8 0,3-4 0 0,1 0 9 16,-4-4-9-16,0-7 0 0,0-1 8 0,3-4-8 15,-3-2 0-15,4-5 8 0,-1 0-8 0,3-3 8 16,-3-3-8-16,6-2 10 0,-3-1-2 0,0-4-8 0,6-1 12 16,0-5-1-16,1 3-1 0,5-8 0 0,-3 2 0 15,3 1 12-15,0-3 2 0,6-3 1 0,0 0 0 16,3 0-25-16,2-2 0 0,4 2 0 0,0-3 0 15,3 4 0-15,3-1 0 0,3-5-9 0,3 2 9 32,-4-2-30-32,7-3 1 0,3 3 0 0,0 0 0 0,3 0-103 15,-1 0-20-15,1 0-4 0</inkml:trace>
  <inkml:trace contextRef="#ctx0" brushRef="#br0" timeOffset="61612.187">15775 2191 864 0,'0'-6'76'0,"3"-7"-60"0,-3 3-16 0,3-4 0 15,3 4 78-15,2-3 13 0,-2-1 2 0,3-1 1 16,0 7-45-16,0-6-9 0,-6 1-1 0,6 0-1 15,-3 5 6-15,3-3 0 0,-3 3 1 0,6 0 0 16,0 3-18-16,0-3-4 0,0-2-1 0,0 4 0 16,-1 4-11-16,1-4-3 0,0-1 0 0,-6 1 0 0,3 6 0 0,-3 0 0 15,3 0 0-15,-9 0 0 0,6 0 0 0,-3 3 0 16,0 2 0-16,0 6 0 0,-3-3 0 0,0 0 0 16,0 7 0-16,-3 1 0 0,3 3 16 0,-6 7 2 15,-3-2 1-15,0 3 0 0,0 2-27 0,-3 2 0 16,-3 1 8-16,3 0-8 0,1 8 8 0,2-6 0 15,-3 0 0-15,3 1 0 0,3-1-8 0,0-2 0 16,6-6 0-16,-3 1 8 0,3-6-8 0,0 0 0 16,6-5 9-16,-3-3-9 0,3 1 8 0,0-9-8 15,0 5 8-15,0-4-8 0,3-1 19 0,2 0-1 16,-2-2 0-16,3 2 0 0,3-5 12 0,0-5 2 16,3 2 1-16,0-2 0 0,3 0-13 0,-1-3-2 15,1-3-1-15,3-2 0 0,-3 0-9 0,6-3-8 0,0 0 9 16,-1-5-9-16,4 0 11 0,-3-3-11 0,3 3 12 15,-1-6-12-15,-2-7 10 0,-3 10-10 0,0-8 8 16,-3 3-8-16,0-3 0 0,-1 1 0 16,-2 4 0-16,-3-5 0 0,0 6 0 0,0-6 0 0,0 3 0 15,-3 5 0-15,0-2 0 0,-4-1 0 0,1 1 0 16,0 0 0-16,0 2 0 0,-3 3 0 0,0 2 0 16,0 6 0-16,-3 0 0 0,0 2 0 0,3 3 0 15,-3 3 0-15,-3 2 0 0,0 3 15 0,0 0-3 0,0 0 0 16,-3 8-12-16,3 5 0 0,-6 6 0 0,3-1 0 15,3 1 12-15,-3 7 5 0,-3 1 2 0,0-1 0 16,3 1-8-16,0-1-2 0,0 1 0 0,0-4 0 16,3 4-1-16,0-6-8 0,6 5 12 0,-3-7-4 15,3 2 0-15,0-2 0 0,3 2 0 0,3-3 0 16,3 1-8-16,3-3 0 0,6 2 9 0,2 1-9 16,7-3-109-16,3 0-27 15,0-3-4-15,-7 0-2 0</inkml:trace>
  <inkml:trace contextRef="#ctx0" brushRef="#br0" timeOffset="62674.173">11905 2416 403 0,'0'0'17'0,"-3"-3"5"0,-3 3-22 0,3 0 0 15,-3 0 0-15,3-5 0 0,-3 5 57 0,3-3 7 16,0 3 2-16,3 0 0 0,-3-5-46 0,3 5-8 15,-6 0-3-15,1 0 0 0,2-6-9 0,3 6 0 16,0 0 0-16,0 0 8 0,-6-2 13 0,6 2 3 16,-3-5 0-16,3 5 0 0,0 0-9 0,0 0-2 15,0-6 0-15,-3-2 0 0,3 8 5 0,0 0 1 16,-6-5 0-16,6 5 0 0,0 0 41 0,-3-8 8 16,-3 3 1-16,6 5 1 0,0 0-14 0,0 0-2 15,0 0-1-15,0 0 0 0,0 0-31 0,0 0-6 0,6 2-2 16,3-2 0-16,-3 0 9 0,5 3 1 0,1-3 1 15,3 0 0-15,0 0 12 0,3 0 3 0,0 0 0 0,6-5 0 16,-1 0 0-16,1-3 1 16,3 2 0-16,6-2 0 0,6 0-5 0,-7-2 0 0,1 2-1 0,0-3 0 15,2 3 4-15,4 0 1 0,-6-2 0 0,0 2 0 16,-4 3-26-16,1-1-5 0,3-2-1 0,-3 3 0 16,-1 2-8-16,1-4 0 0,0 1 0 0,0 6-11 15,-3-5 11-15,2 2 0 0,-5 1 8 0,3-1-8 16,-6 3 0-16,0-5-8 0,-4 5 0 0,1-3 0 15,-3 3-64 1,0 0-12-16,0 0-2 0,-3-3-1 0,-3 1-30 16,3 2-7-16,-3 0 0 0,-3 0-513 0</inkml:trace>
  <inkml:trace contextRef="#ctx0" brushRef="#br0" timeOffset="63159.2942">12483 1820 990 0,'0'0'44'0,"0"0"8"0,0-8-41 0,0 3-11 0,0 5 0 0,0-5 0 16,0 5 56-16,3-3 8 0,-3 3 3 0,3-5 0 15,-3 5-23-15,0 0-4 0,0 0 0 0,0 0-1 16,0 0-7-16,0 0-2 0,0 0 0 0,0 0 0 16,0 0-2-16,3 8 0 0,-3 2 0 0,0-4 0 15,0 4 8-15,-3 1 2 0,0 5 0 0,-3 2 0 16,-3 6 3-16,3-3 1 0,-6 3 0 0,3 5 0 15,-6 3 2-15,0 0 0 0,0 2 0 0,-3 3 0 16,1-3-13-16,-4 4-3 0,0 4 0 0,0 3 0 16,0 5 4-16,6-5 0 0,0 3 0 0,1-3 0 0,-1 0-10 15,3 0-2-15,3 0 0 0,-3-6 0 16,6 4-10-16,0-1-2 0,0-2-8 0,3-1 12 0,-3 1-12 16,6-8 11-16,6 7-11 0,-3-7 10 0,6-3-2 15,0 0-8-15,-3 1 12 0,3-1-4 16,9-3-28-16,0-2-5 0,2 0-2 0,1-6 0 15,3 3-183-15,0-5-37 0,23 13-7 0,-14-15-2 0</inkml:trace>
  <inkml:trace contextRef="#ctx0" brushRef="#br0" timeOffset="67762.81">3103 11078 1094 0,'0'0'48'0,"-8"-3"11"0,-1 1-47 0,3-3-12 0,0 2 0 0,-6 0 0 16,12 3 56-16,0 0 8 0,0 0 3 0,-6-2 0 15,-3-1-56-15,9 3-11 0,0 0 0 0,0 0 0 16,-6-3 0-16,0-2 0 0,6 5 0 0,0 0 0 0,-6-3 0 16,0 1 0-16,0-1 0 0,0 0 0 0,0 1 0 0,0 2-8 15,0-3 8-15,-3 3 0 0,3 3 0 16,-5-3 14-16,2 2-2 0,-3 4 0 0,-3-1 17 0,6 0 3 16,-6 3 1-16,0-2 0 0,0 1 9 0,0 4 2 15,0 2 0-15,-2 1 0 0,2-1-1 0,0 3 0 16,-3-1 0-16,6 4 0 0,-3 2-18 0,3 3-3 15,-3 0-1-15,1 0 0 0,2 5 19 0,3 0 3 16,-3 3 1-16,6 2 0 0,0 0-30 0,6-2-6 16,-9 3 0-16,6-1-8 0,0 3 16 0,3-5-4 15,0 2-1-15,3 3 0 0,0-5-3 0,6 2 0 16,-6-2 0-16,3 2 0 0,0-2 6 0,3 0 1 16,-3 0 0-16,3-1 0 0,2-1 7 0,-2-1 2 0,3 0 0 15,0-3 0-15,6 1-4 0,-9-1-1 0,6-2 0 16,0-3 0-16,3 0-1 0,-1 0 0 15,1-5 0-15,0 3 0 0,3-6-3 0,0 0-1 0,3-2 0 16,2-3 0-16,-5-3 1 0,3-2 0 0,0-6 0 16,3 0 0-16,2-2 5 0,1-3 2 0,-3-2 0 0,0-4 0 15,3 1 1-15,-4-5 0 0,-2-1 0 0,0-2 0 16,3-3 3-16,-3 0 1 0,-1-2 0 0,1-1 0 16,0-4-2-16,0-1 0 0,3-5 0 0,-7 0 0 15,1-5-7-15,3-1-2 0,-3 1 0 0,0 0 0 16,-3 2-3-16,0 0-1 0,-4 3 0 0,-2 3 0 15,-3-1-12-15,-3 4 0 0,-3-1 0 0,-3 0 0 16,-6 0 0-16,3 3 0 0,-6-3 0 0,-3 6 0 16,-2 0 9-16,-4 2-1 0,3-3 0 0,0 3 0 0,-6 1-8 15,0 1-12-15,-3 1 2 0,1 5 1 0,2 1 9 16,-3 1 0-16,-3 6-9 0,3 0 9 0,1 3-17 0,-1 0 1 16,0 2 0-16,0 9 0 15,-3-1-39-15,-2 5-7 0,2 4-2 0,-3 4 0 16,-3 9-160-16,3 4-32 0,-2 6-6 15</inkml:trace>
  <inkml:trace contextRef="#ctx0" brushRef="#br0" timeOffset="68168.1102">3097 11996 288 0,'0'0'25'0,"-8"-5"-25"0,2 2 0 0,6 3 0 16,-3-5 316-16,3 5 59 0,0 0 11 0,0 0 2 16,0 0-236-16,0 0-48 0,0 0-10 0,0 0-2 0,3 0-47 0,6 3-9 15,-1-1-3-15,4 1 0 0,0 5 0 0,3 0 0 16,0 0 0-16,6 2 0 0,-6 1-2 0,0 2-1 16,5 3 0-16,-2 3 0 15,3-4 13-15,0 7 2 0,-3-4 1 0,3 3 0 0,0 0-22 0,-4 1-4 16,4-1 0-16,0-3-1 0,0-2-19 0,3-3 0 15,0 1 0-15,-1-6 0 16,1-1-120-16,0-4-28 0,6-6-6 0</inkml:trace>
  <inkml:trace contextRef="#ctx0" brushRef="#br0" timeOffset="69326.9847">4586 11480 1785 0,'-6'-8'159'0,"6"3"-127"0,-3 0-32 0,0-1 0 15,3 4 60-15,0-3 5 0,-3-1 2 0,3 6 0 16,0 0-22-16,0 0-4 0,0 0-1 0,0 0 0 16,0 0-28-16,0 0-12 0,0 0 11 0,0 0-11 15,9 8 0-15,-6 0 0 0,0-3-11 0,0 3 11 16,-3 0-20-16,3 0 4 0,-3-2 1 0,0 1 0 16,0-7 3-16,0 0 0 0,-3 8 0 0,3-8 0 15,0 0 12-15,0 6 0 0,0-6 0 0,0 0 0 0,0 0 0 16,0 0 0-16,0 0 0 0,0 0 0 0,0 0 8 0,0 0-8 15,0 0 0-15,0 0 0 0,0 0 10 0,0 0-10 16,0 0 8-16,0 0-8 0,0-6 0 0,0 6 0 16,3-5-14-16,-3 5 5 15,6-5-95-15,-6 5-20 0,6 0-3 0,0 0-665 0</inkml:trace>
  <inkml:trace contextRef="#ctx0" brushRef="#br0" timeOffset="69558.0799">4684 11782 2365 0,'-12'-8'104'0,"9"8"23"0,-3 0-102 0,0-3-25 0,0 3 0 0,3 0 0 16,-3-2 69-16,6 2 9 0,0 0 2 0,0 0 0 15,0 0-54-15,0 0-10 0,0 0-3 0,0 0 0 32,0 0-52-32,9-3-10 0,3 3-3 0,0-5-1096 0</inkml:trace>
  <inkml:trace contextRef="#ctx0" brushRef="#br0" timeOffset="73221.3897">6482 11401 1364 0,'0'0'60'0,"0"0"13"0,0 0-58 0,0 0-15 15,0 0 0-15,0 0 0 0,0 0 56 0,0-3 8 16,-3-2 1-16,3 5 1 0,0 0-32 0,-3-5-6 16,-3 2-2-16,6 3 0 0,0-5-17 0,-3-1-9 15,0 1 10-15,-3 0-10 0,3 2 8 0,0-2-8 16,-3 0 0-16,-3 2 0 0,3-2 11 0,-3 2-11 16,-3 0 12-16,0 1-12 0,-2-1 18 0,-1 3-3 0,0-3-1 0,-3 6 0 15,0-3-14-15,0 3-10 0,-6-1 2 16,1 1 0-16,2 0 8 0,0-1 11 0,-3 4-3 0,6-4 0 15,0 1-8-15,4 2-14 0,-1-5 3 0,3 6 1 16,3-4 10-16,-3-2 12 0,3 3-2 0,0-1-1 16,0 4-9-16,0-1 8 0,3-2-8 0,0 2 8 15,-3-2-8-15,3 2 12 0,-3 0-12 0,7 0 12 16,-1 3-12-16,0-2-11 0,-3 2 3 0,3 0 0 16,3-3 8-16,-3 5 11 0,3-2-3 0,0 0 0 15,3 3-8-15,0 0-11 0,3-4 3 0,-3 4 0 16,2 2 8-16,4-2 0 0,3-3 0 0,-3 5 0 15,3-2 0-15,0-1 0 0,0-2 0 0,3 3-8 16,0-3 8-16,0 2 0 0,2-2 0 0,1 0 0 16,-3 0 8-16,3 3-8 0,-3-1 8 0,3 1-8 0,-3-1 13 15,-3-2-1-15,0-2-1 0,-1-1 0 0,-2 3 13 16,0 0 4-16,0 0 0 0,-3 0 0 0,-3 0 0 16,3 0 0-16,-3-1 0 0,0 4 0 0,0-3-2 0,-3 0 0 15,0 0 0-15,0 0 0 0,0 0 3 0,-3-3 1 16,-3 3 0-16,0-3 0 0,0 3-1 0,0-3 0 15,-3 1 0-15,0-1 0 0,-6 0-13 0,4 1-2 16,-4-4-1-16,0 4 0 0,-6-1-13 0,3 0 8 16,0 0-8-16,0-2 0 0,-2 2 0 0,-1-2-21 15,0 0 3-15,-3-1 1 16,3 4-144-16,-3-4-29 0,1 4-6 16,-4-1 0-16</inkml:trace>
  <inkml:trace contextRef="#ctx0" brushRef="#br0" timeOffset="76364.1047">6979 10660 288 0,'0'0'25'0,"0"0"-25"0,-3-3 0 0,3 3 0 16,0 0 88-16,0 0 13 0,-6-2 3 0,6 2 0 16,0 0-53-16,0 0-11 0,-3-3-1 0,3 3-1 15,0 0-8-15,0 0-2 0,0 0 0 0,-3-3 0 16,-3 1-4-16,0-1-2 0,6 3 0 0,0 0 0 15,-3 0-2-15,-3 0 0 0,6 0 0 0,-6 3 0 16,0 2 6-16,-3 0 1 0,3 1 0 0,-3 4 0 16,4 4 4-16,-7 1 1 0,0 7 0 0,-3-1 0 15,0 3-1-15,-6 5 0 0,0 5 0 0,-3 0 0 16,4 1 3-16,-4 2 1 0,3 0 0 0,-3 0 0 16,3 0-4-16,0-3-1 0,-2 1 0 0,2-1 0 15,0 1-2-15,0-1-1 0,-3 0 0 0,1 1 0 0,-4-1-11 16,0-2-1-16,0 0-1 0,-6 2 0 0,-2-2-5 15,-1 2-1-15,3 1 0 0,1 2 0 0,-1 0-8 16,0 2 0-16,0 6 0 0,-2-2-11 0,2-1 11 16,0 0 0-16,-3 1 10 0,4-4-10 0,2 1 14 15,-3-3-3-15,0 0-1 0,4 0 0 0,2-5-10 16,3 0 0-16,3-3 0 0,0-3-11 0,3-2 11 0,4-3 0 16,2-2 8-16,0-3-8 0,3-6 0 0,0 1 9 15,0-3-9-15,3 0 0 0,3 0 12 0,-3-6-12 16,0 4 12-16,6-6-12 0,0 0 11 0,0 0-11 15,0 0 10-15,0 0-10 0,0 0 11 0,0 0-11 16,-3 5 12-16,3-5-12 0,0 0 8 0,0 0-8 16,0 0 0-16,0 0 0 0,0 0 8 0,0 0-8 15,0 0 0-15,0 0 0 0,0 0 0 0,6-5 0 0,-3-1 0 16,3 1 0 0,0 0-22-16,0-1-5 0,0 1-1 0,0 0 0 15,0 0-41-15,0-3-9 0,0 0-2 0</inkml:trace>
  <inkml:trace contextRef="#ctx0" brushRef="#br0" timeOffset="78467.6816">5473 12891 482 0,'6'-3'21'0,"-6"3"5"0,0 0-26 0,3 0 0 0,-3 0 0 0,3-5 0 16,0 2 70-16,0 0 9 0,-3 3 1 0,3-5 1 15,0 0 4-15,0-1 1 0,-3 6 0 0,3-5 0 16,-3 5-12-16,3-3-2 0,-3 3-1 0,0 0 0 16,0 0-7-16,0 0 0 0,0 0-1 0,0 0 0 15,0 0-11-15,0 0-3 0,0 0 0 0,0 0 0 16,0 0-25-16,0 0-6 0,-6 6-1 0,0 4 0 16,3 1-5-16,-3 2 0 0,0 3-1 0,0 0 0 15,-3 0-2-15,3 0 0 0,0 2 0 0,-3 1 0 16,6-3-9-16,-3-1 0 0,3 4 0 0,0-1 8 15,0 1-8-15,3 0 0 0,0-1 0 0,3 1 8 16,0-1-8-16,0 1 0 0,-3-4 0 0,6 1 0 16,-3-2 0-16,3-4 0 0,-3 1 0 0,0-1 8 15,3 1-8-15,0-6 0 0,-6-5 0 0,3 8 8 0,-3-8-8 16,0 0 10-16,0 0-10 0,0 0 10 0,0 0 4 0,0 0 1 16,6-5 0-16,0-3 0 0,-3 0 8 15,3 0 1-15,-3-5 1 0,3 0 0 0,-3-1-13 0,2-2-4 16,1 1 0-16,0-4 0 0,0 1-8 0,0-1 0 15,-3 3 0-15,3-2 0 0,3 4 0 0,-3 1 0 16,-3 0 0-16,3 2 0 0,0 3 0 0,-6 8 0 16,0 0 0-16,0 0 0 0,0 0-11 0,0 0 11 15,0 0-8-15,0 0 8 0,0 0 0 0,0 0 0 16,0 0 0-16,6 6-8 0,0 2 8 0,-3 0-8 16,0 2 8-16,0 1-8 0,-3-1 8 0,3 1 0 15,0 2 0-15,0 0 0 0,0 1 0 0,0-4 0 0,3 1 0 16,-3 2 0-16,0-2 0 0,3-1 0 0,-3 1 8 15,3-3-8-15,-4 2 0 0,1-2 9 0,3 0-9 0,-3-3 0 16,3 1 10-16,-3-4-10 0,-3-2 8 0,6 6-8 16,0-4 13-16,0 1-2 0,-6-3-1 0,3 0 0 15,6 0 8-15,-3 0 2 0,-6 0 0 0,3 0 0 16,6 0 4-16,-6-3 0 0,3 1 1 0,3-1 0 16,-3-2 1-16,0-1 0 0,3 1 0 0,0-3 0 15,-3-2-5-15,2-1-1 0,1-2 0 0,0 0 0 16,3-3-3-16,-6 0-1 0,0-3 0 0,0 1 0 15,3-1-4-15,-3 1 0 0,0-1-1 0,0 1 0 16,0-3-11-16,0-1 8 0,-3 4-8 0,0-1 8 16,3 1-8-16,-3 2 0 0,3-3 0 0,-3 4-11 15,0 1-21-15,0 1-5 16,2 0-1-16,1 0 0 0,3 5-106 0,-3 0-20 0,0 2-5 0,0 1-735 16</inkml:trace>
  <inkml:trace contextRef="#ctx0" brushRef="#br0" timeOffset="80995.298">6381 12906 115 0,'0'0'10'0,"0"0"-10"0,0 0 0 0,0 0 0 16,0 0 180-16,0-5 35 0,0 5 6 0,0 0 2 16,0-5-127-16,0-3-26 0,0 3-5 0,0 5-1 15,0 0-19-15,0-8-4 0,0 2-1 0,0 6 0 16,0 0 4-16,0 0 0 0,0 0 0 0,0 0 0 16,0 0-7-16,0 0-1 0,0 0 0 0,0 0 0 15,0 0-22-15,0 0-5 0,0 8-1 0,3 0 0 16,-3 0 13-16,3 3 3 0,-3 2 0 0,3 0 0 15,-3 0 9-15,3 1 3 0,0-1 0 0,-1 3 0 16,1 0-15-16,-3 0-2 0,3-1-1 0,0 1 0 16,0 0 3-16,0 0 1 0,0-3 0 0,0 0 0 15,0 3-14-15,0-5-8 0,0 0 10 0,0-1-10 16,0 3 9-16,0-5-9 0,0 0 8 0,-3 0-8 16,0 0 8-16,0-8-8 0,0 5 0 0,0-5 8 0,-3 8-8 15,3-8 12-15,0 0-12 0,0 0 12 16,0 0-12-16,0 0 10 0,0 0-10 0,0 0 10 0,0 0-1 0,0 0 0 15,0 0 0-15,0 0 0 0,0 0-9 0,0 0 10 16,0 0-10-16,0 0 10 0,0 0-10 0,0 0 10 16,0 0-10-16,0 0 10 0,0 0-1 0,0 0 0 15,0 0 0-15,0 0 0 0,-3-5 3 0,3 5 0 16,-3-3 0-16,3 3 0 0,-3-5-2 0,3 0 0 16,-3-1 0-16,3-1 0 0,3 1-2 0,-3 1 0 15,0-3 0-15,3 0 0 0,-3 0 3 0,3 3 0 16,0-6 0-16,0 3 0 0,0-2-1 0,0-3 0 15,0-1 0-15,3 1 0 0,-3-3-2 0,3-2 0 0,3 2 0 16,0-3 0-16,0 3-8 0,3-2 12 0,0 2-12 16,2-3 12-16,4 6-12 0,-3-3 12 0,3-2-12 15,6 2 12-15,3 0-12 0,2-2 0 0,4 4 9 0,3-2-9 16,-3 3 0-16,2 3 8 0,-2 2-8 0,3 0 0 31,-3 3-26-31,-1-1-10 0,-2 6-1 0,3-2-659 0,3-1-132 0</inkml:trace>
  <inkml:trace contextRef="#ctx0" brushRef="#br0" timeOffset="85113.3131">6229 12390 115 0,'0'0'0'0,"0"0"10"0,0 0-10 0,0 0 0 0,0 0 0 0,0 0 0 16,0 0 148-16,0 0 27 0,0 0 5 0,0 0 2 15,0 0-117-15,0 0-23 0,0 0-5 0,0 0-1 16,0 0-11-16,0 0-2 0,0 0-1 0,0 0 0 15,-3 0-1-15,3 0 0 0,0 0 0 0,-6-2 0 16,0 2 4-16,6 0 1 0,0 0 0 0,-6 2 0 16,0-2-4-16,0 3-1 0,6-3 0 0,-6 3 0 15,3 2-11-15,-3 0-2 0,0 1-8 0,3 2 12 16,-3-1 6-16,3 1 1 0,-3 0 0 0,0 3 0 16,-2 0-11-16,5-1-8 0,-6 1 12 0,3-1-12 15,0 4 15-15,-6-4-4 0,3 3-1 0,0 1 0 0,-3-1 33 0,-3-3 6 16,3 4 2-16,-6 1 0 0,1 1-23 0,-1 0-5 15,-3 0-1-15,-3 3 0 0,-3 2 15 0,0 3 3 16,-2-1 1-16,2 1 0 0,-3 3-29 0,0-1-12 16,-2 1 11-16,2 2-11 0,-3 0 8 0,3 0-8 15,-2 0 0-15,2 0 0 0,3 0 0 0,3-2 0 16,0-1-13-16,4 1 4 16,-1-1-28-16,6-2-6 0,3 2-1 0,6-2-457 15,0-3-92-15</inkml:trace>
  <inkml:trace contextRef="#ctx0" brushRef="#br0" timeOffset="87197.4371">5148 14071 460 0,'0'0'41'0,"0"0"-33"0,0 0-8 0,0 0 0 15,0 0 108-15,0-8 20 0,0 2 4 0,3 1 1 16,-3-3-37-16,0 3-8 0,0-3-2 0,0 0 0 15,0 3-13-15,3-3-2 0,-3 0-1 0,0 2 0 16,0 6-6-16,0 0 0 0,0 0-1 0,0-7 0 16,0 7-10-16,0 0-1 0,0 0-1 0,0 0 0 15,0-8-18-15,0 8-3 0,0 0-1 0,0 0 0 16,0 0-13-16,0 0-4 0,0 0 0 0,0 0 0 16,0 0-1-16,0 0-1 0,0 0 0 0,0 0 0 0,0 0 1 15,0 0 0-15,0 0 0 0,0 0 0 0,6 5 17 16,0 0 4-16,-3 3 1 0,3-3 0 0,-3 3-33 0,0 0 0 15,6 0 0-15,-3 3 0 0,-3-1 8 0,0 4 2 16,3-1 0-16,-3 0 0 16,6 3 2-16,-3 0 0 0,-3 2 0 0,3 1 0 0,-3-1-3 0,3 4 0 15,-3-1 0-15,3 0 0 0,-6-3-9 0,5 4 0 16,-2-4 9-16,0-2-9 0,-3 0 8 0,0-3-8 16,3-2 8-16,0-1-8 0,-3-2 0 0,0-3 9 15,0 3-9-15,0-2 0 0,0-6 10 0,0 0-10 16,0 0 8-16,0 0-8 0,0 0 9 0,0 0-9 15,0 0 10-15,0 0-10 0,0 0 12 0,0 0-3 16,0 0-1-16,0 0 0 0,0 0 0 0,0 0-8 16,0 0 12-16,-3-3-4 0,-6-5 0 0,6 0 0 0,1 0 0 15,-1-5 0-15,3 0-8 0,-3-3 8 16,0 0-8-16,3 0 8 0,3-5-8 0,-3 2 0 0,0-2 0 16,3 0 8-16,2 0-8 0,1 0 0 0,0-3 0 15,3-2 0-15,0 2 0 0,3 0-9 0,6 0 9 0,-6 0 0 16,0 3 0-16,3 0-8 0,3 0 8 0,-1-3 0 15,4 3 0-15,0 2 0 0,-3 3 0 0,3 1 0 32,-3 1-31-32,2 1-2 0,-2 2-1 0,0 4 0 15,3-1-34-15,-3 0-8 0,3 2 0 0,0 1-585 0,-4-3-117 0</inkml:trace>
  <inkml:trace contextRef="#ctx0" brushRef="#br0" timeOffset="88783.3318">5892 13970 900 0,'0'0'20'0,"0"0"4"0,0 0 0 0,0 0 1 0,0 0-25 0,0 0 0 0,0 0 0 0,0 0 0 16,0 0 60-16,0 0 8 0,0 0 0 0,0 0 1 16,-5-5-13-16,5 5-4 0,0 0 0 0,0 0 0 15,0 0-36-15,0 0-7 0,0 0-1 0,0 0-8 16,0 0 11-16,5 0-11 0,1-3 10 0,3 3-10 15,0 3 24-15,3-3-2 0,-3 0 0 0,6 0 0 16,0-3 10-16,0 3 1 0,0-3 1 0,5 3 0 16,1-5-1-16,0 0 0 0,0 0 0 0,3-1 0 15,3 1-5-15,-1 0 0 0,1-6-1 0,0 3 0 16,-3 0-15-16,3 0-4 0,-1 0 0 0,1-2 0 16,-6 2-8-16,0 3-11 0,0-3 3 0,-3 5 0 15,-1-2-23 1,-2-1-4-16,-6 1-1 0,3 5 0 0,-3-3-17 15,-3 3-4-15,-6 0-1 0,0 0 0 0,0 0-30 16,0 0-5-16,0 0-2 0</inkml:trace>
  <inkml:trace contextRef="#ctx0" brushRef="#br0" timeOffset="89168.5166">6148 13716 518 0,'0'0'46'0,"0"-5"-37"15,0-1-9-15,3-2 0 0,-3 1 164 0,3-1 32 0,0 0 5 0,0 2 2 16,0-2-110-16,3 1-21 0,-3 1-5 0,0 1-1 16,0 0-37-16,3-1-7 0,-3 4-2 0,-3 2 0 15,0 0-20-15,0 0 8 0,6-3-8 0,-6 3 0 16,0 0 17-16,0 0-1 0,6 5 0 0,0 3 0 15,-6 3 19-15,3-1 3 0,-3 1 1 0,0 2 0 16,-3 0 7-16,-3 3 2 0,3 6 0 0,-3-1 0 16,-3 5 12-16,0 1 2 0,-3 7 1 15,0 0 0-15,4 1-2 0,-4-1 0 0,3 1 0 0,0-4 0 16,0 1-27-16,0 0-6 0,3-3 0 0,0-3-1 16,-3 1-17-16,6-1-10 0,0-2 12 0,0 0-12 15,0 0 9-15,3 0-9 0,-3-3 0 0,3 0 9 16,3-3-9-16,0-2-14 0,-3 3 3 0,3-3 1 15,0 0-48 1,0-1-10-16,3-1-1 0,0-4-623 0,0 3-124 0</inkml:trace>
  <inkml:trace contextRef="#ctx0" brushRef="#br0" timeOffset="89818.7296">6922 14084 946 0,'0'0'42'0,"0"0"9"0,0 0-41 0,0 0-10 15,3-8 0-15,0-3 0 0,-3 1 99 0,3-1 17 16,0 3 4-16,-3-2 1 0,6-1-46 0,-6 0-10 16,3 1-1-16,0-3-1 0,3-1-21 0,0 4-4 15,0-1-1-15,0 1 0 0,-3-1-7 0,3 3-2 16,0-2 0-16,3 4 0 0,-3-2-4 0,0 3-2 15,0 0 0-15,3 2 0 0,0-2 0 0,-4 5 0 16,-5 0 0-16,9 0 0 0,0 0-1 0,0 2 0 16,0 1 0-16,0 2 0 0,3 3 3 0,0 3 0 15,0-1 0-15,0 4 0 0,-3 4 2 0,6 1 1 16,5-1 0-16,-8 3 0 0,-9 1-4 0,6 1-1 16,9 1 0-16,-3-3 0 0,-3 1-7 0,3 1-2 15,3-1 0-15,-1-4 0 0,4 1-13 0,-3-4 8 16,-3 4-8-16,3-3 0 0,3 0 0 0,-3-3 0 0,-4 0 0 15,-2-2 0 1,0-1-24-16,3 1-8 0,-3-3-2 0,0 2 0 16,-9-2-49-16,6 0-9 0,0 0-3 0,-3-2 0 15,-6-6-117-15,0 0-23 0,3 5-5 0</inkml:trace>
  <inkml:trace contextRef="#ctx0" brushRef="#br0" timeOffset="90112.0376">7500 13920 518 0,'6'-13'23'0,"-6"7"5"0,-6-2-28 0,3 3 0 16,6-3 0-16,-6 3 0 0,3-1 259 0,0 1 46 15,-3 0 10-15,6 0 1 0,0 5-196 0,-3 0-40 16,0 0-8-16,0 0-2 0,0 0-34 0,0 0-8 15,-3 5 0-15,-6 8-1 0,-3 8-12 0,0 8-3 16,-3 6 0-16,-6 7 0 0,-8 0 24 0,-1 6 4 16,6 2 0-16,-6 1 1 0,-2 2-5 0,-4-1 0 15,3 4-1-15,0-6 0 0,4 3-26 0,-4-5-9 16,0-3 0-16,0 0 9 16,4-3-139-16,-4 0-28 0</inkml:trace>
  <inkml:trace contextRef="#ctx0" brushRef="#br0" timeOffset="98888.1416">5756 13563 288 0,'0'0'25'0,"0"0"-25"0,0 0 0 0,0 0 0 15,0 0 70-15,0 0 9 0,0 0 1 0,0 0 1 16,-3-3-16-16,3 3-3 0,0 0-1 0,-3-5 0 16,0-1-19-16,3 6-4 0,-3-5-1 0,3 5 0 15,0 0-10-15,0 0-3 0,0 0 0 0,0 0 0 16,-6-5-3-16,6 5-1 0,0 0 0 0,0 0 0 16,0 0 2-16,0 0 0 0,-3-6 0 0,3 6 0 15,0 0 10-15,0 0 1 0,-9 0 1 0,6 3 0 16,-3 2-3-16,0 1-1 0,0 2 0 0,-3 0 0 15,0 5 6-15,-3 0 2 0,0 6 0 0,-3-1 0 0,-5 6 6 16,2 2 0-16,-6 3 1 0,0 3 0 0,-3 0-9 16,0 2-3-16,-2 1 0 0,-1-1 0 0,3 1-12 15,0-4-2-15,-2 6-1 0,-1-5 0 0,3 2-10 0,0-2-8 16,-2-3 12-16,5 3-12 0,-3-3 0 0,0 3 0 16,0 0-12-16,1 2 3 15,-4 0-46-15,0 1-9 0,3-1-1 0,-3 1-1 16,1-1-17-16,5 0-3 0,9-2-1 0,0 0-554 0</inkml:trace>
  <inkml:trace contextRef="#ctx0" brushRef="#br0" timeOffset="100090.1677">5053 15468 864 0,'0'0'76'16,"-6"0"-60"-16,0-3-16 0,6 3 0 15,0 0 79-15,-6-3 13 0,0 1 2 0,6 2 1 16,0 0-37-16,0 0-7 0,0 0-2 0,0 0 0 16,0 0-27-16,0 0-6 0,0 0 0 0,0 0-1 15,-3-3-15-15,3 3 0 0,0-11 0 0,0 11-10 0,3-2 10 0,-3 2 11 16,3-6-3-16,-3 6 0 0,6-5 10 0,0 0 2 16,-6 5 0-16,9-5 0 0,3 2 4 0,0 3 2 15,0-3 0-15,0 1 0 0,3-1 12 0,-1 0 2 16,1 1 1-16,6-1 0 0,-3 0-17 0,6 1-3 15,0-1-1-15,2-2 0 0,4 0-9 0,-6-1-3 16,3-2 0-16,0 0 0 0,-1 0-8 0,4 0 0 16,-3 1 0-16,-3 1 0 0,3-2-10 0,-1-2-4 15,-2 2-1-15,0 0 0 16,0-3-34-16,-3 3-7 0,-1 0-2 0,-2-2-689 0</inkml:trace>
  <inkml:trace contextRef="#ctx0" brushRef="#br0" timeOffset="100468.9797">5565 14851 1220 0,'0'0'27'0,"0"0"5"0,0 0 2 0,-3-3 0 0,3 3-34 0,0 0 0 0,0 0 0 0,0 0 0 0,-9 6 60 0,6-4 4 16,-3 4 2-16,3 2 0 0,-3 2-37 0,3 6-7 16,0 0-2-16,-3 5 0 0,-3-2 4 0,3 4 0 15,-2 4 0-15,-1 2 0 0,-3 3 20 0,0 5 5 16,-3 5 1-16,-6 6 0 0,3-1 10 0,0 4 3 15,-2-4 0-15,-1 6 0 0,0-3-26 0,0-2-5 16,3-3 0-16,0 3-1 0,0-6 1 0,7 0 0 16,-4-2 0-16,6-3 0 0,0-3-32 0,3-2-10 15,3-3 0-15,0-2 0 16,0-3-14-16,0-1-4 0,3-4 0 0,0-6-611 16,3 0-122-16</inkml:trace>
  <inkml:trace contextRef="#ctx0" brushRef="#br0" timeOffset="102399.4969">5919 15502 115 0,'0'0'10'0,"0"0"-10"0,0-5 0 0,0-3 0 16,0 2 221-16,0-2 43 0,3 3 8 0,0-3 1 15,0 0-192-15,3 0-38 0,-3 0-8 0,6 1-2 16,-3-1 4-16,3 0 1 0,0 0 0 0,0 0 0 0,0 0-19 0,-3 3-4 16,3-1-1-16,-3 4 0 0,0-1-2 0,-1 0 0 15,4 1 0-15,-3 2 0 0,-6 0 26 0,6 0 5 16,0 5 1-16,0-2 0 0,3 2 5 0,0 3 2 15,0 0 0-15,-3 0 0 0,3 2-18 0,0 1-3 16,0-1-1-16,0 4 0 0,3-1-4 0,-3 0-1 16,2 0 0-16,1 1 0 0,0 1 0 0,3 1 0 15,0 0 0-15,0 3 0 0,3-3 2 0,-6-1 0 16,3-1 0-16,-4-1 0 0,4 0-1 0,-3 6 0 16,3-6 0-16,-6 0 0 0,3-5-25 15,-3 3 0-15,3-3 0 0,-3-3 0 16,-3 3-44-16,3-3-7 0,-3-2-1 0,-3 2-1 15,-3-5-47-15,0 0-10 0,5 0-2 0,-5 0-689 0</inkml:trace>
  <inkml:trace contextRef="#ctx0" brushRef="#br0" timeOffset="102761.235">6401 15132 1515 0,'0'0'33'0,"0"0"7"15,0 0 2-15,0 0 1 0,0 0-35 0,0 0-8 0,-5-6 0 0,5 6 0 0,0 0 36 0,0 0 4 16,-9 0 2-16,6 6 0 0,-6 1-29 0,3 4-5 15,-6 2-8-15,0 8 11 0,-3 3 21 0,-3 5 5 16,0 8 1-16,0 6 0 0,-5-4 14 0,-1 6 4 16,-3-2 0-16,3-4 0 0,0-2-8 0,1 3 0 15,-4-3-1-15,3 0 0 0,0 0-27 0,3-2-6 16,-2-1-1-16,2-5 0 0,0 0-13 0,0-2 0 16,3-1 0-16,-3 1 0 15,-2-4-61-15,5-4-6 0,3-3-1 0,3 2 0 16,-3-4-132-16,6-4-28 0,-6 6-4 0,15-16-2 0</inkml:trace>
  <inkml:trace contextRef="#ctx0" brushRef="#br0" timeOffset="105493.3624">6949 15386 507 0,'0'0'22'0,"0"0"6"0,0 0-28 0,0 0 0 16,0 0 0-16,0 0 0 0,0 0 66 0,0 0 8 15,0 0 2-15,0-6 0 0,-6 4-15 0,6 2-2 16,0 0-1-16,0 0 0 0,0 0-2 0,0-6 0 0,-3 1 0 0,3 5 0 16,0 0-8-16,0-5-1 0,0-1-1 0,0 6 0 15,3-5-26-15,0 0-4 0,3-6-2 0,-3 6 0 16,0-3-14-16,3 0 0 0,0 0 8 0,3-2-8 15,-6 2 19-15,6-3 1 0,0 0 0 0,3 4 0 16,-3-1 12-16,2 0 4 0,1-3 0 0,3 3 0 16,0 0-8-16,-3-2 0 0,-3 2-1 0,3-3 0 15,6 3-14-15,-6 3-2 0,-3-3-1 0,0 5 0 16,2-2 2-16,1 5 0 0,-3-3 0 0,-9 3 0 16,0 0-12-16,0 0-11 0,9 11 3 0,-6 0 0 15,-9 4 8-15,6 4 0 0,3 2 8 0,0 3-8 16,-6 2 15-16,-3 9-2 0,-3-1 0 0,3 1 0 15,6-1-13-15,-6 0 0 0,-5 1 8 0,5-4-8 16,0-1 0-16,3-1 0 0,-6-3 0 0,3-2 0 16,-3 0 0-16,3-3 0 0,0-3 0 0,3-4 0 15,0-4 8-15,3 1-8 0,0-6 0 0,0-5 0 0,0 0 9 0,0 0-9 16,0 0 8-16,6 5-8 0,3-5 16 0,-3 0-3 16,-3-5 0-16,6 0 0 0,9 0 8 0,-4-3 2 15,-2-6 0-15,0 1 0 0,3 0 0 0,3-6 0 16,0 1 0-16,0-1 0 0,-3-2 9 0,2 0 1 15,7-3 1-15,0 3 0 0,-6-5-3 0,3-1-1 16,0 1 0-16,2 2 0 0,1-5-11 0,-6 2-3 16,-3 3 0-16,3-2 0 0,3 2-8 0,-6 0-8 15,-7 1 9-15,7 1-9 0,0 1 0 0,-3 0 0 16,3 0-8-16,-3 2 8 16,-12 4-31-16,3-4 1 0,9 6 0 0,-6 0 0 15,-9 2-118-15,6 0-23 0,0 1-5 0</inkml:trace>
  <inkml:trace contextRef="#ctx0" brushRef="#br0" timeOffset="106456.0307">5851 14862 867 0,'0'0'38'0,"0"0"9"0,0 0-38 0,0 0-9 15,0 0 0-15,0 0 0 0,0-3 13 0,0 3 1 16,-3-3 0-16,3 3 0 0,0-2 10 0,0 2 1 0,-3-6 1 0,3 6 0 16,0 0 2-16,0 0 1 15,0 0 0-15,0 0 0 0,0 0 10 0,0 0 1 16,0 0 1-16,0 0 0 0,0 0-1 0,0 0 0 0,0 0 0 0,0 0 0 15,-6 6 2-15,0-1 0 0,-3 0 0 0,3 3 0 16,-6 3-6-16,0 2-2 0,0 3 0 0,-3 2 0 16,-5 4 9-16,-4 1 1 15,3 4 1-15,0 2 0 0,-3-3-6 0,1 4-2 0,-1 1 0 0,0-2 0 16,-6 3-13-16,3 0-2 0,1-6-1 0,-4 1 0 16,0 5-11-16,-3-3-2 0,6 0-8 0,1-3 12 15,-1 3-12-15,-6 0 9 0,3-2-9 0,-2 5 8 16,-1-3-8-16,0 5 0 0,-6 1 0 0,1-1 0 15,-4 6-17-15,0-3 1 0,1 2 0 0,-1-2 0 16,0-2-30 0,7-1-6-16,-1-7 0 0,6 2-1 0,3-3 13 15,4-2 4-15,2-3 0 0,3 0 0 0,6-2-27 0,3-3-5 16,0-3 0-16</inkml:trace>
  <inkml:trace contextRef="#ctx0" brushRef="#br0" timeOffset="111999.1684">5041 16804 1116 0,'-9'0'49'0,"3"5"11"0,-3-10-48 0,0 5-12 0,6 0 0 0,-5 0 0 16,2 0 65-16,0 0 11 0,0 0 3 0,6 0 0 15,0 0-28-15,0 0-6 0,-3-6-1 0,3 6 0 16,0 0-44-16,6-8 0 0,-3 1 0 0,0-4 0 16,6 3 0-16,-4-5 0 0,1 2 0 0,0 1 0 15,3-4 0-15,-3 1 0 0,0 0 0 0,0-3 9 16,0 3 12-16,0 0 3 0,0-1 0 0,0 6 0 15,-3-2 19-15,3-1 4 0,-3 1 1 0,0 4 0 16,0-2-14-16,0 3-2 0,0-3-1 0,3 3 0 16,0 0-5-16,0-3-1 0,-3 5 0 0,3-2 0 15,3-1-25-15,-4-1-11 0,4 1 1 0,-3 1 0 0,0 2 18 16,3-2 3-16,0 5 1 0,0 5 0 0,0-2-12 0,0 2 0 16,-3 6 0-16,6-1 0 0,0 6 0 0,0 0 0 15,0 0 0-15,-4 5 0 0,7 6 15 0,0-6 1 16,-3 5 0-16,0-2 0 0,6 5 3 0,-3-5 1 15,-3 0 0-15,3-3 0 0,-4 0 0 0,4-2 1 16,0-6 0-16,0 5 0 0,-3-4-10 0,0-1-3 16,-3-5 0-16,3 2 0 0,-3-2-8 0,3 0 10 15,-3-2-10-15,2-4 10 0,-5 4-10 0,3-1 0 16,-3-5 9-16,0 5-9 0,-6-5 0 0,9 3 0 16,-9-3-12-16,6 5 4 15,-6-5-36-15,6 11-6 0,-3-3-2 0,0-1-588 16,-3-7-117-16</inkml:trace>
  <inkml:trace contextRef="#ctx0" brushRef="#br0" timeOffset="112345.731">5744 16306 1382 0,'-9'-5'123'0,"6"2"-99"0,-3-2-24 0,3 0 0 0,-3 5 49 0,3 0 5 16,-3 0 1-16,6 0 0 0,0 0 14 0,-3 0 3 16,-3 5 1-16,-3 0 0 0,3 3-39 0,-3 0-8 15,0 11-2-15,-6 2 0 0,0 5-3 0,1 3-1 16,-4 9 0-16,-3 4 0 0,0 5 11 0,-6-2 1 15,0 8 1-15,1-2 0 0,-1-4 3 0,3 4 1 16,-3-9 0-16,1 0 0 0,2-2-16 0,3-6-3 16,0 3-1-16,0-2 0 0,0-4-17 0,4 1 0 15,2-5-8-15,-3-6 8 16,6 3-186-16,0-8-31 0</inkml:trace>
  <inkml:trace contextRef="#ctx0" brushRef="#br0" timeOffset="114124.7821">6041 16703 460 0,'0'0'20'0,"0"0"5"15,0 0-25-15,0 0 0 0,0-2 0 0,0 2 0 0,0 0 161 0,0 0 27 16,-6-3 6-16,6 3 1 0,0 0-91 0,0 0-17 15,-6 0-4-15,6 0-1 0,0 0-24 0,0 0-5 16,-3 0-1-16,3 0 0 0,-6-5-26 0,6 5-6 16,3 0 0-16,0-6-1 0,0-2-11 0,3 6-8 15,3-4 12-15,0-4-12 0,3 7 27 0,0-7-2 16,0 2 0-16,0-6 0 0,6 4-5 0,-3-3-2 16,2-1 0-16,-2 4 0 0,3 2-7 0,0-3-2 15,-3 1 0-15,0 4 0 0,-3-2-9 0,-3 6 0 16,0-3 0-16,-3 5 8 0,2 0-8 0,-2 2 8 0,0 3-8 15,0 9 8-15,0-1 12 0,-3 5 3 16,-3 6 0-16,0 3 0 0,0 2-12 0,-3 3-3 16,0 5 0-16,0-3 0 0,0 3-8 0,0-3 8 0,-3-2-8 15,3-3 8-15,6 0-8 0,-3-2 8 0,-3-6-8 16,3 0 8-16,0-2-8 0,0-6 0 0,3 0 0 0,0-2 0 16,-3-11 0-16,0 8 0 0,3 0 0 0,-3-8 8 15,6 0-8-15,-6 0 0 0,0 0 9 0,6-3-9 16,3-2 39-16,3-6 3 0,-6-2 1 0,3-3 0 15,3-3-23-15,-3 4-4 0,3-9 0 0,3 3-1 16,-3-3 0-16,2-3 0 0,4-4 0 0,0 4 0 16,0-13-15-16,3 9 11 0,0-9-11 0,2 0 10 15,1 3-10-15,0 0 0 0,3 0 0 0,-3 5-11 16,2 6-5-16,-2 0 0 0,-3 4-1 0,0 7 0 16,-3 1-20-1,-3 4-4-15,0-1-1 0,-1 6 0 0,1 2-90 16,-3 3-17-16,-3 3-4 0</inkml:trace>
  <inkml:trace contextRef="#ctx0" brushRef="#br0" timeOffset="115011.2607">7283 16491 1267 0,'-18'-7'56'0,"12"7"12"0,0-3-55 0,0-2-13 15,3-1 0-15,3 4 0 0,-9-4 79 0,9 1 13 16,3-3 2-16,0 3 1 0,-3-3-73 0,3-3-14 16,3 6-8-16,3-6 8 0,3 1-8 0,0 2 8 15,-7-3-8-15,7 3 8 0,3-5-8 0,-3 5 0 16,-3-2-8-16,0 7 8 0,3-8 0 0,-3 6 0 15,0-3 9-15,-3 6-9 0,-3-1 40 0,3 0 0 16,0-2 1-16,-6 5 0 0,0 0-20 0,0 0-4 16,6 8-1-16,-3-3 0 0,0 8 0 0,-3 1-1 15,-3 4 0-15,3 3 0 0,0 3 5 0,-3 8 2 16,-3-3 0-16,0 3 0 0,3 0-2 0,0 2-1 0,-6-5 0 16,3 0 0-16,3-2-10 0,3-1-1 0,-3-7-8 15,0 2 12-15,3-3-12 0,0-5 9 0,3-5-9 16,0 3 8-16,-3-6-8 0,3 3 0 0,3-8 0 0,3 6 0 15,-3-6 8-15,3 0-8 0,0-6 8 0,5-2-8 16,1-2 8-16,3-4-8 0,-6 1 0 0,3-3 8 16,6-2 0-16,0-1-8 0,-4-2 12 0,1-3-4 15,-3 3-8-15,3-5 0 0,3-6 0 0,-3 6-11 16,0-6 35-16,0 5 6 0,5-4 2 0,-2 4 0 16,-3 1-23-16,-3-1-9 0,0 3 8 0,0 3-8 15,0 3 18-15,-4 2-2 0,-2 3 0 0,0 2 0 16,0 3 0-16,-3 3 0 0,-6 5 0 0,0 0 0 0,0 0 1 15,0 0 0-15,0 0 0 0,3 10 0 16,-6 4-4-16,3 1-1 0,3 1 0 0,-3 0 0 0,-3 11 12 16,0-6 1-16,3 0 1 0,0 0 0 0,3 0-4 0,-3 1-1 15,3-4 0-15,3 1 0 0,3-6-8 0,0 5-1 16,-3-2-1-16,0 0 0 0,6-3-11 0,-3 1 0 16,0 1 0-16,0-1 0 15,2-4-40-15,4 3-9 0,3-5-3 0,-3 0 0 16,0 3-150-16,6-3-30 0,3-3-7 0,-1-2-1 0</inkml:trace>
  <inkml:trace contextRef="#ctx0" brushRef="#br0" timeOffset="118431.6271">6160 16066 403 0,'0'0'17'0,"-3"0"5"0,-3 2-22 0,0 3 0 0,1-2 0 0,-1 2 0 16,0 3 175-16,-3 3 30 0,3-1 7 0,-3-2 0 15,-3 6-132-15,0-1-28 0,-3 0-4 0,0 6-2 0,-3-6-11 16,1 0-3-16,-4 6 0 0,-3 2 0 0,0-3 16 16,-3 1 4-16,-3-1 0 0,1 4 0 15,-4-1-10-15,0 5-2 0,-2-2 0 0,-1 5 0 16,-3 3-13-16,0 5-3 0,1-3-1 0,-4 6 0 0,0-3-23 0,1 3 9 15,-1-1-9-15,0 1 0 0,-2 0-12 0,-1-3-10 16,6 2-2-16,1 1 0 16,-1 0-162-16,0-3-33 0</inkml:trace>
  <inkml:trace contextRef="#ctx0" brushRef="#br0" timeOffset="121918.6934">5002 17724 766 0,'0'0'34'0,"0"0"7"0,0 0-33 0,0 0-8 16,0 0 0-16,0 0 0 0,0 0 81 0,0 0 15 16,0 0 2-16,0 0 1 0,0 0-27 0,0 0-4 15,0 0-2-15,0-2 0 0,0-3-33 0,0-1-6 16,0 1-2-16,3-3 0 0,0 8-15 0,0-8-10 15,6 3 12-15,-3-3-12 0,3-3 10 0,0 3-10 16,0 3 8-16,3-3-8 0,-3 3 13 0,3-3-2 16,0 0-1-16,0 3 0 0,0-3 8 0,-1-3 2 15,1 8 0-15,0-2 0 0,-3 0-20 0,3 0 0 16,-3-3 8-16,0 8-8 0,-3-6 0 0,3 6 0 16,0 0 8-16,-3 0-8 0,-3 0 0 0,0 0 0 15,3 6 8-15,-3 4-8 0,0-2 12 0,0 0-2 0,-3 5 0 16,-3 6 0-16,3-6 23 0,-3 8 5 0,0 3 1 0,-3-3 0 15,3-2-26-15,0 2-5 0,-3 3 0 0,3-3-8 16,-3-8 12-16,3 6-12 0,0 2 12 0,0-3-12 16,3-4 8-16,0 4-8 0,0-5 0 0,0 6 0 15,3-3 0-15,0 2 0 0,0-5 8 0,0 1-8 16,0-1 0-16,0 0 0 0,0-2 8 0,0-3-8 16,0 0 8-16,0-3-8 0,-3-5 9 0,6 8-9 15,-3-3 14-15,0-5-3 0,-3 0-1 0,0 0 0 16,6 0 18-16,-1 0 3 0,1 0 1 0,3-5 0 15,0 2-4-15,0-2 0 0,3 0 0 0,-3-3 0 16,3 0 4-16,-3-3 1 0,0 3 0 0,0-5 0 16,6 2-14-16,-3-2-3 0,-1 0-1 0,4 0 0 15,0-1 1-15,0-1 0 0,0-1 0 0,0-5 0 0,-3 2-2 16,6 3 0-16,-3-8 0 0,-1 6 0 0,1-3-6 0,0-6 0 16,0 6-8-16,-3-3 12 0,3-2-12 0,-3-1 0 15,0 1 0-15,-3 7 0 0,2-7-24 0,1 7 0 16,-3 6-1-16,-3 0 0 15,3 0-25-15,-3 5-5 0,0-3-1 0,3 3 0 16,0-5-31-16,0 8-6 0,0-3-2 0,0 2-759 0</inkml:trace>
  <inkml:trace contextRef="#ctx0" brushRef="#br0" timeOffset="126842.9937">5997 17717 889 0,'0'0'39'0,"-3"0"9"0,0-6-39 0,3 6-9 0,-6 0 0 0,3-5 0 16,3 5 33-16,-3-8 5 0,3 5 1 0,0-2 0 16,0 5-25-16,0-8-5 0,0 3-1 0,0 0 0 15,-3-3 3-15,3 2 0 0,0 1 0 0,0 5 0 16,0-8 9-16,0 3 1 0,0-3 1 0,0 3 0 15,0-1-2-15,0 6-1 0,0-8 0 0,3 3 0 16,-3-3-7-16,3 3 0 0,0-3-1 0,3 5 0 0,0-2 2 0,3 0 1 16,-3-3 0-16,2-3 0 15,4 8-14-15,0-2-8 0,0 0 8 0,3-3-13 0,-3 8 13 16,0-8 0-16,3 5 0 0,0 1 0 0,-3-4 0 0,-1 6 0 16,-2 0 0-16,-3 0 10 0,3 0-10 0,-3 8 0 15,0-2 0-15,-3 4 0 0,0 3 22 0,0 3 9 16,-3 3 1-16,0 2 1 0,-3 3 12 0,0-3 3 15,0 5 0-15,0-2 0 0,0-3-16 0,0 6-2 16,0-9-1-16,3 9 0 0,0-9-7 0,0 1-2 16,-3-3 0-16,3 2 0 0,3-4-20 0,0-1-12 15,0 0 2-15,0-2 0 0,0-3 18 0,0-1 3 16,0-1 1-16,3 2 0 0,0-3-12 0,-3 0 0 16,3-5 0-16,0-5 0 0,0 5 0 0,0 0 0 0,3-8 12 15,0-3-4-15,-3 4 0 0,3-1-8 0,-1-6 12 0,7-4-4 16,0-1 4-16,-3 1 1 0,3-3 0 15,0-1 0-15,3-1-13 0,-3-4 0 0,-3 6 8 0,2-5-8 16,-2 2 0-16,3-3 0 0,-3 1 8 0,0 2-8 16,0 0 0-16,-3 0 0 0,3 6 0 0,0-1 0 15,-3 6 0-15,-3 3 0 0,0-1 0 0,2 3 0 16,-5 3 0-16,-3 5 0 0,0 0-8 0,0 0 8 16,0 0 0-16,6 8 0 0,-6 2 0 0,0 3 9 15,3 1 9-15,-3-1 2 0,-3 5 0 0,3-2 0 16,0 3 0-16,0-1 0 0,0-2 0 0,0 3 0 15,3-1-4-15,0-4 0 0,0 4 0 0,0-5 0 16,3 1-8-16,-3-1-8 0,6-5 12 0,-3 5-12 0,3-3 0 16,0-2 0-16,0 0 0 0,3-2 0 0,3 4-17 15,3-7-4-15,-1 7-1 0,4-2 0 16,0-2-168-16,0 2-34 0,21 0-6 16,-10-3-2-16</inkml:trace>
  <inkml:trace contextRef="#ctx0" brushRef="#br0" timeOffset="128719.0878">7470 17523 230 0,'0'0'20'0,"-3"-8"-20"0,3 8 0 0,0-8 0 15,6 1 169-15,-3-4 30 0,-6 3 5 0,6 3 2 16,3-3-126-16,0-3-24 0,-6 3-6 0,0 3-1 15,0 2-1-15,3-7-1 0,-3 7 0 0,0-2 0 16,-3 0 9-16,0 5 3 0,3 0 0 0,0 0 0 16,0 0-8-16,0 0-2 0,0 0 0 0,0 0 0 15,0 0-33-15,-3 13-6 0,0 0-2 0,0 0 0 16,3 0 3-16,-6 6 0 0,3-1 0 0,-3 1 0 16,6-3 2-16,0-3 1 0,0 0 0 0,0 1 0 0,0-4-4 15,0-2-1-15,6 3 0 0,-6-11 0 0,0 0-9 16,3 8 10-16,3-3-10 0,3 3 10 0,-9-8-10 0,6 0 12 15,3 0-12-15,3 0 12 0,6 0-12 16,-7 0 10-16,-2-5-10 0,6-1 10 0,6-2 1 0,-3 3 0 16,-9-3 0-16,3-5 0 0,3 8 5 0,0-3 2 15,2 0 0-15,-2-3 0 0,-3-2-9 0,3 5-1 16,3 3-8-16,-3-1 12 0,-3-2-12 0,0 0 9 16,0 1-9-16,2 1 8 0,-2 1-8 0,0-3 0 15,0 3 0-15,0-1 0 0,3 6 0 0,-3 0 0 16,-6 0 0-16,3 6 0 0,3-1 0 0,-3 3 0 0,0 3-9 15,-4 4 9-15,1 4 0 0,0 2 0 0,3 6 0 16,-6 2 0-16,-3-3 0 0,0 1 0 0,3 2 0 0,-3-5 0 16,-6 2 0-16,3 0 0 0,0 1 11 0,0-3-11 15,0 2 16-15,-3-5-3 0,-5 6-1 16,2-9 0-16,3 9 1 0,-3-6 0 0,-6 3 0 0,0-6 0 16,0 3-1-16,-3-7-1 15,3-1 0-15,-3 0 0 0,1 0 6 0,2-5 2 0,6-2 0 0,0 2 0 16,-6-6 5-16,3-2 2 0,3 0 0 0,3 0 0 15,3-2 8-15,-6-1 2 0,0-8 0 0,6 3 0 16,3 0-24-16,0-5-12 0,-6-5 12 0,9-1-12 16,6 3 14-16,6-8-4 0,3-2-1 0,0 0 0 15,3-6-18-15,3 5-4 0,5-4-1 0,-2 1 0 16,0-7-99-16,6 6-20 16,8-4-4-16,-5 4-1 0</inkml:trace>
  <inkml:trace contextRef="#ctx0" brushRef="#br0" timeOffset="136539.8763">5925 17253 230 0,'0'0'10'0,"0"0"2"0,0 0-12 0,0 0 0 0,0 0 0 0,0 0 0 16,0 0 67-16,0 0 10 0,0 0 3 0,0 0 0 15,0-5-51-15,0 5-9 0,0 0-3 0,0 0 0 16,0 0 5-16,0 0 1 0,0 0 0 0,0 0 0 16,0 0 10-16,0 0 3 0,0-8 0 0,0 8 0 15,0 0-4-15,0 0 0 0,0 0 0 0,0 0 0 16,0 0-5-16,0 0-2 0,-3-5 0 0,3 5 0 0,0 0 13 15,0 0 2-15,0 0 1 0,0 0 0 16,0 0-6-16,0 0-2 0,-6 0 0 0,-3 0 0 0,6 5-5 16,-6 1 0-16,-2 1-1 0,-1 1 0 0,-6 6 24 0,0 4 5 15,-3 1 0-15,-6 2 1 0,1-3 3 0,-4 9 1 16,3-1 0-16,-3 1 0 0,-6-1-13 0,1 3-4 16,-7-2 0-16,3 2 0 0,-5-3-7 15,-1 3-1-15,0-2-1 0,4 2 0 0,2-5-19 0,-3 2-3 16,4 1-1-16,-1-1 0 0,0 6-12 0,4-6 0 15,-1 1 0-15,3-1 0 16,0 1-112-16,4 5-26 0</inkml:trace>
  <inkml:trace contextRef="#ctx0" brushRef="#br0" timeOffset="138878.7012">5369 18624 345 0,'0'0'31'0,"3"-8"-31"16,0 3 0-16,3-8 0 0,-1 2 79 0,1 3 9 0,0 0 3 0,-3-2 0 16,6-4-19-16,-6 6-3 0,3-5-1 0,0 5 0 15,-3-2-12-15,0 2-4 0,0-6 0 0,-3 4 0 16,3 2-16-16,0 0-4 0,0 3-1 0,0-3 0 15,0 2-31-15,3 1 8 0,-3-3-8 16,3 3 0-16,0 2 19 0,3-2 1 0,-6 0 0 0,3 5 0 16,0-8-20-16,-6 8 0 0,0 0 0 15,6 8 0-15,-3 2 0 0,0-2 16 0,-1 5-3 0,-2 6-1 16,0-3 24-16,0 2 5 0,0 6 1 0,-2 5 0 16,-1 3-11-16,0-5-3 0,3-1 0 0,-3 0 0 15,3-7-9-15,0 5-3 0,0-3 0 0,0-3 0 16,0-2-16-16,0-2 0 0,3-1 0 0,0 3 0 15,0-3 0-15,2-5 0 0,-2 0 0 0,3-3 0 16,0 0 0-16,0-2 0 0,0 2 0 0,3-5 0 16,-3-5 0-16,3 2 0 0,3-2 0 0,-3-3 0 0,3-2 0 15,0-4 0-15,0 1 0 0,0 0-9 0,-1 0 9 16,1-1 0-16,0-4 0 0,0 2 0 0,-3-8 0 0,0 3 0 16,0 2 0-16,-3 1 0 0,0 2 8 0,0-2-8 15,-3 4 8-15,0 4-8 0,-3-3 26 0,3 5 1 16,0 0 0-16,0-3 0 0,-3 3-1 0,3 0 0 15,0 3 0-15,0-3 0 0,-3 8-18 0,0 0-8 16,0 0 8-16,0 0-8 0,0 0 0 0,0 0 0 16,0 0 0-16,3 3 0 0,3 7 10 0,-3-2-10 15,-3 5 12-15,0 1-12 0,0 4 16 0,0 3-3 16,0-2-1-16,0 2 0 0,0 3-4 0,0-8 0 16,3 2-8-16,-1 1 12 0,1-1-12 0,3-2 0 0,0 3 0 15,0-6 0 1,6 0-114-16,0-2-26 0</inkml:trace>
  <inkml:trace contextRef="#ctx0" brushRef="#br0" timeOffset="140158.9945">6312 18365 1036 0,'-3'-8'92'0,"0"3"-73"0,-3-3-19 0,3 2 0 15,0 4 49-15,0-4 7 0,-3-2 0 0,3 3 1 16,0 0 14-16,0-3 2 0,0 3 1 0,3 5 0 15,0 0-29-15,0 0-5 0,0 0-2 0,0 0 0 16,0 0-24-16,3 10-5 0,0-2-1 0,0 5 0 16,-3 6 6-16,3-6 1 0,-3 3 0 0,0 0 0 15,0 0 8-15,3 2 1 0,0-5 1 0,0 6 0 16,0-6-16-16,3-5-9 0,0 0 10 0,0 3-10 16,0-3 14-16,-3-3-3 0,3 3-1 0,0-8 0 0,0 5-10 0,3-5 10 15,-3 0-10-15,6-5 10 0,0 2 3 0,0-2 1 16,2 0 0-16,1-3 0 0,0-6 8 0,0 4 2 15,3-3 0-15,-3 5 0 0,0-6-24 0,0 1 0 16,2 0-12-16,-2 0 4 0,0 0 8 0,-3 2 0 16,-3-2 0-16,3 5 8 0,-3 0-8 0,3-3 8 15,0 9-8-15,-3-4 8 0,0-2 0 0,2 3 0 16,-2 5 0-16,0 0 0 0,3 0-8 0,-3 5 0 16,-3-2 0-16,3 10 0 0,0 1 0 0,0 4-8 15,0 1 8-15,-3 7-12 0,0 0 12 0,0 14 8 16,-3-3-8-16,-3-2 11 0,3-1 1 0,-3 3 1 0,0-3 0 15,0-2 0-15,-3 0 7 0,0 2 2 0,3-7 0 16,-3 5 0-16,-3-6-6 0,0-2 0 0,0-8-1 16,3 2 0-16,-3-5-1 0,3-2 0 0,0-8 0 15,0 2 0-15,-3 0 4 0,0-5 1 0,0-5 0 0,0 0 0 16,-3-3 12-16,3 0 2 0,-3-8 1 0,0 0 0 16,3-2-17-16,1-1-3 0,2 3-1 0,3-8 0 15,0 3-13-15,5 3 0 0,4-1 0 0,3-2 0 16,6 2-9-16,9-2-5 0,0 8-1 0,8-6 0 15,4 1-86 1,3-3-18-16,0-3-3 0</inkml:trace>
  <inkml:trace contextRef="#ctx0" brushRef="#br0" timeOffset="141062.2785">5991 18201 403 0,'0'0'17'0,"0"0"5"0,0 0-22 0,0 0 0 0,0 0 0 0,0 0 0 15,0-8 116-15,0 2 20 0,0 6 3 0,0 0 1 16,0 0-62-16,0-5-12 0,0-3-2 0,0 8-1 15,0 0-6-15,0 0-1 0,0-5 0 0,0 5 0 16,0 0-27-16,0 0-5 0,0 0-2 0,3-8 0 16,-3 3 10-16,0 5 1 0,0 0 1 0,0 0 0 15,0 0 15-15,0 0 3 0,0 0 1 0,0 0 0 16,0 0-8-16,0 0-1 0,0 0-1 0,0 0 0 16,0 0-3-16,0 0 0 0,0 0 0 0,0 0 0 15,-6 5-25-15,-3 3-6 0,0 5-1 0,-3 3 0 16,-6 5 14-16,0 6 2 0,-3 4 1 0,-5 4 0 15,-4 10 15-15,-3 0 2 0,-6 2 1 0,1-2 0 0,-1 0-7 16,-15 19 0-16,4-9-1 0,-1 4 0 0,7-6-19 16,-1 2-4-16,6-7-1 0,1-9 0 0,2 1-27 0,-48 55 16 15</inkml:trace>
  <inkml:trace contextRef="#ctx0" brushRef="#br0" timeOffset="180333.2108">8372 18703 172 0,'0'0'16'0,"0"0"-16"0,0 0 0 0,0 0 0 16,0 0 121-16,0 0 22 0,0 0 4 0,0 0 1 16,0 0-64-16,0 0-12 0,0 0-2 0,0 0-1 15,0 0-26-15,0-8-6 0,0 8-1 0,0 0 0 16,6-5-2-16,-6 5-1 0,3-5 0 0,0 2 0 15,3 3 7-15,3 0 2 0,-6-5 0 0,6 0 0 16,-3 2-1-16,3 3 0 0,-1 0 0 0,1 0 0 16,0-5-4-16,0 5-1 0,0-6 0 0,0 6 0 15,0-2-8-15,3 2-3 0,-3-6 0 0,3 6 0 16,-3 0-5-16,3 0 0 0,-3-5-1 0,2 3 0 16,4 2-4-16,-3-6-1 0,0 1 0 0,0 2 0 15,3-2-4-15,0 5-1 0,3-5 0 0,3 2 0 16,-4-2 7-16,4 0 0 0,0-3 1 0,0 2 0 0,3 1-1 15,-3 2-1-15,-1-2 0 0,1 0 0 16,0-3-7-16,3 8 0 0,0-5-8 0,-1 2 12 0,-2-2-4 16,6 5-8-16,-3-6 11 0,0 4-11 0,-9 2 15 15,2-6-4-15,1 6-1 0,0-5 0 0,-3 5 2 16,0 0 0-16,-3-3 0 0,0 3 0 0,3-5-3 16,-3 5 0-16,-1 0 0 0,-2 0 0 0,3 0-1 0,0 0-8 15,-3 0 12-15,3 0-4 0,-3 0-8 0,0 0 0 16,0 0 9-16,0 0-9 0,0 0 0 0,3 0 8 15,-3-5-8-15,2 5 0 0,1 0 0 0,-3-3 0 16,3 3-12-16,-6-5 4 16,3 5-28-16,0 0-6 0,0-5-1 15,-3 5 0-15,0-3-33 0,-6 3-6 0,0 0-2 0,0 0 0 16,0 0-112-16,0 0-22 0</inkml:trace>
  <inkml:trace contextRef="#ctx0" brushRef="#br0" timeOffset="180645.1809">9179 18251 864 0,'-15'-11'38'0,"12"9"8"0,0-4-37 0,-3 1-9 0,-3 5 0 0,6-2 0 15,-3 2 121-15,6 0 23 0,0 0 4 0,0 0 0 16,-3 0-86-16,3 0-18 0,0 0-3 0,0 0-1 0,0 0-19 0,3 2-4 15,3 3-1-15,0 3 0 0,0 6 9 0,3-1 2 16,0 0 0-16,0 6 0 0,0-1 22 0,-1 3 5 16,-2 6 1-16,3-3 0 15,-3 2-4-15,0 0-1 0,0-4 0 0,-3 9 0 0,0 1-21 0,-3-5-4 16,-3-6-1-16,0 3 0 0,-6-6-5 16,-3-2-2-16,3 2 0 0,-2 1 0 0,-4-3-6 0,-3 2-2 15,-3 1 0-15,-3-1 0 16,3-2-39-16,-3 3-8 15,-2-1-2-15</inkml:trace>
  <inkml:trace contextRef="#ctx0" brushRef="#br0" timeOffset="182388.67">10604 17560 831 0,'0'0'36'0,"-3"-5"9"0,0 2-36 16,0-7-9-16,0 2 0 0,0 3 0 0,1-1 80 0,-1-2 15 15,-3 6 2-15,3-4 1 0,0 1-22 0,0 0-5 16,3-3-1-16,0 8 0 0,-3 0-30 0,3 0-7 16,0 0-1-16,0 0 0 0,0 0-16 0,0 0-3 0,0 0-1 15,-3 5 0-15,0 3-12 0,0 3 0 0,-3 2 0 0,3 3 0 16,0 2 0-16,3 4 0 0,-3 1 0 0,3-1 0 15,0 1 14-15,0-1 0 0,0-9 0 0,3 8 0 16,-3-3 1-16,3-4 0 0,0-1 0 16,-3 0 0-16,6 0-4 0,-3-2-1 0,3-3 0 0,0 0 0 15,0-3-10-15,3-5 12 0,-4 5-12 0,4 1 12 16,0-6-1-16,3-6 0 0,6 6 0 0,-3-5 0 16,0 0-11-16,6-3 12 0,0-5-12 0,-1 5 12 15,4-6-12-15,0 1 8 0,-3 0-8 0,3-5 8 16,-4 4-8-16,1-4 0 0,0-1 0 0,-3-2 0 15,3 3 0-15,-3 2 8 0,-6-3-8 0,2 1 0 16,1 4 11-16,-3-4-3 0,-3 5-8 0,0-1 12 16,0 6-12-16,0 1 0 0,-3-4 0 0,0 6 0 15,0-3 0-15,0 2 9 0,0 4-9 0,-6 2 8 16,3-5-8-16,6 5 8 0,-9 0-8 0,6-6 8 16,0 6-8-16,3 0 0 0,-1 0 0 0,1 6 0 0,-3-1 0 15,3-3 0-15,0 4 0 0,0 4 0 0,3-2 12 16,-3 0 0-16,0 5 0 0,0 6 0 0,0-6 0 0,-3 8 0 15,6-2 0-15,-6-1 0 0,-3 4 5 0,2-4 2 16,-2 1 0-16,3-4 0 0,-6 4-5 0,0 0-1 16,0 2 0-16,0 2 0 0,-3-7-5 0,0 8-8 15,-3-3 11-15,-2 6-11 0,-1-3 14 0,0-3-4 16,0 5-1-16,-3-2 0 0,0-3-9 0,0 3 10 16,3-3-10-16,0-8 10 15,0 6-10-15,0-3 0 0,3-3 9 0,-3 0-9 0,1-2 0 16,-1-3 8-16,3 2-8 0,-3-7 0 0,3 2 20 0,-3 3-1 0,3-8 0 15,0 6 0-15,0-6-19 0,-3 0 0 0,3-6-13 0,0 6 5 16,0-2 8-16,0-4 16 0,0 1-4 0,3-3-1 16,-3 3 5-16,3-3 2 0,0-3 0 15,3 3 0-15,0-5-3 0,3-5-1 0,0 2 0 16,3-8 0-16,6 3-14 0,-3-3 11 0,6 3-11 0,0-6 10 16,3 6-10-16,3-3 0 0,-1-2 0 0,7 5 0 15,6-3 0-15,-3 5 0 0,2-2-12 0,1 3-699 16,6-3-139-16</inkml:trace>
  <inkml:trace contextRef="#ctx0" brushRef="#br0" timeOffset="183539.0502">11604 17280 230 0,'0'0'20'0,"0"-5"-20"16,3-3 0-16,0 2 0 0,-3-2 56 0,3 3 8 16,3-3 0-16,-3 0 1 0,3-2-19 0,-3 4-4 15,3-1-1-15,0-1 0 0,-3 0 13 0,3-3 2 16,0 8 1-16,-3-7 0 0,0 5-2 0,0 2-1 0,0-2 0 0,-3 5 0 15,3-6 2-15,-3 6 0 0,0 0 0 0,0 0 0 16,0 0 3-16,0 0 1 0,0 0 0 0,-6 0 0 16,-3 11-13-16,0-3-3 0,0 2 0 0,-6 6 0 15,0-2 18-15,-2 9 3 0,-4-2 1 0,-6 6 0 16,0 7-18-16,-9-2-3 0,-2 10-1 16,-7 1 0-16,0 10 3 0,-5-3 0 0,-4 3 0 0,-2 5 0 15,-1-5-17-15,-2 5-3 0,-7 0-1 16,4 3 0-16,-4 3-18 15,7-3-8-15,2-3 0 0,1 5 8 0,2-2-51 16,15-11-10-16,-2-2-3 0</inkml:trace>
  <inkml:trace contextRef="#ctx0" brushRef="#br0" timeOffset="185985.721">10831 10700 345 0,'0'0'31'0,"0"0"-31"0,0 0 0 0,0 0 0 16,0 0 140-16,0 0 23 0,0 0 4 0,-3-3 1 15,0-2-49-15,3 5-10 0,0-3-1 0,0 3-1 16,6-5-30-16,0 0-5 0,-1 2-2 0,4-2 0 16,0-1 0-16,0 1 0 0,3 0 0 0,3-1 0 15,0 1-13-15,3 3-2 0,0-4-1 0,0 1 0 16,2 2-12-16,1 1-2 0,3-4-1 0,3 4 0 16,0-4-7-16,5 4-2 0,4-3 0 0,3-1 0 15,-1-2-10-15,4 3-3 0,3 0 0 0,-1-3 0 16,1 0-4-16,0-3-1 0,-4 1 0 0,1-1 0 15,6 0-3-15,-4 1-1 0,1-1 0 0,0 1 0 0,-1-1-8 16,-5 3 0-16,0 0 9 0,-7 0-9 0,1 3 18 16,0-3-1-16,-3 3 0 0,-1 0 0 0,1-1-27 15,0 1-6-15,-3 2 0 0,0 1-1 0,-7-4 1 0,1 6 1 16,-3-2 0-16,0 2 0 16,3 0-36-16,-6 2-7 0,-3 1-2 0,-1-3-934 15</inkml:trace>
  <inkml:trace contextRef="#ctx0" brushRef="#br0" timeOffset="186351.3051">11622 10612 1036 0,'0'0'92'0,"3"-5"-73"0,-3 5-19 0,3-5 0 16,0 0 120-16,-3 5 20 0,0 0 4 0,0 0 0 16,0 0-54-16,0 0-11 0,6 8-3 0,-6 7 0 15,-3 4-20-15,0 5-4 0,0 7 0 0,-3 7-1 16,-3 1 16-16,-2 6 3 0,2 3 1 0,-3-1 0 15,0-2-21-15,0 0-4 0,0-2-1 0,0-1 0 16,0-2-14-16,3-3-3 0,-3-3-1 0,3 1 0 16,-3-1-19-16,4-2-8 0,-4-1 8 0,3 1-8 0,-3 0 0 15,-3-3 0-15,6-2 0 0,-3 2 0 16,-3-3-116-16,3-2-16 16,3 0-4-16,-3-6-532 0,4 3-106 0</inkml:trace>
  <inkml:trace contextRef="#ctx0" brushRef="#br0" timeOffset="186827.4307">12355 11023 1450 0,'0'0'64'0,"0"-6"14"0,3 1-62 0,0 0-16 15,-3-1 0-15,0 1 0 0,0 5 112 0,0 0 20 16,0-3 4-16,0 3 1 0,0 0-36 0,0 0-7 16,0 0-2-16,0 0 0 0,-3 8-44 0,-3 3-10 15,0 2-2-15,3 6 0 0,-3 5 0 0,3-1-1 16,-3 1 0-16,0 3 0 0,3 2-12 0,0-5-3 15,3-1 0-15,0-1 0 0,0-1-20 0,3 0 0 16,-3-3 0-16,3-2 0 0,0-3 0 0,3 1 0 16,-3-4 0-16,3-4 0 15,0-4-136-15,0-2-32 0,3-5-7 0,-1-3-805 0</inkml:trace>
  <inkml:trace contextRef="#ctx0" brushRef="#br0" timeOffset="186947.0804">12524 10522 1728 0,'-6'-15'76'0,"3"9"16"0,-3 1-73 0,3-3-19 0,0 3 0 0,0 0 0 16,0 2 100-16,3 3 17 0,0 0 3 0,0 0 1 15,3 8-180-15,0 2-36 0,-3 4-7 0</inkml:trace>
  <inkml:trace contextRef="#ctx0" brushRef="#br0" timeOffset="187621.1605">12816 10866 1857 0,'0'0'40'0,"0"0"9"0,0 0 2 0,0 0 2 0,0 0-42 0,0 0-11 15,6 0 0-15,0 0 0 0,0 3 68 0,0 5 12 16,3 0 3-16,-3 5 0 0,0 0-33 0,3 9-6 16,-6-4-2-16,5 1 0 0,-2 2 5 0,-3 0 1 15,3 3 0-15,0-6 0 0,-3 3-17 0,0 1-3 16,-3-1-1-16,0-3 0 0,0-2 9 0,-3 0 1 16,0 0 1-16,0-3 0 0,0 0-22 0,-3-2-4 15,3-3 0-15,3 0-1 0,-3 0-11 0,0-3 10 16,3-5-10-16,0 0 10 0,0 0-10 0,0 0 0 15,0 0 9-15,0 0-9 0,3-8 8 0,0-2-8 16,-3-4 8-16,3-2-8 0,3-5 0 0,0 0 0 0,3-3 0 16,0 1 8-16,0-4-8 0,3 1 0 0,0-4 8 0,6 4-8 15,-3 0 0-15,2-1 0 0,1 1-10 0,3 4 10 16,-3 4 0-16,-3-1 0 0,0 9 0 0,-6-1 0 16,6 6 0-16,-3 0 0 0,2 2 0 0,-2 6 0 15,3 2 0-15,-3 8 0 0,0 0 0 0,-3 6 0 16,3-1 0-16,-3 4 0 0,-3 1 0 0,3 1 0 15,-3 0 0-15,0 0 0 0,0 0 0 0,-4-6 0 16,1 3 12-16,0 1-3 0,0-7-1 0,-3 4 0 16,0-8 20-16,0-1 3 0,0 1 1 0,0-3 0 15,0-8-18-15,0 0-3 0,-3 5-1 0,3-5 0 16,0 0-2-16,-6-3 0 0,1 1 0 0,2-4 0 0,-3-4-8 16,6-1 12-16,0-5-12 0,0-2 12 0,6-1-12 0,0-5 0 15,2 1 0-15,1-4 0 0,3 1 0 0,0-1 0 16,0 3-11-16,3 1 11 0,-3 4 0 0,-3 3 0 15,3 6 0-15,-3-1-8 0,-3 6 8 0,0 2 0 16,2 6 0-16,-2-1 0 0,0 6 0 0,0 3 0 16,0 2 0-16,0 0 0 0,0 3 0 0,3 3 0 15,0-1 0-15,3 1 0 0,0-1 0 0,3 1 0 16,-3-3 0-16,3 0 0 0,-7 0-11 0,4-3-3 16,0 0-1-16,0 0 0 15,3-2-123-15,0-3-25 0,3 0-5 0,-3 0-980 0</inkml:trace>
  <inkml:trace contextRef="#ctx0" brushRef="#br0" timeOffset="187996.8463">13822 11060 2026 0,'0'0'90'0,"0"0"18"16,9-3-86-16,-3 3-22 0,0-3 0 0,3 3 0 15,0-5 84-15,3 2 12 0,3-2 2 0,-1-3 1 16,4 0-44-16,0 0-9 0,0-2-2 0,0-1 0 16,3-2-18-16,-3 0-4 0,-1-1-1 0,1-1 0 0,-3 1 6 15,-3 1 1-15,0 0 0 0,-3 2 0 0,0-2-13 16,-3 2-3-16,-3-2 0 0,0 3 0 0,0 2 7 0,-3 0 1 16,-3 2 0-16,0-1 0 0,0 1 9 0,-3 4 3 15,0-1 0-15,-3 3 0 0,-3 0-32 16,-3 5 0-16,-3 1 0 0,0 1 0 0,1 7 0 0,-1 2 0 15,-3 2 0-15,0 3 0 0,3 3 0 0,0 3 11 16,3-1-3-16,1-2-8 0,-1 2 20 0,6 1-4 16,0-3 0-16,0-3 0 0,3 0-6 0,3 0-2 15,0-2 0-15,6-1 0 0,0 1-8 0,3-1 0 16,3-5 0-16,3 3 0 0,6-3 0 0,-1-2 0 16,7 2 0-16,3-5 0 15,3 0-53-15,3 0-13 0,-4 0-2 0,4 0-796 16,3-3-158-16</inkml:trace>
  <inkml:trace contextRef="#ctx0" brushRef="#br0" timeOffset="191622.2066">16328 10171 1209 0,'-18'-24'53'0,"12"13"12"0,-2-5-52 0,-1-2-13 16,0 2 0-16,3 0 0 0,-3 3 53 0,3 5 8 16,3-3 2-16,-3 6 0 0,0-3-43 0,3 3-8 15,-3-1-1-15,0 4-1 0,6 2 8 0,-12 0 2 16,3 0 0-16,-3 2 0 0,0 4 23 0,-2 2 5 16,-1 2 0-16,3-2 1 0,-6 5 13 0,0 6 2 15,-3 0 1-15,0 2 0 0,-2 2 15 0,2 9 4 0,-6-3 0 0,-6 16 0 16,3-5-48-16,4 0-10 0,8 2-2 15,0 3 0-15,3-5 11 0,3-1 1 0,0 1 1 0,3 2 0 16,6-5-27-16,-3 3-10 0,3-3 0 16,0 0 9-16,3-5-9 0,0-3 10 0,3 3-10 0,0-3 10 15,3-3-10-15,0-2 0 0,-3-3 9 0,6 1-9 16,0-1 0-16,6-5 0 0,3-3 0 0,3 0 0 16,0-5-47-1,5 0-13-15,1-5-4 0,3-3 0 0,3 0-164 0,-1-6-32 16</inkml:trace>
  <inkml:trace contextRef="#ctx0" brushRef="#br0" timeOffset="191965.391">16608 10533 1152 0,'0'0'51'0,"0"-8"10"0,-3 3-49 0,-3 0-12 16,6 2 0-16,0 3 0 0,0 0 69 0,-9 3 11 16,0 2 3-16,0 3 0 0,0 2-39 0,1 1-8 15,-4 2-2-15,0 3 0 0,-3 3 2 0,0 2 1 16,3 0 0-16,-3 3 0 0,3 2 1 0,0-2 0 15,0 2 0-15,4 1 0 0,-4-1 10 0,6-2 3 16,0-3 0-16,6 1 0 0,0-7-41 0,0 4-10 16,3-6 0-16,6 0 0 0,0-5 12 0,2-2 0 15,7-1 0-15,3-5 0 0,0-3-12 0,3-2 0 16,3 0 0-16,-1-9 0 0,4 1 8 0,3 0 0 16,0-6 0-16,-10 4 0 0,-5-4-8 0,3-2 8 15,6-3-8-15,-6-2 8 0,-9 2 26 0,3-3 5 16,-7 1 1-16,4-1 0 0,-6 4-16 0,-3-1-4 0,-6 0 0 0,3 3 0 15,0 2 20-15,-6 3 3 0,-9 1 1 0,1 4 0 16,-1 0-31-16,-3 6-5 0,-6 5-8 0,-3 0 11 16,-3 3-11-16,1 5 0 0,2 2-10 0,-3 3 10 31,6 1-106-31,1 4-15 0,2-2-3 0,6 5-540 0,-3-2-107 0</inkml:trace>
  <inkml:trace contextRef="#ctx0" brushRef="#br0" timeOffset="192528.4685">17013 10504 1587 0,'9'-13'70'0,"-3"7"15"0,0 1-68 0,3 3-17 16,3-1 0-16,-3 0 0 0,-1 3 78 0,1 3 12 15,6 0 2-15,0 4 1 0,0 1-38 0,-6 6-8 16,0-1-2-16,0 5 0 0,3 1-17 0,-6-1-3 15,-3 4-1-15,-3-4 0 0,9 1 7 0,-9-1 1 16,-3-2 0-16,0 0 0 0,0-3-15 0,3-2-2 16,3-1-1-16,-3-2 0 0,-9-2-4 0,9-1-1 15,3 0 0-15,-3-5 0 0,0 0-9 0,0 0 0 16,0 0 0-16,9-5 0 0,0 0 20 0,-1-3 8 16,-11-6 1-16,12 1 1 0,6-3-15 0,-3 0-3 15,-3-5-1-15,0 3 0 0,6-1-11 0,0 1 0 16,3-1 0-16,-3 3 8 0,-1 0-8 0,-2 3 0 15,6 3 0-15,-3 2 0 0,0 2 0 0,-3 6 0 0,0 3 0 16,0 2 0-16,0 6-13 0,-3-1 5 0,-4 1 8 16,1 5-13-16,0 2 13 0,0 1 0 0,-6 2 0 0,-3 0 0 15,3 0 0-15,-3-2 8 0,0-1-8 0,-3 4 0 16,1-1 10-16,-1-5-10 0,3-3 8 0,-3-3-8 16,-3-2 9-16,6 0-9 0,3-8 10 0,0 0-10 15,0 0 16-15,0 0-2 0,0 0-1 0,0 0 0 16,6-8 3-16,-3-5 1 0,0 0 0 0,6-6 0 15,2 1-9-15,1-6-8 0,3-2 12 0,0-1-12 16,3-5 0-16,3 3 0 0,3-2 0 0,-1-1 0 16,-5 5 18-16,0 6-3 0,9 5-1 0,-9 3 0 0,-6 0-14 15,0 8 0-15,3 2 8 0,-4 6-8 0,1 2 0 16,-6 3 0-16,-3 2 0 0,0 6 0 0,0 0 0 0,-3 5 0 16,-3 0 0-16,0 3 0 0,6-3 0 15,-3 3 0-15,-3 3 0 0,-6-3 0 16,0 2-25-16,3-2-5 0,0 2-1 15,-2-2 0-15,-1-3-197 0,3-2-40 0,9 7-8 0,0-7-2 16</inkml:trace>
  <inkml:trace contextRef="#ctx0" brushRef="#br0" timeOffset="192971.0347">18087 10337 1904 0,'0'0'84'0,"0"0"18"0,0 0-82 0,0 0-20 0,0 0 0 0,0 14 0 15,0-1 81-15,-3 3 12 0,-2 7 3 0,2 1 0 16,-3 3-24-16,0 2-5 0,-3 3-1 0,3 2 0 16,-3 0-29-16,3 1-5 0,-3-1-2 0,3 3 0 15,0-5 2-15,3-3 0 0,-3-3 0 0,3 1 0 16,0-3-8-16,0 0-2 0,3-6 0 0,-3-2 0 16,-3-3 18-16,6 0 3 0,-3-5 1 0,3 0 0 15,-3-2-30-15,3-6-6 0,0 0 0 0,0 0-8 16,0 0 11-16,0 0-11 0,0 0 10 0,0 0-10 15,0 0 12-15,-3-3-3 0,0-2-1 0,3-3 0 0,0-3-8 16,0-2 0-16,3-3 9 0,3-2-9 16,0-1 0-16,3-2 0 0,0 0 0 0,6-6 0 0,0 1 0 15,3-1-10-15,0-2 1 0,5-3 0 0,1 6-4 0,3-3-1 16,-3 0 0-16,6 2 0 16,-7 1-14-16,1 2-4 0,-3 3 0 0,0 2 0 0,-3 3 32 0,0 3 0 15,-1 3 0-15,1-1 0 0,-6 6-12 0,3-1 3 16,-6 6 1-16,0 0 0 0,-3 0 8 0,-6 0 0 15,3 8 0-15,-3 6 0 0,-3-4 0 0,-3 6-8 16,-3 3 8-16,0-1-8 0,-6-2 8 0,-3 3 0 16,0-1 0-16,-5 3 0 0,2-2 0 0,-3-1 0 15,-3 3 0-15,3-2 0 16,-2-1-52-16,5-2-6 0,0 0-1 0,0-3 0 16,3 3-178-16,0-5-36 0</inkml:trace>
  <inkml:trace contextRef="#ctx0" brushRef="#br0" timeOffset="193216.1331">18775 9551 1382 0,'9'-23'61'0,"-6"12"13"0,0 3-59 0,3 3-15 0,-6 5 0 0,6 5 0 15,0 6 199-15,0 5 37 0,-3 2 7 0,0 9 1 16,-3-1-142-16,0 6-29 0,0 2-5 0,0 6-2 15,-3 0-10-15,3 5-1 0,-3 0-1 0,0 2 0 0,0 3-25 16,-3-2-5-16,0 0 0 0,-3 2-1 0,3-2-13 16,-3-1-2-16,0 1-8 0,-3 5 12 0,0 0-21 15,3-3-5-15,-3 0-1 0,1-2 0 16,-1-3-201-16,-3-3-40 0</inkml:trace>
  <inkml:trace contextRef="#ctx0" brushRef="#br0" timeOffset="193507.2843">18855 10618 1825 0,'0'0'40'0,"0"-6"8"0,3-1 1 0,3 1 3 0,-3-4-41 0,0-1-11 16,6 0 0-16,0 1 0 0,3-6 96 0,-3 3 18 16,3-6 3-16,3 1 1 0,-3-3-68 0,3-1-14 15,-1 4-2-15,-2-6-1 0,0 3 0 0,0 0 0 16,-6-6 0-16,3 6 0 0,0-3-41 0,-6 3-9 15,0 3-2-15,-3 2 0 0,3 3 67 0,-3 2 12 16,-3 0 4-16,3 6 0 0,0 5-52 0,0 0-12 16,0 0 0-16,-6 3 0 0,-3 2 0 0,0 6 0 0,0 7 0 0,-3 3 0 15,3 3 0-15,-3 3 0 0,4-1 0 16,2 3 0-16,0 0 8 0,-3 0-8 0,3-2 11 16,3 2-11-16,-3-5 17 0,3-3-3 0,3 0-1 0,0 0 0 15,0-5-36 1,6 0-7-16,-3-3-2 0,0 3-754 0,-3-5-151 0</inkml:trace>
  <inkml:trace contextRef="#ctx0" brushRef="#br0" timeOffset="193788.5809">19183 10459 2026 0,'9'-24'90'0,"0"16"18"0,-3-2-86 0,3-4-22 16,2 4 0-16,4-3 0 0,-3 2 88 0,3 0 14 15,0-2 2-15,-3 3 1 0,3-1-48 0,3 6-9 16,0-3-3-16,2 3 0 0,1 2-28 0,-3 6-5 16,0 2-2-16,-3 3 0 0,0 2-10 0,-3 4 0 15,0 1 9-15,-1 4-9 0,-2 2 19 0,0 3-1 16,3 0 0-16,0 0 0 0,-3-1 3 0,0 1 1 16,0-3 0-16,0 1 0 0,-3-4 10 0,0-2 1 15,-3-3 1-15,3 3 0 16,3-3-48-16,-6-2-10 0,2-3-1 0,-2 2-1 15,0-4-10-15,-3-6-1 0,0 0-1 0,0 0 0 16,0 0-125-16,0 0-25 0,0 0-4 0</inkml:trace>
  <inkml:trace contextRef="#ctx0" brushRef="#br0" timeOffset="193986.4639">19775 10179 1728 0,'0'0'76'0,"0"0"16"0,0 0-73 0,-6 7-19 0,-3 1 0 0,3 6 0 15,-6 4 92-15,1 3 16 0,-4 3 2 0,0 3 1 16,0 2-20-16,-6 2-4 0,0 1-1 0,-3 5 0 16,1-2-22-16,2-4-4 0,0 1 0 0,-3 3-1 15,0-6-59-15,0 0-14 0,4-3-2 0,-1 1 0 0,3-4 16 0,0-1-11 16,6-1 11-16,0-5-10 16,3-3-190-16,0-5-39 0,0 5-7 15,9-13-2-15</inkml:trace>
  <inkml:trace contextRef="#ctx0" brushRef="#br0" timeOffset="194168.3371">19954 10401 1638 0,'0'0'72'0,"0"0"16"0,0 0-71 0,6 8-17 16,-6 2 0-16,0 4 0 0,0 4 99 0,-3 1 16 15,3 2 3-15,-3 0 1 0,-3 0-19 0,3 0-4 16,0-2-1-16,0 2 0 0,6-3-74 0,0 1-21 15,-3-1 9-15,0-2-9 0,6-2 0 0,-6-4 0 16,3 1 0-16,-3-6-1071 0</inkml:trace>
  <inkml:trace contextRef="#ctx0" brushRef="#br0" timeOffset="194289.308">20329 10028 1900 0,'6'-8'169'0,"0"0"-135"0,0 3-34 0,0-1 0 15,-3 1 20-15,0 2-4 0,5 3 0 0,-8 0-588 16,0 0-119-16</inkml:trace>
  <inkml:trace contextRef="#ctx0" brushRef="#br0" timeOffset="194467.384">20430 10089 1209 0,'15'0'108'0,"6"-6"-87"15,0 4-21-15,2-1 0 0,7-2 121 0,3-1 20 16,0-2 4-16,5 1 1 0,1-4-70 0,3 0-15 16,2 1-2-16,1-3-1 0,-6 2-42 0,-1 0-16 15,-2 1 11-15,0-3-11 16,-6 5-32-16,-4-6-13 0,1 1-3 16,-6-3-776-16</inkml:trace>
  <inkml:trace contextRef="#ctx0" brushRef="#br0" timeOffset="194709.9799">20978 9327 1785 0,'-3'5'159'0,"-3"3"-127"0,0 5-32 0,-6 6 0 16,-6 2 12-16,3 3-4 0,3 2-8 0,-3 11 12 15,-2 3 75-15,2-6 14 16,0 6 3-16,0 5 1 0,0 2-47 0,0 1-10 0,0 2-1 0,3 3-1 15,0 3-12-15,-2 10-2 0,-1 0-1 0,-3-2 0 16,6-9-11-16,0 1-3 0,0-3 0 0,3 0 0 16,-3-8-17-16,6-1 0 0,-3-4 0 0,3-3 0 15,0-5-104-15,-2-3-17 0,-1 0-4 16,6-10-1-16</inkml:trace>
  <inkml:trace contextRef="#ctx0" brushRef="#br0" timeOffset="195142.1459">21076 10049 1508 0,'0'0'67'0,"0"0"13"0,0 0-64 0,0 0-16 15,0 0 0-15,0 0 0 0,9 5 71 0,-3 0 10 16,-3 3 3-16,0 3 0 0,0 2-36 0,-3 0-6 16,0 3-2-16,0 0 0 0,0 3-31 0,0-1-9 15,0-2 0-15,0 3 0 0,0-6 61 0,0 3 8 16,3-3 2-16,0 0 0 0,0 0-63 0,3-5-8 15,-3 3-9-15,3-6 9 0,-1-2 29 0,4 0 14 16,3-3 2-16,3-3 1 0,0 0-23 0,3-2-5 16,0 2-1-16,3-2 0 0,-6 2-17 0,2-2 0 15,7 5 0-15,-3-3 0 0,-3 6 0 0,-3 0 0 0,0 2 0 16,-3 3 0-16,-1 5 0 0,-2 0 0 0,-6 1 0 16,0 2 0-16,-3 5 0 0,0 0 0 0,-9 3 0 0,1-1 0 15,-4 4 58-15,3-3 5 0,-3 2 1 0,-3-2 0 16,-6 0-52-16,-3 0-12 0,3-3 0 0,-2 0 0 15,-4-5 0-15,0 2 0 0,3-4 0 0,3 1 0 16,-2 1 54-16,2-2 8 0,-3-1 2 16,3-3 0-16,0-2-52 0,6 0-12 0,0-5 0 0,4-3 0 15,2-3 0-15,3 1 0 0,0-6 0 0,0 0 0 16,3-3 0-16,3-2 0 0,3-3 0 0,0 0 0 16,0-2 0-16,3 2 0 0,6-3 0 0,-1 1 0 15,1 2 0-15,6-3 0 0,-3 1 0 0,3-1 0 16,3 3-108-16,0 1-14 0,-1-4-3 0,4 1-1024 15</inkml:trace>
  <inkml:trace contextRef="#ctx0" brushRef="#br0" timeOffset="195355.7769">22198 10030 2476 0,'27'-21'220'0,"-18"13"-176"16,3-2-35-16,0-1-9 0,0 3 64 0,2 0 12 16,1 0 1-16,0 6 1 0,-6 2-36 0,6 0-7 0,-6 0-2 0,0 0 0 15,0 5-25-15,-3-2-8 16,-6-3 0-16,0 0 0 16,0 10-201-16,-9-2-44 0,-3 5-9 0,-9-2-2 0</inkml:trace>
  <inkml:trace contextRef="#ctx0" brushRef="#br0" timeOffset="195486.7376">21853 10552 172 0,'-6'2'16'0,"3"4"-16"0,6-1 0 0,-3 0 0 16,12 0 436-16,-3 1 84 0,-3-4 16 0,3 1 4 15,-1 0-365-15,1-3-74 0,0 0-14 0,3-3-3 16,-3 3-56-16,0 0-12 0,0-3-1 0,-6 1-1 16,-3 2-90-16,0 0-19 15,-6-3-3-15,0 0-1 0</inkml:trace>
  <inkml:trace contextRef="#ctx0" brushRef="#br0" timeOffset="197173.1908">13254 12351 1594 0,'-12'-11'35'0,"6"9"7"0,-3-6 2 0,3 2 1 0,0 1-36 0,0 0-9 16,0-1 0-16,-3 4 0 0,0-4 20 0,0 4 3 15,-3 2 0-15,0 0 0 0,3 0 5 0,-3 2 2 16,-2 1 0-16,-4 2 0 0,-6 3-2 0,0 0-1 16,0 3 0-16,0-1 0 0,1 4 19 0,-4-1 4 0,3 3 1 15,-3 0 0-15,-2 2-3 0,-1 6-1 0,-3 0 0 0,0 2 0 16,-2 1-17-16,-1 2-3 0,0-3-1 15,0 3 0-15,4 6-8 0,2-3-2 0,6 2 0 16,0-2 0-16,3 2-5 0,1 0-2 0,8 1 0 0,0-1 0 16,3 6 2-16,3 0 0 0,0 2 0 0,3 0 0 15,3-2 3-15,3-3 1 0,0 0 0 0,3-5 0 16,3 0-3-16,3-3 0 0,0-3 0 0,2-2 0 16,7-3 1-16,0-2 0 0,6-1 0 0,3-2 0 15,5-3 15-15,4-2 4 0,0-3 0 0,2-6 0 16,1 1-32-16,3-6 0 0,-1-4 0 0,1-4-10 15,3 0 10-15,-7-5 12 0,4 1-2 0,-3-4-1 16,-4 1-1-16,-2-4-8 0,-3 1 12 0,-3-3-4 16,-7-2 6-16,-2-1 1 0,-3-4 0 0,0-4 0 0,-6 1 8 15,0-3 1-15,-3 0 1 0,-3-3 0 0,-3-2-11 16,-3-3-2-16,0 0-1 0,-3 0 0 0,3 0-11 0,-6-3 0 16,0 3 0-16,-3 3 8 0,0 2-8 0,-3 3 0 15,-3 3 0-15,-3 2 8 0,-3 3-8 0,-2 3 12 16,-4 2-12-16,0 5 12 0,0 3-26 0,0 3-5 15,1 8-1-15,-4 2 0 16,6 3-79-16,-3 5-16 0,9 1-3 0,-2 2-1 16,5 2-134-16,6 4-27 0</inkml:trace>
  <inkml:trace contextRef="#ctx0" brushRef="#br0" timeOffset="197556.7724">14167 12166 2026 0,'0'0'44'0,"-3"-6"10"0,-6 1 2 0,3 0 1 0,-2-1-45 0,-4 4-12 16,-3-1 0-16,0 0 0 0,-6 1 36 0,3 7 4 16,-3 0 2-16,0 9 0 0,1 1-10 0,-4 7-3 15,0 4 0-15,-3 3 0 0,3 6 7 0,4 2 0 16,-4 2 1-16,3 4 0 0,0 4 2 16,3 1 0-16,3 0 0 0,0-3 0 0,4 2-21 0,-1-2-4 15,3-3-1-15,6 1 0 0,-3-1 15 16,6-2 4-16,6 2 0 0,-3-2 0 0,3 0-32 0,3-3 0 15,0 0 0-15,2 0 0 0,1 2 0 0,3-4 0 16,0-1 0-16,0-2 0 16,3-3-142-16,3 3-25 0,0-8-5 0,5-1 0 0</inkml:trace>
  <inkml:trace contextRef="#ctx0" brushRef="#br0" timeOffset="197842.1699">14614 12367 1785 0,'0'-6'159'0,"3"-2"-127"0,-3 0-32 0,3 3 0 16,-3 5 74-16,0 0 9 0,0 0 1 0,0 0 1 15,3 11-20-15,0 5-4 0,-3 0-1 0,-3 7 0 16,0 4 2-16,0 2 0 0,0 5 0 0,-3 1 0 15,-3 4-8-15,0-2-2 0,3 3 0 0,0 0 0 16,3-3-41-16,0-3-11 0,0-2 0 0,3 2 0 16,0-7 0-16,3-1 0 0,-3-2 0 0,3 0 0 15,0-6-24-15,0 1-6 0,-3-3-2 0,3-8 0 16,-3-8-102-16,0 0-21 0,0 0-4 0</inkml:trace>
  <inkml:trace contextRef="#ctx0" brushRef="#br0" timeOffset="198082.4873">14658 12356 2152 0,'3'-8'48'0,"0"-2"9"0,3-1 3 0,0-2 0 0,3-1-48 0,0 4-12 15,0-3 0-15,3-1 0 0,3-1 36 0,3-1 6 0,3 0 1 0,5 0 0 16,1 3-27-16,3-1-6 0,3 1-1 0,2 3 0 15,1-1-9-15,-3 1 0 0,3-1 0 16,-7 6 0-16,-2 2 0 0,3 0 0 0,-6 1 0 0,0 2 0 31,-4 2-32-31,-2 4-4 0,3-4-2 0,-6 1 0 16,-3 2-109-16,-3 3-21 0,0 3-5 0</inkml:trace>
  <inkml:trace contextRef="#ctx0" brushRef="#br0" timeOffset="198278.1716">14694 12576 1558 0,'0'0'69'0,"0"0"15"0,0 0-68 0,0 0-16 15,6 0 0-15,0-3 0 0,3 0 74 0,0-2 11 16,6 0 3-16,3-1 0 0,0-1-20 0,5-1-4 16,1 0-1-16,6 0 0 0,0 2-39 0,2-1-7 15,1-1-1-15,0 0-1 0,-6 5-15 0,-1-2 0 16,-2 2 0-16,0 3 0 15,-6 3-69-15,0-1-7 0,-3 1-2 0,-6 2-798 0</inkml:trace>
  <inkml:trace contextRef="#ctx0" brushRef="#br0" timeOffset="198496.0203">14575 13002 2084 0,'0'0'46'0,"9"0"10"0,0-3 1 0,3 0 1 0,6 1-46 0,0-6-12 0,-1 2 0 0,4-1 0 15,3 1 69-15,3-2 12 0,6-2 3 0,-1-1 0 16,4 1-46-16,3 2-9 0,2-3-1 0,1 0-1 16,0 4-66-16,-1-1-13 0,1 0-2 0,0-3-649 15,-1 3-129-15</inkml:trace>
  <inkml:trace contextRef="#ctx0" brushRef="#br0" timeOffset="198760.7157">15709 12547 1497 0,'0'0'133'0,"6"-6"-106"16,-3 1-27-16,3 0 0 0,3-1 96 0,6 4 13 16,0-4 3-16,3 6 1 0,-1-5-34 0,4 3-7 15,6-1-2-15,3-2 0 0,0-1-24 0,-1 4-5 16,4-4-1-16,-3 1 0 0,-3 0-30 0,-1-1-10 16,4-1 0-16,0 1 0 0,-3 1 0 0,0 0 0 15,-1 2 0-15,-5 0 0 16,-3 1-148-16,-3-1-26 0,-3 3-6 0,-3-3 0 0</inkml:trace>
  <inkml:trace contextRef="#ctx0" brushRef="#br0" timeOffset="198995.4404">15944 12150 1839 0,'-3'-8'40'0,"3"5"9"0,-3-2 2 0,0 2 1 0,6 1-42 0,-3 2-10 0,0 0 0 0,0 0 0 15,0 0 84-15,-3 15 14 0,0 4 3 0,0 2 1 0,0 8-19 16,3 3-4-16,-3 2-1 0,1 3 0 16,-1 3-11-16,3 2-3 0,-3 1 0 0,0 4 0 15,3-4-46-15,-3 2-10 0,3 0-8 0,-3-3 12 0,0-2-12 16,3-3 0-16,-3-6 0 0,0 4 8 16,0-3-89-16,-3-1-19 0,0-4-3 15,0 2-648-15,-3-3-129 0</inkml:trace>
  <inkml:trace contextRef="#ctx0" brushRef="#br0" timeOffset="200345.011">16659 12152 1785 0,'6'-23'79'0,"-6"12"17"0,-3-2-77 0,3-6-19 0,6 3 0 0,3 0 0 16,-3 3 63-16,2 0 9 0,-2 2 1 0,6 3 1 15,6 1-14-15,-6 4-2 0,-3 3-1 0,3 3 0 16,6 4-45-16,-6 7-12 0,0 4 0 0,-1 9 0 16,1 2 18-16,3 5 2 0,3 8 0 0,-6 3 0 15,-3 0 25-15,0 0 6 0,3 0 1 0,0 6 0 16,-9-6-23-16,0 0-4 0,3 0-1 0,0 0 0 16,-3-6 13-16,2-4 3 0,-2-4 0 0,0-1 0 0,6-4-23 15,-3-5-4-15,0-2-1 0,0-1 0 0,0-5-4 16,0 1 0-16,0-6-8 0,0 2 12 15,-6-5 0-15,0 3 0 0,9 0 0 0,-6-5 0 0,-3-3 0 16,0 0-1-16,0 0 0 0,3 3 0 0,-3-3-11 16,0 0 10-16,0 0-10 0,3 5 10 0,3-2-10 0,-6-3 12 15,0 0-12-15,0 0 12 0,0 0-2 0,6-6 0 16,-6 6 0-16,6-5 0 0,-6-3 8 0,6 0 2 16,0-2 0-16,-3-1 0 0,0-2 2 0,0-6 1 15,6 1 0-15,-1-3 0 0,-2-3-8 0,3-5-2 16,3-3 0-16,6 0 0 0,3-8-5 0,-3 3-8 15,-6-5 11-15,9-6-11 0,8 1 8 0,-2-1-8 16,0-2 0-16,3-3 0 0,2 8 0 0,-2 0 0 16,0 5 0-16,-3 1 0 0,-3 7 0 0,-1 5 0 15,4 6-8-15,-6 0 8 16,-6 8-58-16,-3 5-6 0,6 3 0 0,-6 7-840 0,-4 6-168 16</inkml:trace>
  <inkml:trace contextRef="#ctx0" brushRef="#br0" timeOffset="200971.6164">17930 11650 1771 0,'12'-19'39'0,"-6"14"8"16,0-3 1-16,-1 3 2 0,4-1-40 0,3 4-10 0,-3 2 0 0,6 0 0 16,-3 5 42-16,0 3 6 0,3 5 2 0,0 3 0 0,0 2 12 0,-1 6 2 15,1 5 1-15,3 6 0 0,-3 2 15 16,-3 3 2-16,-3 2 1 0,-3 8 0 0,-3 0-7 15,-6 3 0-15,-3 3-1 0,-3 2 0 0,3-5-11 0,-6 3-1 16,3-6-1-16,-3 5 0 0,-6-2-38 16,4-2-7-16,-1-4-1 0,0 3-1 0,0-2-15 15,0-6 8-15,-3 1-8 0,3-4 0 16,-3-1-80-16,1-1-23 16,-4-8-4-16,-3 2-1137 0</inkml:trace>
  <inkml:trace contextRef="#ctx0" brushRef="#br0" timeOffset="243671.6236">12593 14240 1108 0,'-6'-13'49'0,"6"7"11"0,0-2-48 0,0 6-12 0,0-4 0 0,0 6 0 15,0 0 30-15,0 0 4 0,0-5 1 0,0 5 0 16,0 0 9-16,0 0 3 0,0 0 0 0,0 0 0 15,0 0-31-15,0 0-5 0,0 0-2 0,0 0 0 16,0 0 6-16,-3 0 1 0,-3 0 0 0,6 0 0 16,0 0 3-16,0 0 1 0,0 0 0 0,-6 0 0 15,0 3-8-15,6-3-2 0,0 0 0 0,0 0 0 16,0 0 5-16,0 0 1 0,-3 2 0 0,3-2 0 0,0 0 4 16,-6 6 0-16,3-1 1 0,0-2 0 0,3-3-8 0,-3 8-1 15,-3-3-1-15,3 0 0 0,3-5 2 0,-3 6 1 16,3-6 0-16,-3 7 0 0,-3 1-4 0,6 3-1 15,-3-3 0-15,3 5 0 0,-3 0-9 0,0 3 10 16,3 0-10-16,-3 0 10 0,3 3 4 0,0 2 1 16,-3 3 0-16,0-1 0 0,3 1 7 0,-3 0 2 15,-3-3 0-15,3 3 0 0,0-3-8 0,1 3 0 16,-4-3-1-16,3-2 0 0,-3-1-3 0,3-2 0 16,0 0 0-16,-3 0 0 0,0-3-4 0,3 0 0 15,0-2-8-15,-3-1 12 0,3 4-12 0,3-6 11 16,-3 2-11-16,0 1 10 0,0-3-10 0,0-3 10 15,0 3-10-15,3-3 10 16,0 3-37-16,-3 0-7 0,0-5-2 0,3 5-586 0,0 0-118 16</inkml:trace>
  <inkml:trace contextRef="#ctx0" brushRef="#br0" timeOffset="244255.3593">12480 14422 921 0,'0'-10'82'16,"3"2"-66"-16,-3 0-16 0,0-5 0 15,3 0 24-15,0-1 0 0,0-2 1 0,2 1 0 16,1-1 14-16,3 0 2 0,3 0 1 0,0-3 0 16,0 6-21-16,3-3-4 0,-3 3-1 0,3 0 0 0,3 0 36 0,-4 2 6 15,1-2 2-15,3 2 0 0,0 3-4 0,0-5 0 16,0 5 0-16,3 0 0 0,-1 0-21 0,1 0-5 15,-3 0-1-15,3 6 0 0,-3-1-16 0,3-2-3 16,-3 5-1-16,-1 0 0 0,-5 0-9 0,3 2 0 16,0 1 0-16,-3 2 0 0,0 3 0 0,-3-2 0 15,-3 2 0-15,0 2 0 0,-3 1 12 0,-3 2 0 16,0 0 0-16,-6 0 0 0,0 1-12 0,-3 1 0 16,-6-1 0-16,-3 4 0 0,3 1 8 0,-6 2-8 15,1-3 12-15,-4 1-4 0,0-3-8 0,-3 2 8 16,3 1-8-16,-2-3 8 0,2 0-8 0,3 0 0 15,0-3 0-15,3-3 8 0,3-2-8 0,3 0 0 16,1-3 0-16,5-2 8 0,3 0-8 0,3-3 0 0,0 0 0 16,0 0 0-16,0 0 8 0,6-6-8 0,2-1 8 15,4-4-8-15,3 3 0 0,3 0 0 0,3-2 0 0,0 4 0 16,0-2 0-16,-1 3 0 0,-2 0 0 16,3 2 0-16,-3 3-8 0,-3 0 8 0,3 5 0 15,-3 1 0-15,-3 2 0 0,-1 0 0 0,-2 5-9 0,0 0 9 16,-6 3 0-16,0 2 0 0,-3-4-8 15,-3 4 8-15,0-2 0 0,-3 3 0 0,0-1 0 16,-3 1 9-16,-5-1-1 0,-1 1-8 0,-3-1 12 0,-3 1-4 16,-6-1 1-16,0 1 0 0,-5-1 0 0,-1 3 0 15,0-2-9-15,-2-1 12 0,-1-2-12 0,0 3 12 16,6-1-12-16,-2-4 0 0,2-1 9 0,3-5-9 16,3 2 0-16,3-4 0 0,1-4 0 0,5 1-12 15,6-3-23-15,3-3-5 16,3-2 0-16,6 0-784 0</inkml:trace>
  <inkml:trace contextRef="#ctx0" brushRef="#br0" timeOffset="244676.0539">13242 14459 1036 0,'3'-5'92'0,"-3"5"-73"16,0 0-19-16,0 0 0 0,0 0 44 0,0 0 4 0,0 0 2 0,0 0 0 15,0 0 7-15,0 0 2 16,0 0 0-16,0 0 0 0,0 0-20 0,0 0-4 16,0 0-1-16,0 0 0 0,0 0-6 0,0 0-2 0,0 0 0 15,0 0 0-15,0 0-7 0,3-2-2 0,3-4 0 0,-1 1 0 16,4 0-5-16,-3-1-2 16,0-2 0-16,3 3 0 0,-3-3-2 0,0 3 0 0,0-3 0 0,0 3 0 15,-3-1 1-15,3-2 0 0,-3 3 0 0,-3 5 0 16,0-5 5-16,0 0 1 0,0-3 0 0,0 8 0 15,0 0 1-15,0 0 0 0,0 0 0 0,-3-3 0 16,-3 0-8-16,0 1-8 0,-3 4 11 0,-3 1-11 16,0 0 8-16,-3 2-8 0,-2 3 0 0,-1 2 0 15,-3-2 0-15,6 6 0 0,-3-4 0 0,-3 3 0 16,3 1 0-16,4 2-16 0,8-1 5 0,0 4 1 16,-3-3 10-16,3 2 0 0,0 1 0 0,3-3 0 15,0 2 8-15,3-2 3 0,3 0 1 0,0 3 0 16,-3-4-12-16,3 1 0 0,0-2 9 0,3 1-9 0,6 4 20 15,0-3 0-15,-1-3 0 0,4 0 0 16,-3 3-50-16,6-3-10 0,-3-5-3 16,3 0-532-16,-3 0-106 0</inkml:trace>
  <inkml:trace contextRef="#ctx0" brushRef="#br0" timeOffset="245059.3308">13828 14425 806 0,'0'-10'36'0,"0"4"7"0,0-2-35 0,0 0-8 16,0 0 0-16,0 8 0 0,0 0 174 0,0-8 33 0,0 1 6 0,-3-4 2 16,3 6-133-16,0 5-26 0,-3-6-6 0,0 1-1 15,-3 2-29-15,3 1-5 16,-3-1-2-16,3 3 0 0,-3 0 2 0,0 3 0 0,-3-1 0 0,0 1 0 16,-2 5 2-16,2-3 1 0,-3 3 0 0,-3 0 0 15,0 5 3-15,-3 1 1 0,0 2 0 0,3 5 0 16,-3-3-2-16,4 1-1 0,-1-1 0 0,3 1 0 15,0-1-19-15,6-4 10 0,0-1-10 0,0-3 8 16,3 1-8-16,3-3 8 0,3-3-8 0,0-2 8 16,-3-3-8-16,9 2 0 0,0-2 0 0,0-2 0 15,3-4 0-15,3 1 8 0,-6-3-8 0,5 0 8 16,-2-5 0-16,0 3-8 0,0-4 12 0,0 1-4 16,-6 0-8-16,3 0 0 0,-3-1 0 0,0 1 8 15,-3 0 0-15,0 2-8 0,0 3 12 0,0 3-4 0,-3 5 2 16,0 0 0-16,0 0 0 0,0 0 0 15,0 0-10-15,-3 11 0 0,3-1 0 0,-3 6 0 0,0-3 0 16,0 3 0-16,3 0 0 0,0 3 0 16,0-3-77-16,6-1-11 0,-3 1-3 15,3-3-796-15</inkml:trace>
  <inkml:trace contextRef="#ctx0" brushRef="#br0" timeOffset="245323.2957">14376 14086 1267 0,'0'0'112'0,"0"0"-89"0,-6-2-23 0,0 2 0 15,0 0 105-15,0 0 17 0,-3 5 3 16,-3 0 1-16,3 6-65 0,-6 0-13 0,0 2-2 0,-3 3-1 16,1 0-13-16,-4 2-4 0,0 1 0 0,0 2 0 15,0 0-1-15,3 3-1 0,1 2 0 0,-1-2 0 16,3 0-10-16,3 2-1 0,3-2-1 0,3 3 0 15,3-1-6-15,3-2 0 0,3 0-8 16,0-1 12-16,3-4-12 0,3-1 11 0,0-2-11 0,3 0 10 31,0-3-57-31,0-2-11 0,2-6-2 0,-2 3-547 0,6-5-109 0</inkml:trace>
  <inkml:trace contextRef="#ctx0" brushRef="#br0" timeOffset="245609.5547">14504 14256 403 0,'0'0'36'0,"0"0"-36"16,0 0 0-16,0 0 0 0,0 0 264 0,0 8 45 15,3 0 10-15,0 0 1 0,0 5-204 0,0-3-40 16,3 4-9-16,-3-1-2 0,2 5-45 0,-2-2-8 16,3 0-3-16,0 0 0 0,3 0-1 0,-3-3-8 15,0 3 12-15,0-3-4 0,-3-2 4 0,3-3 1 16,-3 0 0-16,3-3 0 0,-6-5 22 0,0 0 4 15,9 0 1-15,0-3 0 0,-3-2 13 0,3-3 3 16,0 0 1-16,0-2 0 0,0-4-18 0,-1 1-4 16,1-3-1-16,0 0 0 0,-3 0-16 0,6-2-3 15,-3-1-1-15,-3 1 0 0,0-1-14 0,3 1 9 0,-3-1-9 16,3 3 8 0,-3 1-39-16,0 1-8 0,0 4-1 0,0 2-656 0,-3 0-132 0</inkml:trace>
  <inkml:trace contextRef="#ctx0" brushRef="#br0" timeOffset="245901.136">15233 14102 1612 0,'3'-21'144'0,"0"13"-116"0,3-2-28 0,-3-1 0 0,0 0 24 0,-3 4 0 16,0 1-1-16,0 6 0 0,0 0 21 0,0 0 4 15,-9 0 0-15,0 6 1 0,0-1-30 0,0 5-7 16,-3 4 0-16,0 1-1 0,0 4-3 0,3 2 0 16,-2 3 0-16,2-3 0 0,0 6 15 0,0-1 2 15,3-2 1-15,0 0 0 0,0 0 10 0,3-3 1 16,0 0 1-16,0-3 0 0,0 1-10 0,0-3-3 16,0 0 0-16,-3 0 0 0,3-3-11 0,-3 3-2 15,-3-6-1-15,3 3 0 0,-6-2 0 0,0 0 0 16,-2-1 0-16,-4 3 0 15,-3 1-72-15,0-1-15 0,0 0-2 0,-3 0-1 0</inkml:trace>
  <inkml:trace contextRef="#ctx0" brushRef="#br0" timeOffset="246269.4643">15444 14253 2026 0,'0'0'44'0,"9"0"10"0,3-3 2 0,3-2 1 0,0 3-45 0,3-1-12 0,3-2 0 0,-4 2 0 15,7-2 11-15,-3-3 0 0,0 2 0 0,3-2 0 16,0-2 3-16,-1 2 1 0,-2-3 0 0,0 3 0 16,0 1-7-16,-3-4-8 0,-6 3 11 0,0-3-11 15,2 3 32-15,-2-2-1 0,-6 2 0 0,0 0 0 16,-3 0-3-16,0 3 0 0,-6-1 0 0,0 4 0 15,-3-3 8-15,0 5 0 0,6 0 1 0,-9 2 0 16,-6 1-23-16,-2 5-5 0,-4 0-1 0,0 2 0 0,0 6-8 16,0 0 0-16,0 3 0 0,4-4 0 0,-1 4 0 15,3 2 0-15,0 0-8 0,6 3 8 0,0 0 0 16,6 0 0-16,0 0 0 0,3-3 8 0,3 3-8 0,3-3 0 16,6 0 0-16,0 0 0 0,6 0 0 0,3-2-9 15,2-3 9-15,4-1-13 16,6-1-128-16,-3-4-26 0,-4 1-5 0,7-6 0 0</inkml:trace>
  <inkml:trace contextRef="#ctx0" brushRef="#br0" timeOffset="251005.9495">17528 14150 172 0,'0'0'8'0,"3"-3"1"0,-6-2-9 0,3 5 0 0,3-5 0 0,0 2 0 16,-6-2 137-16,3 5 26 0,0-3 5 0,0-2 0 15,0 0-76-15,0 5-15 0,-3-6-3 0,3 6-1 16,0 0-17-16,0-2-3 0,-6-4-1 0,3 4 0 16,3 2-12-16,-6-3-4 0,-6 0 0 0,3-2 0 15,-3 5-8-15,0 0-3 0,0 0 0 0,1 3 0 16,-7-1 4-16,3 4 1 0,0-1 0 0,-3 0 0 15,-3 3-18-15,0 3-3 0,1-1-1 0,2 4 0 16,0 1-8-16,0 1 0 0,-6 3 0 0,6 2 8 0,6 0 4 16,-3 0 0-16,-2 3 0 0,5 0 0 0,3 0-12 0,3-3 12 15,0 3-12-15,0-3 12 0,3-3-12 0,3-4 8 16,9-1-8-16,-6-3 8 0,-3-2 0 0,6 0-8 16,6-5 12-16,0-3-4 0,-3-3 22 0,-1-5 4 15,4 3 1-15,3-5 0 0,6-4 17 0,-3 1 3 16,-6-3 1-16,6-2 0 0,3-1-39 0,-4-2-7 15,-5 0-2-15,3 0 0 0,-3-3 6 0,3 3 1 16,0-3 0-16,-6 3 0 0,-3 2-15 0,3 6 11 16,0 0-11-16,0 2 10 0,-6 3 0 0,2 6 0 15,-5 2 0-15,9 0 0 0,-3 2-10 0,-6-2 0 0,3 6 0 16,3 4 0-16,0 1 0 0,0 2 0 0,-3 0 0 0,0 3 0 16,0 0-16-16,0 2 4 15,0 4 0-15,0-4 1 16,-6 3-169-16,3 0-35 0</inkml:trace>
  <inkml:trace contextRef="#ctx0" brushRef="#br0" timeOffset="251482.9222">17873 14084 1177 0,'9'-27'25'15,"-3"14"6"-15,0-8 1 0,6 2 2 0,-3 1-34 0,0-1 0 0,0 3 0 0,0 3 0 0,0 0 93 0,-4 2 12 16,-2 4 3-16,0-1 0 0,-3 8-48 0,0 0-8 15,0 0-3-15,0 0 0 0,-6-6-21 0,1 6-4 16,-1 6 0-16,-3-1-1 0,-3 3-23 0,0 0 0 16,-3 5 0-16,0 5 0 0,-3 1 0 0,3 0 0 15,-3 2 0-15,4 0 0 16,-1 5 0-16,0-2 0 0,0 3 0 0,0-1 0 0,6-2 0 0,-3 2 0 16,3-2 0-16,0 3 0 0,0-4 0 0,6-1 0 15,0-1 0-15,3-5 0 0,-3-3 0 0,3 0 9 16,9-5-9-16,-3-3 0 0,3 3 16 0,-3-2-4 15,3-6-1-15,3 0 0 0,0-3 5 0,-3-2 2 16,6-1 0-16,0-4 0 0,0-1 5 0,-1-5 1 16,1 3 0-16,0-5 0 0,0-1-14 0,0-5-2 15,0-2-8-15,-3-1 12 0,6-4-4 0,-3-4 0 16,2-5-8-16,1-2 12 0,-3-3-12 0,3-3 0 16,3-2 8-16,0 3-8 0,-1-4 0 0,1 6 0 0,0 3 0 0,-3 5 0 15,0 0 0-15,-3 8-10 0,-3 2 2 0,-3 9 0 16,0 5 8-16,-4 2 0 0,-2 6 0 0,-3 5 0 15,0 0 0-15,-3 16 11 0,3 2-3 0,-5 6 0 16,-4 5-8-16,-3 3 0 0,-3 2 0 0,0 3-11 16,-3 3 11-16,3 0 0 0,-6 2 8 0,6 0-8 15,-2 3 0-15,-1 0 0 0,3-2 0 0,3-4 0 16,0 1 0-16,0 0 8 0,3-1-8 0,-3 1 0 16,3-3-148-1,-3 0-33-15</inkml:trace>
  <inkml:trace contextRef="#ctx0" brushRef="#br0" timeOffset="251839.5599">18367 14192 633 0,'0'-5'56'0,"3"-3"-44"16,0 0-12-16,3-2 0 0,3 2 259 0,-3-3 49 15,3 3 11-15,0-5 1 0,0 0-216 0,0 2-43 16,3-2-9-16,-3 0-1 0,2-3-25 0,1 2-5 16,0 1-1-16,0 0 0 0,-3 2-8 0,3 1-1 0,-3 2-1 15,0 0 0-15,0 3 0 0,-3 2 0 16,0 0 0-16,0 3 0 0,0 3-10 0,0 2 0 0,0 1 0 0,2 4 0 16,-2 6 0-16,0 0 8 0,-3 5-8 0,3 0 8 15,-3 3 0-15,0 3 0 0,-3-1 0 16,-3 3 0-16,0 0 23 0,0 3 4 0,-3 2 1 0,-3-2 0 15,4-3-14-15,-1 0-2 0,-3 0-1 0,-3-2 0 16,-3-1-6-16,3-2-1 0,-6-3 0 0,0 0 0 16,0 1-4-16,0-4-8 0,-2-2 11 0,-1 0-11 15,3-6-132 1,0 1-32-16,-21 2-8 0,13-13 0 0</inkml:trace>
  <inkml:trace contextRef="#ctx0" brushRef="#br0" timeOffset="251983.9159">18445 13660 1911 0,'0'0'42'0,"0"0"9"0,0 0 1 0,0 0 2 0,9 0-43 0,-3 6-11 16,2-1 0-16,1 3-564 16,0 0-116-16</inkml:trace>
  <inkml:trace contextRef="#ctx0" brushRef="#br0" timeOffset="252408.7045">19198 13991 1450 0,'-3'-16'64'0,"3"11"14"0,0 0-62 0,-3-3-16 0,3 2 0 0,-3-1 0 15,0-1 89-15,-3 2 15 0,0 1 4 0,-3 0 0 16,3 5-45-16,-6 0-9 0,3-3-2 0,-6 3 0 16,3-3-25-16,0 6-6 0,-5 2-1 0,-1 3 0 15,3 6-4-15,-6 1-2 0,3 4 0 0,-3 2 0 16,1 3-14-16,-1 2 0 0,3 1 8 0,6-3-8 16,-3-1 0-16,6-1 9 0,0-4-9 0,3-2 8 15,3 3-8-15,0-6 0 0,0-5 9 0,3 2-9 16,3-2 10-16,0-5-2 0,-3-3-8 0,0 0 12 15,9 3 1-15,0-6 0 0,3-5 0 0,3 0 0 16,0-3-2-16,6-2-1 0,-4-5 0 0,7-1 0 16,-3 1 2-16,3-4 1 0,-3 1 0 0,3 0 0 0,-7-3 1 15,1 6 0-15,-3 2 0 0,-3 3 0 0,-3 2 2 0,0 3 1 16,-3 3 0-16,-6 5 0 0,0 0-5 0,0 0 0 16,-3 10-1-16,0 4 0 0,-3 2-3 15,0 5 0-15,-3 0 0 0,3 0 0 0,0 6-8 0,0-4 0 16,0 1 0-16,3 3 0 15,0-1-104-15,3-2-22 0,-3 0-5 16,0-3-855-16</inkml:trace>
  <inkml:trace contextRef="#ctx0" brushRef="#br0" timeOffset="252680.1762">19659 13655 1494 0,'0'0'66'0,"0"0"14"0,0 0-64 0,0 0-16 0,-6 0 0 0,0 3 0 16,0 2 46-16,-3 3 6 0,-3 5 2 0,-3 3 0 15,1 3-3-15,-4 2-1 0,-3 3 0 0,3-1 0 16,0 4-2-16,0-1 0 0,0-2 0 0,4 0 0 16,-4 2-15-16,6 4-3 0,-3-1-1 0,3 0 0 15,0 0-9-15,0-3-3 0,3 1 0 0,3-1 0 16,0-2-8-16,3-3-1 0,3 0-8 0,0 1 12 15,3-1-12-15,0-3 9 0,3-2-9 0,3 3 8 16,0-6-22-16,3 0-5 0,0-2-1 0,6-1-633 16,-3-2-127-16</inkml:trace>
  <inkml:trace contextRef="#ctx0" brushRef="#br0" timeOffset="253008.6268">19701 14208 1267 0,'0'0'112'0,"0"0"-89"16,6-3-23-16,3-2 0 0,0 0 68 0,-1 0 8 15,4-3 3-15,0 0 0 0,3 0-19 0,0-3-4 16,0 1-1-16,3-4 0 0,0 1-15 0,0-3-2 0,-1 0-1 0,1-2 0 16,-3-1 3-16,0 1 0 0,-3-3 0 0,0 2 0 15,-3 1-10-15,0 2-2 0,0 0 0 0,-6 5 0 16,3 1-4-16,-6 2-2 0,0 0 0 0,-3 3 0 15,-6-1-7-15,3 4-2 0,-3 2 0 0,0 2 0 16,-6-2-13-16,-3 8 0 0,-3-2 8 0,3 4-8 16,1 1 0-16,-1 2 0 0,0 3 0 0,0 0 0 15,3 0 0-15,0 2 0 0,3 3 0 0,0 0 0 16,3 1 0-16,3-4 0 0,1 3 0 0,-1-2 0 16,6-1-10-16,-3 1 2 0,3-1 0 0,3 1 0 31,0-1-169-31,0-2-34 0,2 0-6 0</inkml:trace>
  <inkml:trace contextRef="#ctx0" brushRef="#br0" timeOffset="253341.9008">20156 13920 633 0,'9'-16'56'0,"-6"11"-44"0,3-1-12 0,-3 1 0 0,-3 5 162 0,0 0 30 15,0 0 7-15,0 0 1 0,6 5-88 0,0 6-16 16,-3-3-4-16,0 5-1 0,0 0-31 0,0 3-7 15,0 3-1-15,0-3 0 0,-3 2-6 0,3-2-2 16,0 0 0-16,-3 0 0 0,-3-3-28 0,3 0-7 16,0-5-1-16,0 0 0 0,0-8 2 0,0 0 0 15,0 0 0-15,0 0 0 0,0 0 10 0,0 0 1 16,0 0 1-16,0 0 0 0,3-3 15 0,3-2 3 16,0-6 1-16,3-4 0 0,-1-1-15 0,4-3-3 0,0-5-1 15,3 1 0-15,3 1-11 0,0-1-3 0,6 1 0 16,0 4 0-16,-10 2-8 0,4 3 12 0,-3 5-12 15,0 3 12-15,0 2 5 0,-3 3 2 0,-3 5 0 16,0 1 0-16,0 7-19 0,-3-3 0 0,-3 4 0 16,0-1 0-16,2 3 0 0,-5 2-9 0,0 1 1 15,0 2 0 1,0-3-68-16,3 4-14 0,0-4-2 0,-3 1-589 0,0-1-118 16</inkml:trace>
  <inkml:trace contextRef="#ctx0" brushRef="#br0" timeOffset="253569.5396">20900 13626 1652 0,'0'0'73'0,"-6"-5"15"0,3 2-70 0,-6 0-18 16,9 3 0-16,-14 8 0 0,-1 0 58 0,0 6 8 15,0 4 2-15,-3 1 0 0,0 4-19 0,3 1-3 16,3 5-1-16,-2 0 0 0,2-2-10 0,3 5-3 15,0-3 0-15,3 3 0 0,0-1-10 0,3 1-2 16,3-3-1-16,0 3 0 0,3-6-9 0,0 3-2 16,3-7 0-16,3 1 0 15,0-1-122-15,0-4-25 0,2-5-5 0</inkml:trace>
  <inkml:trace contextRef="#ctx0" brushRef="#br0" timeOffset="254025.538">21103 13787 1688 0,'0'0'37'0,"0"0"8"0,0 6 2 0,3 2 0 0,-3 0-38 0,0 5-9 0,3-3 0 0,-3 6 0 16,0-2 32-16,0-1 5 0,3 0 1 0,0 0 0 16,-3 0-18-16,3 1-3 0,3-4-1 0,-1-2 0 15,-2-3 0-15,3 3 0 0,0-5 0 0,0 0 0 16,0-6 4-16,3 0 0 0,0-5 0 0,0 3 0 15,3 0-4-15,0-3 0 0,0-3 0 0,0 1 0 16,3-3 5-16,-1-1 1 0,-2 1 0 0,3 0 0 16,0 0 6-16,0 2 0 0,-3 3 1 0,0 3 0 15,0 2-29-15,0 6 8 0,-6-1-8 0,3 4 0 16,-4 4 9-16,4 1-1 0,0 5 0 0,-3 5 0 0,0 3-8 16,-3 5 0-16,0 3 0 0,0 2 0 0,-3 0 0 15,-3 3 0-15,-3 1 0 0,0-4 0 0,-3 3 0 0,-3-3 0 16,-2-2 0-16,-1 0 8 0,3 0 2 0,-3-3 0 15,-3-3 0-15,-3-2 0 0,0 0 27 0,-2-6 6 16,2-2 1-16,-3-3 0 0,0 1-29 0,6-9-6 16,0-2-1-16,3-3 0 0,1-3 13 0,2 0 3 15,3-2 0-15,3-3 0 0,3-5 6 0,-3 0 2 16,6-3 0-16,0 0 0 0,3 0-20 0,3 0-3 16,3-5-1-16,0 2 0 0,3-2-8 0,5 0 0 15,1 3 0-15,6-4 0 16,0 1-40-16,-3 3-8 0,0 2 0 0,2 3-1 15,1-1-167-15,-3 4-34 0,21-14-6 0,-12 11-2 16</inkml:trace>
  <inkml:trace contextRef="#ctx0" brushRef="#br0" timeOffset="255827.2863">22097 14155 921 0,'0'0'40'0,"0"0"10"0,0 0-40 0,0 0-10 16,6 0 0-16,6-2 0 0,0-4 64 0,6 1 12 15,-1 0 1-15,1-3 1 0,3-3 17 0,3 1 3 16,0-4 1-16,-1-2 0 0,7 1-37 0,-3-1-7 15,-3 0-2-15,-3-5 0 0,5 2-21 0,-2 1-5 16,-3-4-1-16,-3 1 0 0,3-2-3 0,-3-1-1 0,3-3 0 16,-4 3 0-16,1-5 4 0,0 3 1 15,0-3 0-15,-3-3 0 0,0 0-27 0,0-2-17 16,2-3 2-16,1 0 1 0,0 0 22 16,0 0 5-16,0 2 1 0,3 1 0 0,0 5-26 0,-4 2-4 15,-5-2-2-15,-3 5 0 0,-3 1 18 0,-3 1 0 0,0 4 0 16,-3 5 0-16,0-1 0 0,0 7 0 0,-3-1 0 15,-3 2 0-15,3 1-10 0,-6 5 10 0,9 0-8 16,-9 3 8-16,-2 2-10 0,-1 0 10 0,3 3-12 0,-3-3 12 16,-6 6 0-16,3 2-8 0,3 1 8 0,-3-1 0 15,0 3 0-15,0 2 0 0,4 1 0 0,-7 2 0 16,9 3 15-16,0 2-3 0,-3 1-1 0,0 4 0 16,3 4 7-16,0-4 2 0,-3 6 0 0,3 1 0 15,0-1 6-15,-2 2 2 0,8-2 0 0,-3 6 0 16,0-4 4-16,0 1 2 0,3 2 0 0,0 1 0 15,0 2-18-15,0-8-3 0,3 2-1 0,0-7 0 0,0-3-3 16,0 0-1-16,3-2 0 0,0-3 0 0,0-3-8 16,0-3 0-16,0-4 0 0,3-4 8 15,0 1-127-15,0-6-25 16,5-2-6-16</inkml:trace>
  <inkml:trace contextRef="#ctx0" brushRef="#br0" timeOffset="256005.8486">22942 13835 1209 0,'0'0'108'0,"0"0"-87"0,-3 3-21 0,-6-1 0 16,9 4 111-16,-3-1 17 0,0 6 4 0,3-4 1 15,-3 4-54-15,3 0-11 0,-3 5-3 0,3-3 0 16,0 3-17-16,-3-1-4 0,3 1-1 0,0 3 0 16,0-3-22-16,0 0-4 0,0 0-1 0,0-3 0 31,0 0-68-31,3-2-15 0,-6-4-2 0,3 1-810 0</inkml:trace>
  <inkml:trace contextRef="#ctx0" brushRef="#br0" timeOffset="256142.998">23162 13684 1659 0,'0'-13'73'0,"0"8"16"16,3-3-71-16,3 3-18 0,-3-3 0 0,0 2 0 15,3 1 40-15,-6 2 5 0,0 3 1 0,0 0-830 16</inkml:trace>
  <inkml:trace contextRef="#ctx0" brushRef="#br0" timeOffset="256446.1493">23558 13674 1882 0,'9'-14'84'0,"-6"7"16"0,3-1-80 0,-3 2-20 15,-3 1 0-15,6 0 0 0,-3-1 21 0,-3 1 0 16,0 0 0-16,0 5 0 0,0 0-21 0,0 0 0 0,0 0 0 0,0 0 0 16,-9 0 0-16,3 2 0 15,-3 4 0-15,0 4 0 0,0 4 0 0,1 1 0 0,-4 4 0 0,3-1 0 16,0 1 0-16,3 0 0 0,0 2 0 0,-3 0 0 16,6 0 56-16,-3 0 6 0,3-2 2 0,0-3 0 15,0 2-52-15,-3-2-12 0,0-3 0 16,0 3 0-16,3-5 51 0,-9 2 7 0,9-3 2 0,-6 4 0 15,-2-4-24-15,-1 1-4 0,-3-6 0 16,6 3-1-16,-6 0-31 0,0 0 0 0,0 0 0 0,0 0 0 31,-3-3-180-31,4-2-41 0</inkml:trace>
  <inkml:trace contextRef="#ctx0" brushRef="#br0" timeOffset="256650.8532">23752 13608 1918 0,'21'-14'85'0,"-12"9"18"0,5 0-83 0,1-1-20 16,6 1 0-16,-3 5 0 16,3-5 13-16,6 2-1 0,2-2-1 0,-2 2 0 0,3 1 21 0,0-1 4 15,3 0 0-15,2 3 1 0,-5 0-25 0,0 0-12 16,-6 0 10-16,2 3-10 0,-11-3 0 0,6 3 0 15,-12-1 0-15,3 1-936 0</inkml:trace>
  <inkml:trace contextRef="#ctx0" brushRef="#br0" timeOffset="256892.1473">24041 13189 1587 0,'0'0'70'0,"0"0"15"0,6 0-68 0,2-2-17 0,-2 4 0 0,-3 4 0 16,6 2 55-16,-3 2 7 0,0 4 2 0,-6 4 0 16,0 3 0-16,0 6 1 0,0-1 0 0,-9 9 0 15,-3 2-1-15,3 0-1 0,-5 5 0 0,-4 3 0 16,0 0-19-16,-3 0-4 0,0-3-1 0,3 3 0 16,0-2-23-16,4-1-4 0,-7-2 0 0,6 2-1 15,-3 0-11-15,0 1 0 0,0-1 0 0,-3-5-733 16,1 3-139-16</inkml:trace>
  <inkml:trace contextRef="#ctx0" brushRef="#br0" timeOffset="258151.9063">13087 15642 1292 0,'0'0'28'0,"0"0"7"0,-3-5 1 0,3 5 0 0,-6-3-36 0,3-2 0 0,-3 2 0 0,6 3 0 16,-6-2 28-16,6 2-2 0,-3-3 0 0,3 3 0 15,-6-3 0-15,0 1 0 0,0 2 0 0,-3 0 0 16,0 2 2-16,3 1 0 0,-6 2 0 0,1 3 0 16,-4 0-12-16,0 5-1 0,0 3-1 0,0 3 0 15,0-1 7-15,-3 1 2 0,3 7 0 0,1 1 0 16,-1-1-2-16,3-2 0 0,-3 2 0 0,6 1 0 16,-3-3-10-16,3 0-3 0,3-6 0 0,0 3 0 15,3-2-8-15,3-3 8 0,3 0-8 0,3-3 8 16,0 5-8-16,3-7 0 0,0-1 9 0,3-2-9 15,0 0 9-15,0-5-9 0,3 0 12 0,-1-6-12 16,1 3 9-16,0-5-9 0,0-3 0 0,0-3 9 16,-3 1-9-16,3-1 12 0,-3-2-12 0,0-3 12 0,-4 0 3 15,1-3 1-15,0 1 0 0,0-1 0 16,-3-4 12-16,-3 1 2 0,0-4 1 0,-3 2 0 0,0-2-15 16,-3-1-2-16,0 3-1 0,0 3 0 0,-3 3-13 0,0 2 0 15,0 3 8-15,0 2-8 0,0 3 0 0,1 3 0 16,-4 2 0-16,0 3 0 15,0 3-84-15,3 2-9 0,0 0-3 0,-3 3-745 16</inkml:trace>
  <inkml:trace contextRef="#ctx0" brushRef="#br0" timeOffset="258556.7876">13304 15690 748 0,'0'0'67'0,"0"0"-54"0,3-8-13 0,-3 0 0 16,3-3 136-16,3 3 24 0,0-5 4 0,3 5 2 15,3-5-78-15,0-3-15 0,3 0-3 0,-1 3-1 16,1-5-33-16,3 4-6 0,-3-2-2 0,0 1 0 16,-3 1-16-16,0-2-4 0,-3 1-8 0,0-1 12 15,-3 2-3-15,-3 1-1 0,0-3 0 0,-6 0 0 16,3 3 17-16,-3-3 3 0,-3 3 1 0,3-3 0 15,-3 6-5-15,0-1-2 0,0 3 0 0,-3-2 0 16,0 2 10-16,3 0 1 0,0 0 1 0,-3 2 0 16,0 4-19-16,3 2-4 0,0-5-1 0,-3 2 0 15,3 3-10-15,0 3 0 0,1-1-12 0,-1 3 12 16,0-2-8-16,0 5 8 0,0 3 0 0,3 2 0 0,-3 3-10 16,3 8 10-16,3-1-13 0,-3 6 5 0,3 3 8 0,0 3 0 15,0-1 0-15,0 3 0 0,-3 8 13 0,0-5 5 16,0 2 1-16,3 0 0 0,-3-2 6 0,0 2 2 15,0-5 0-15,3 0 0 0,-3 1-15 0,0-4-4 16,0 3 0-16,3-3 0 16,-3 6-67-16,-3-3-13 0,0-3-4 0</inkml:trace>
  <inkml:trace contextRef="#ctx0" brushRef="#br0" timeOffset="258744.1897">13289 15957 2084 0,'0'-11'92'0,"3"6"20"0,-3 0-90 0,3 0-22 0,0 2 0 0,0-2 0 15,3 5 54-15,3-3 6 0,3 0 2 0,0 3 0 16,3 0-45-16,3 0-9 0,-1 0-8 0,1 0 12 16,3 0-28-16,0 3-4 0,0-3-2 0,-3 0-655 15,2 0-131-15</inkml:trace>
  <inkml:trace contextRef="#ctx0" brushRef="#br0" timeOffset="265616.5687">14260 15605 345 0,'0'0'31'0,"-3"0"-31"0,-3 3 0 0,3-1 0 16,0-2 151-16,-3 0 24 0,6 0 5 0,0 0 0 15,0 0-64-15,0 0-14 0,-3 3-2 0,3-3-1 16,0 0-32-16,0 0-7 0,0 0 0 0,0 0-1 16,0 0-8-16,0 0-2 0,0 0 0 0,9 0 0 15,3 0-22-15,0 0-5 0,-1 0-1 0,4 0 0 16,0-3-13-16,3 1-8 0,0-4 10 0,0 1-10 16,0-3 13-16,-3 0-3 0,-1-2-1 0,1 2 0 15,3 0-9-15,-3-3 8 0,-3 3-8 0,0-2 8 0,3 2-8 16,-6-3 0-16,0 1 0 0,0-1 0 0,-4 3 0 15,1-2 0-15,0 2 0 0,-3-6 0 0,-3 6 0 0,0 1 0 16,0-1 0-16,-3 0 0 0,3 0 0 0,-3 2 8 16,-3-2-8-16,0 3 8 0,-2 3-8 0,-1-1 0 15,0 3 0-15,-3 0 0 0,3 0 0 0,0 3 0 16,-3-1-9-16,3 3 9 0,-3 1 0 0,0 2 0 16,-3 0 0-16,3 5 0 0,1-3 8 0,-1 4-8 15,-3 2 11-15,3-1-11 0,-3 4 16 0,0-1-3 16,3 1-1-16,3 5 0 0,0 0 6 0,0 2 1 15,0 1 0-15,4 2 0 0,-4 0-5 0,3 0-1 0,3-3 0 16,0 1 0-16,3-1 3 0,0-7 0 0,3 7 0 16,0-5 0-16,0-2-7 0,3-1-1 0,5 1 0 15,-2-3 0-15,0 0-8 0,3-6 0 0,6 3 0 16,0-5 0 0,0 0-45-16,3-2-11 0,0-4-3 0,5-4 0 15,4-4-139-15,0-2-28 0,3-2-6 0</inkml:trace>
  <inkml:trace contextRef="#ctx0" brushRef="#br0" timeOffset="265950.4689">14908 15650 705 0,'3'-16'31'0,"3"11"7"0,0-3-30 0,-3 3-8 0,3-1 0 0,-3-2 0 15,3 1 64-15,0-1 12 0,0 2 3 0,-3 1 0 16,-3 0 36-16,0-3 7 0,0 3 2 0,-3 2 0 0,-3-2-23 0,0-1-4 16,3 6-1-16,-6-5 0 0,3 2-23 0,-3 3-5 15,3-5 0-15,1 10-1 0,-4-5-29 0,0 6-6 16,-3-4 0-16,0 9-1 0,0-3-16 0,0 5-3 15,-3 0-1-15,0 3 0 0,3 3-11 0,0-1 0 16,4-2 9-16,-4 3-9 0,3 2 0 0,3-5 0 16,0-3 0-16,0 5 8 0,0 1 8 0,3-6 3 15,0-2 0-15,3-1 0 0,0-10-19 0,0 0 0 16,0 0 0-16,3 6 0 0,-3-6 0 0,0 0-14 16,6-3 2-16,3-2 1 0,0-3 11 0,-3 0 0 15,3-5-9-15,3-1 9 0,-1 1 0 0,1 0 0 0,3 0 0 16,-3-1 0-16,0 4 0 0,0-1-9 15,0 1 9-15,-3 4 0 0,0 4-10 0,-3-1 10 0,-6 3-8 16,0 0 8-16,3 8-11 0,0 3 11 0,0 2-13 16,3 0 5-16,-6 0-5 0,0 3-1 0,-3 5 0 0,3-2-617 15,0-1-123-15</inkml:trace>
  <inkml:trace contextRef="#ctx0" brushRef="#br0" timeOffset="266200.3676">15349 15499 1429 0,'-3'-13'63'0,"0"5"13"0,-3 3-60 0,0-3-16 0,-3 0 0 0,0-3 0 0,-3 9 79 0,3-4 13 16,-2 6 2-16,-1 0 1 0,-3 0-41 0,3 6-8 16,-3-4-2-16,0 12 0 0,0-4-15 0,-3 6-3 15,3-3-1-15,1 8 0 0,-4 3-9 0,6 0-3 16,-3 0 0-16,6 2 0 0,0 3-5 0,6-2 0 15,0 5-8-15,0-6 12 0,6 1-12 0,-3-1 9 16,6-5-9-16,0-2 8 0,3 2-8 0,0-5 0 16,0-3 0-16,3-2 8 15,6-3-113-15,-4-3-23 0,4-3-5 16</inkml:trace>
  <inkml:trace contextRef="#ctx0" brushRef="#br0" timeOffset="266569.0744">15602 15153 1382 0,'-6'-14'123'0,"6"9"-99"0,0-3-24 0,0 3 0 15,0 5 70-15,0 0 9 0,0 0 1 0,6 3 1 16,0 2-18-16,0 5-4 0,0 4-1 0,0 2 0 16,0 7-23-16,0 4-5 0,-3 7-1 0,-3 3 0 15,0 3 18-15,-3 5 3 0,0-3 1 0,-3 1 0 16,0 2-11-16,0 0-1 0,0-3-1 0,0-5 0 15,0 5-20-15,0-5-4 0,0-5-1 0,0-3 0 16,3-5-4-16,-3-5-1 0,0-1 0 0,3-5 0 16,-3 0 0-16,6-5-8 0,0-8 12 0,0 0-4 15,0 0 4-15,0 0 1 0,0 0 0 0,0-8 0 16,6-5 0-16,-3-5 0 0,6 2 0 0,0-3 0 16,0-4-13-16,3 1 8 0,3-1-8 0,0 4 0 15,3 3 10-15,-3 3-10 0,-1 0 10 0,-2 5-10 16,3 2 12-16,0 6-4 0,-3 0-8 0,0 6 12 0,0 2-12 15,3 0 0-15,-6 0 0 0,2 5 0 0,-2 0 0 16,3 3 0-16,-3 0 0 0,3 2 0 16,3 1-88-16,0-1-18 15,3 4-3-15,0-4-915 0</inkml:trace>
  <inkml:trace contextRef="#ctx0" brushRef="#br0" timeOffset="268250.3126">16858 15634 864 0,'0'-13'76'15,"3"2"-60"-15,0-4-16 0,9 1 0 16,0 1 80-16,0-3 12 0,0 3 4 0,0 0 0 0,5 2-14 0,-2 1-2 15,-3-4-1-15,0 6 0 0,0 3-51 0,0 0-9 16,0 2-3-16,-3 1 0 0,-3 2-16 0,0 2 10 16,0 3-10-16,3 1 8 0,-9 2-8 0,0 2 0 15,3 4 0-15,0 4 0 0,-3 1 0 0,0 4 0 16,0 4 0-16,-3 2 8 0,3-3-8 0,0 1 12 16,-3-1-12-16,3 1 12 0,0-9-4 0,3 6 0 15,-3-8 0-15,3-3 0 0,-3-2 5 0,3-3 1 16,0 0 0-16,-3-8 0 0,0 0 22 0,5 0 5 15,4-3 1-15,0-2 0 0,0-3 21 0,0-3 4 16,0-2 1-16,6 0 0 0,3-6-14 0,-6 3-2 16,-6-2-1-16,3 2 0 0,6-3-19 0,-4-2-3 15,-2 0-1-15,0 0 0 0,9 0-9 0,-3 0-3 0,3-1 0 16,0 1 0-16,-3 5-16 0,0 1 0 16,2-1 0-16,-2 2 0 0,-3 1-12 0,0 3-10 0,3 2-2 0,-3 0 0 31,3 2-211-31,-3 1-42 0</inkml:trace>
  <inkml:trace contextRef="#ctx0" brushRef="#br0" timeOffset="268588.1496">17468 15666 662 0,'0'0'29'0,"0"0"7"0,0 0-36 0,9 3 0 0,3-3 0 0,-3-3 0 16,0-2 123-16,3-3 17 0,9-3 4 0,-3 3 1 0,-3-5-21 0,-1-3-5 15,4 0-1-15,0 0 0 0,3 1-41 0,-6 1-8 16,-3-4-1-16,3 5-1 0,2-6-19 0,-5 3-3 16,-3-2-1-16,-3 2 0 0,3-3-8 0,-3 1-3 15,0-1 0-15,-6 3 0 0,0 0 3 0,-3 1 0 16,3 4 0-16,-3-2 0 0,-6 5-23 0,6 0-4 16,0 0-1-16,-3 3 0 0,3-1-8 0,-3 4-11 15,-3 2 3-15,3 2 0 0,6-2 8 0,-8 8-12 16,-7 0 12-16,3 5-12 0,9 6 12 0,-3-1 0 15,-6-2 0-15,3 6 0 0,0-1 0 0,3-3 0 16,3 1 0-16,-3-3 0 0,-3-1 0 0,0 1 0 16,9 0 0-16,0 0 0 0,-3-3 0 0,0 3 0 15,3-3 0-15,3 3 0 0,3 0-10 0,-3 3 0 16,-3-6 0-16,0 5-974 0</inkml:trace>
  <inkml:trace contextRef="#ctx0" brushRef="#br0" timeOffset="268883.6167">17864 15428 1645 0,'0'0'72'0,"0"0"16"0,0 0-70 0,0 0-18 0,0 0 0 0,9 5 0 16,0 0 53-16,0 3 7 0,-3 3 2 0,3 0 0 15,-3 7-14-15,0-2-4 0,0 0 0 0,0 2 0 16,-3 4-32-16,0-4-12 0,-3-2 9 0,3 0-9 15,-3-3 21-15,0 3-1 0,0-6 0 0,0-2 0 0,0 0 8 16,0-2 0-16,-3-1 1 0,3-5 0 0,0 0 15 16,0 0 2-16,0 0 1 0,0 0 0 0,0-5 5 15,0-6 0-15,0 0 1 0,3-2 0 0,-3 0-27 0,6-3-6 16,0 0 0-16,2 0-1 0,1-2-19 16,6-1 0-16,0 1 8 0,0-1-8 0,0 1 0 0,6-1 0 15,-3 3 0-15,2-2 0 16,4 2-125-16,-3 0-23 0,3 0-4 0</inkml:trace>
  <inkml:trace contextRef="#ctx0" brushRef="#br0" timeOffset="269104.0791">18388 15306 1580 0,'0'0'70'0,"0"0"14"0,0 0-67 0,9-2-17 0,0-1 0 0,0 0 0 15,6 1 67-15,3-1 9 0,2 0 3 0,1 1 0 16,6-4-24-16,0 4-5 0,3-4-1 0,2-2 0 16,4 3-29-16,-3-3-7 0,0 6-1 0,-4-4 0 15,-2 1-12-15,3 2 0 0,-3-2 0 0,-4 0 0 32,1-1-92-32,-3 4-20 0,-3-3-5 0,0-1-691 0</inkml:trace>
  <inkml:trace contextRef="#ctx0" brushRef="#br0" timeOffset="269735.5916">18838 14780 1609 0,'0'0'71'0,"0"0"15"0,0 0-69 0,0 0-17 16,0 0 0-16,0 0 0 0,0 8 57 0,-3 5 8 15,-3 0 2-15,3 6 0 0,-3-1-6 0,-3 6-1 16,0 0 0-16,0 2 0 0,0 3-14 0,0 0-3 15,0 3-1-15,0 3 0 0,0 2-20 0,3 2-4 16,-3 1-1-16,3 0 0 0,3 2-7 0,0 0-2 16,0-5 0-16,3 0 0 0,3-5 0 0,0 0 0 15,0-3 0-15,3 0 0 0,3-2 5 0,0-9 1 16,3 9 0-16,-3-9 0 0,3 1-4 0,-3-6-1 16,3 0 0-16,0 0 0 0,0-5 1 0,0-3 0 15,5-2 0-15,-2-3 0 0,3-3 0 0,3-2 0 0,3-3 0 16,-3-2 0-16,-1-1-1 0,4-5 0 0,0-5 0 15,0 0 0-15,0-3-9 0,0-5 12 0,-1 0-12 0,-2-3 12 16,0 0-12-16,0 1 0 0,-6-1 9 0,0 3-9 16,-4 2 0-16,1 3 8 0,-3 3-8 0,-3 3 0 15,3 5 10-15,-6 2-2 0,0 0-8 0,-3 11 12 16,0 0-12-16,0 0 0 0,0 0 0 0,-9 6 0 16,-3 2 0-16,0 0 0 0,1 5 0 0,-1 3-10 15,-3 0 10-15,3 5 0 0,0 0 0 0,0 3-8 16,3-3 8-16,3 3 0 0,0-1 0 0,0-1 0 15,3-4 0-15,3 1 0 0,0-1 0 0,3-2 0 16,3-3 0-16,0 1 0 0,0-4 0 0,3-2 0 0,0-3 0 16,3 1 0-16,3-4 0 0,0-2 8 15,2-2-8-15,1-4 11 0,3 1-11 0,3-3 12 0,0-5-12 16,3 2 0-16,-4-2 9 0,4-3-9 0,0 0 0 16,0 0 9-16,0 1-9 0,-1-4 0 0,4 3 0 0,-3 0 0 15,-3 3 0-15,-3 2-9 0,-1-2 9 0,-2 11 0 16,0-1 10-16,-3 3-10 0,-3 3 8 0,0-1-8 15,0 6 0-15,0 3 0 0,-3-1 8 0,-1 6-8 16,4-3 0-16,-6 6 0 0,3 0 9 0,-3-4-9 16,3 7 8-16,-3-4-8 0,0 1 8 0,0-1-8 15,0 3 0-15,3-2 8 0,-3-1-8 0,0 1 0 16,3-3 9-16,-3-3-9 16,0 0-69-16,3 0-19 0,-3-7-3 0,-1 2-645 15,1-6-128-15</inkml:trace>
  <inkml:trace contextRef="#ctx0" brushRef="#br0" timeOffset="269947.4806">19924 15179 1843 0,'-12'-10'164'0,"12"10"-132"0,-6-3-32 0,6 3 0 16,-6 0 44-16,0 3 3 0,-3 2 0 0,3 3 0 15,-6 2 17-15,1 4 4 0,-4 1 1 0,0 7 0 16,-3 1 2-16,-3 4 0 0,0-1 0 0,0 3 0 15,-2 1-38-15,-1-1-7 0,-3-3-2 0,0 1 0 16,0-1 5-16,-2 3 1 0,5 0 0 0,-6-2 0 16,3 2-38-16,-2-3-8 0,-1-2-2 0,0 0 0 15,0 0-116-15,6-3-23 0,-2 0-5 0</inkml:trace>
  <inkml:trace contextRef="#ctx0" brushRef="#br0" timeOffset="271920.35">21374 15380 518 0,'0'-18'23'0,"0"7"5"0,-3 1-28 0,3-1 0 16,0 3 0-16,-3 3 0 0,3 5 236 0,0 0 43 15,0 0 8-15,0 0 1 0,0 0-220 0,-3 5-45 16,-3 3-9-16,0-3-2 0,-3 8 19 0,3 1 3 15,0-1 1-15,0 5 0 0,-3 1-7 0,3 0 0 16,3 2-1-16,0 0 0 0,3 3-27 0,-3-3 0 0,0 3 0 0,3-3 0 16,3 0 0-16,-3-3 0 0,3-2 0 0,3 0 0 15,0-8 8-15,0 5-8 0,3-5 0 0,-3-2 8 16,0-6 6-16,6 0 1 0,0-6 0 0,3 1 0 16,5-3 11-16,1-5 2 0,3-3 1 0,0 0 0 15,3-5-5-15,2 0 0 0,-2 0-1 0,6-6 0 16,0 1-4-16,2-3-1 0,1-3 0 0,3 3 0 15,-1 0-7-15,1 0-2 0,0 5 0 0,-3 3 0 16,-4 7-9-16,-2-2 12 0,0 3-12 0,-3 3 12 16,-1 4-12-16,-2 1 12 0,-3 2-12 0,-3 1 12 15,0 2-12-15,-6 5 0 0,-3-2 0 0,-3 2 8 16,0-2-8-16,-6 5 0 0,-3 2 0 0,-3 1 0 16,-3-1 16-16,-3 4 7 0,-6 1 1 0,-3 1 1 15,0 0 15-15,0 0 4 0,-2 0 0 0,-4-3 0 0,-3 0-20 16,0 1-4-16,-2-4-1 0,-4-2 0 0,0 3-11 0,0-3-8 15,4 0 12-15,-1-3-12 0,0 3-8 0,6-3-9 16,4-2-2-16,-1-3-1098 16</inkml:trace>
  <inkml:trace contextRef="#ctx0" brushRef="#br0" timeOffset="272091.8406">21838 14782 2026 0,'0'0'44'0,"0"-2"10"0,6-4 2 0,-6 6 1 0,0 0-45 0,0 0-12 0,0 0 0 0,0 0 0 31,-3 8-24-31,0 0-6 0,0 3-2 0,0-1 0 0</inkml:trace>
  <inkml:trace contextRef="#ctx0" brushRef="#br0" timeOffset="331185.185">12950 16981 288 0,'0'0'12'0,"0"0"4"0,0 0-16 0,0 0 0 0,0-3 0 0,0 3 0 16,0 0 206-16,3-5 38 0,3 0 8 0,3 2 2 16,-3-2-175-16,6 0-35 0,0 2-8 0,2-2 0 15,-2-3-25-15,3-3-11 0,0 6 10 0,0-3-10 16,0-5 26-16,0 5-1 0,0-6 0 0,-1 1 0 16,4 3 4-16,0-4 1 0,-3 1 0 0,0 0 0 15,0 0-6-15,-3-1-2 0,0 1 0 0,-3 0 0 0,0 2-11 0,-1 1-3 16,-2-1 0-16,-3-2 0 0,0 0 0 0,0 5 0 15,-3 0 0-15,0-3 0 0,-3 3 4 16,3-2 1-16,-3 2 0 0,0 3 0 0,-3-1-1 0,3-2 0 16,-2 6 0-16,-1-4 0 0,-3 6-4 0,3 0 0 15,-3-5-8-15,0 5 12 0,0 0-1 0,0 5-1 16,-3 3 0-16,0-2 0 0,3 2 2 0,-3 2 0 16,0 3 0-16,1 1 0 0,5 2 4 0,-3 2 0 15,0 1 1-15,0-1 0 0,0 1 7 0,0-4 0 16,3 7 1-16,3-4 0 0,-3 1-25 0,6-1 0 15,3-2 0-15,0 3 0 0,3-6 0 0,-3 8 0 0,3-2 0 16,3-1 0 0,0 1-29-16,0 2-11 0,3 0-3 0,-4-3-815 0</inkml:trace>
  <inkml:trace contextRef="#ctx0" brushRef="#br0" timeOffset="331447.193">13429 16830 1450 0,'-3'-13'64'0,"3"13"14"0,0-5-62 0,3-3-16 0,-3-6 0 0,3 7 0 15,3-1 90-15,0-3 15 0,3 3 3 0,0-3 1 16,3-2-50-16,-3 5-11 0,6-5-1 0,-4 5-1 0,4-2-17 0,0 7-3 16,0 0-1-16,3 6 0 0,0 0-25 0,0 7 0 15,0 3 0-15,-4 3 0 0,1 3 0 0,0 2 0 16,0-3 0-16,-3 9 0 0,0-1-9 0,-3-2 9 15,-3 3 0-15,3-6 0 16,0 3 0-16,0-3 0 0,0-3 0 0,-4 3 0 0,4-7 0 0,-3 4 0 16,3-5 0-16,-3 1 0 15,0-6-122-15,3 2-30 0,-3-2-7 0</inkml:trace>
  <inkml:trace contextRef="#ctx0" brushRef="#br0" timeOffset="331700.5286">13911 16629 1152 0,'0'0'102'0,"0"-8"-82"0,3 3-20 0,-3-3 0 15,0 8 92-15,0 0 13 0,0 0 3 0,0 0 1 16,0 0-21-16,-6 0-5 0,0 5-1 0,-6 3 0 16,1 5-37-16,-4 6-7 0,0-1-2 0,-3 4 0 15,-3 4 19-15,-3 0 3 0,1 6 1 0,-1-5 0 16,-3 7-9-16,3-5-2 0,-3 0 0 0,1 0 0 15,2 1-26-15,3-1-6 0,0-6 0 0,3 4-1 16,0-3-15-16,3 2 0 0,4-2 8 0,-1-3-8 31,0-2-27-31,3-3-8 0,3 2-1 0,3-5-658 0,3 1-131 0</inkml:trace>
  <inkml:trace contextRef="#ctx0" brushRef="#br0" timeOffset="332084.0364">14257 16777 1764 0,'-6'-13'78'0,"3"8"16"0,0 5-75 0,-3-6-19 16,0 4 0-16,0-4 0 0,-3 4 66 0,3-3 10 16,-3-1 1-16,0 6 1 0,0-2-26 0,0-1-6 15,-3 3-1-15,0 0 0 0,4 3-29 0,-4-1-7 16,0 4-1-16,3 1 0 0,0 1 0 0,0 3-8 0,0 2 12 0,0 0-4 15,3 1-8-15,0-1 0 0,0 5 9 0,3 1-9 16,0-6 10-16,0 3-2 16,3 0-8-16,0-3 12 0,0-2-4 0,3 2 0 0,-3-2-8 0,3-3 12 15,-3-8-12-15,0 0 0 0,0 0 0 0,9 5 0 16,-9-5 15-16,12 0-3 0,-3 0-1 0,6-8 0 16,-3-3-3-16,3 3 0 0,0-5 0 0,-1 0 0 15,-2-6-8-15,0 6 12 0,0 0-12 0,-3 0 12 16,0-1-12-16,0 7 0 0,-3-4 0 0,0 6 0 15,0-3 0-15,-6 8 0 0,0 0 0 0,0 0 0 16,0 0 0-16,0 0 0 0,0 0-10 0,0 8 10 16,0 2-8-16,0-2 8 0,0 5 0 0,0 1-9 15,0-1-2-15,0 0 0 0,3 3 0 0,0 0-689 16,0-3-139-16</inkml:trace>
  <inkml:trace contextRef="#ctx0" brushRef="#br0" timeOffset="332634.95">14391 16764 748 0,'6'-5'67'0,"2"5"-54"16,1-6-13-16,3 4 0 0,0 2 212 0,3 2 39 16,0 1 8-16,0 0 1 0,3 2-154 0,-3 3-31 15,-1 3-7-15,1-4 0 0,-3 7-39 0,0-1-7 16,-3 0-2-16,0 6 0 0,-6-6 1 0,3 0 0 15,-3 0 0-15,-3 1 0 0,0-1 10 0,-3 0 1 16,0-2 1-16,0-1 0 0,3 1-3 0,-3-6-1 16,3-5 0-16,-3 8 0 0,0-8-10 0,3 0-3 0,-3 5 0 0,3-5 0 15,-3-5 16-15,0 0 2 0,3-3 1 0,0 3 0 16,-3-9-27-16,3 6-8 0,3-5 0 0,3 0 0 16,-3 0 0-16,6-1 0 0,-3-4-11 0,3 5 11 15,0 2-8-15,0-2 8 0,-3 2 0 0,3 1 0 16,0 4 0-16,-1 4-8 0,1-4 8 0,0 6 0 15,0 0 0-15,0 6-12 0,0 2 12 0,0 0-10 16,0 2 10-16,-3-2 0 0,3 5 0 0,-3 1 0 16,-3-4 0-16,3-2 0 0,-3 5 0 0,-3 1 0 15,3-6 0-15,0-3 0 0,-3 5 0 0,0-2 0 16,3 0 0-16,-3-8 0 0,0 0 0 0,0 0 8 16,0 0-8-16,0 0 11 0,0 0-11 0,0 0 12 15,0 0-1-15,0 0 0 0,0 0 0 0,0 0 0 16,-3-8-3-16,0 0-8 0,6-2 12 0,0-3-4 15,3-1-8-15,-3 1 0 0,3-5 0 0,2 4 8 0,1-1-8 16,3 1 0-16,0-2 0 0,0 6 0 0,3-1 0 16,-6 3 0-16,3-2 0 0,-3 10 0 0,0 0 0 15,0 0 0-15,-3 5 0 0,0 0 0 0,-6 3 0 16,3 3 0-16,-3 2 0 0,2 0 0 0,-2 1 0 0,3 1 0 16,-3-1 9-16,3 1-9 0,-3 1 0 0,0 3 0 15,0-3 0-15,0 0 0 16,3 0-90-16,-3-3-22 0,0 3-5 0,3-6-899 0</inkml:trace>
  <inkml:trace contextRef="#ctx0" brushRef="#br0" timeOffset="332829.0076">15251 16648 1666 0,'0'0'74'0,"0"0"15"0,0 0-71 0,0 0-18 0,0 0 0 0,0 13 0 16,-3-3 93-16,0 4 15 0,0 2 4 0,0-1 0 15,0 1-24-15,0 5-4 0,0-2 0 0,3-1-1 16,-3 1-31-16,3 2-5 0,0-2-2 0,3-1 0 16,-3-5-30-16,3 6-7 0,3-3 0 0,-3 2-8 15,3-4-96-15,-3-1-27 0,3 0-5 0,-3-2 0 16</inkml:trace>
  <inkml:trace contextRef="#ctx0" brushRef="#br0" timeOffset="332965.4823">15403 16439 2059 0,'0'-8'45'0,"-3"2"10"0,0 4 1 0,0-4 2 0,3 6-46 0,0 0-12 15,-3-5 0-15,3 5 0 0,0 0 21 0,0 0 3 16,0 0 0-16,0 0-964 0</inkml:trace>
  <inkml:trace contextRef="#ctx0" brushRef="#br0" timeOffset="333484.0808">15444 16658 921 0,'0'0'82'0,"0"0"-66"0,0 0-16 0,0 0 0 16,0 0 106-16,9 3 18 0,0 7 3 0,-3-2 1 16,0-2-6-16,3 2-1 0,-3 5 0 0,0 0 0 15,0 0-32-15,-3 0-6 0,0 1-2 0,3-1 0 16,-3 3-23-16,0-3-5 0,-3 3-1 0,0-3 0 15,0 0-16-15,0-2-4 0,0-3-1 0,0 5 0 16,0-5-15-16,0-3-2 0,0-5-1 0,0 0 0 16,0 0-3-16,0 0-1 0,0 0 0 0,0 0 0 15,0 0 6-15,0 0 1 0,3-5 0 0,3-3 0 16,-3-5-7-16,3-6-1 0,2 6 0 16,1-5 0-16,0 2-8 0,3-3 0 0,-3 1 0 0,3 4 0 15,0 1 0-15,0 0 0 0,0 8 0 0,0-3 0 16,-3 3 0-16,3 2 0 0,-4 3 0 0,1 3 0 15,3 2-9-15,0 0 9 0,0 3 0 0,3 3 0 16,-3-3 0-16,3-1 0 0,0 7 0 0,0-9 0 16,2 6 0-16,-5-3 0 0,0-3 0 0,0-3 0 0,0-2 0 15,3 6 0-15,0-6 0 0,0 0 0 0,3-6 0 16,-7 6 0-16,1 0 0 0,3-5 0 0,-3 3 0 16,-3-4 0-16,3-2 0 0,-6 3 0 0,0 0 0 0,0-3 8 15,-3-3-8-15,0 1 0 0,-3-1 8 0,0 3-8 16,0-2 0-16,-3-1 9 0,0-2-9 0,-3 2 0 15,3 6 0-15,-3-3 0 0,0 3 0 0,0 2 0 16,-3 3 0-16,3 0 0 0,-3 0 0 0,0 3 0 16,-3 2 0-16,3 3 0 0,1 2 0 0,-4-2 0 15,0 6 0-15,3-4-11 0,3 6 11 0,3-3 0 16,-3 0 0-16,3 1 0 16,3 2-22-16,3-1-6 0,3-1 0 0,0-1-719 0,3 0-143 15</inkml:trace>
  <inkml:trace contextRef="#ctx0" brushRef="#br0" timeOffset="333903.3383">16516 16616 1612 0,'-3'-8'72'0,"0"8"14"0,0-3-69 0,-3-2-17 0,0 0 0 0,0 2 0 16,-3 3 152-16,-3 0 26 0,0 0 6 0,0 3 0 15,0 2-124-15,-2 3-24 0,-1-3-6 0,-3 3-1 16,0 5-19-16,0 1-10 0,0 7 10 0,0 0-10 0,1 0 0 15,2 0-8-15,0 6-1 0,6-1 0 16,-3-2 9-16,3-3 11 0,6 3-3 0,0-3 0 0,0 0-8 0,0-2 0 16,6-6 9-16,0 0-9 0,0 1 20 0,3-4 0 15,0-2 0-15,0-3 0 0,3-5-11 16,-3 0-9-16,6-5 12 0,0-3-12 0,0-5 38 0,2 0 1 16,4-6 0-16,-3-2 0 0,0-3-15 0,3-8-2 15,-3 6-1-15,3-14 0 0,-3 3-5 16,-1-5 0-16,4-8-1 0,0 5 0 0,0-8-15 0,0 8 11 15,3-8-11-15,-1 10 10 0,1 1-10 0,-3 8 0 16,3 2 0-16,-3 6 0 0,-3 4 8 0,-3 6 0 16,-6 6 0-16,3-1 0 0,-6 9-8 0,-3 2 10 15,0 0-10-15,-3 10 10 0,-3 6-10 0,-3 5 0 16,0 6-10-16,-3 5 10 0,0 2 0 0,0 3 0 16,0 5-8-16,-3 6 8 0,6 2 0 0,0 0 0 0,0-5-10 15,6 0 10 1,3 0-33-16,0-8-3 0,6 0 0 0,0-5 0 15,6-3-108-15,0 0-21 0,3-2-5 0,6-1-848 0</inkml:trace>
  <inkml:trace contextRef="#ctx0" brushRef="#br0" timeOffset="334425.8441">17861 16555 1152 0,'0'-19'51'0,"0"12"10"0,0-1-49 0,3-3-12 16,0-2 0-16,-3 5 0 0,-3-3 168 0,3 1 32 16,-3-6 5-16,3 11 2 0,-6-3-99 0,3 5-19 15,-6 0-4-15,3 1-1 0,3 2-38 0,-8 2-8 16,-1 4-2-16,-3 7 0 0,3 3-16 0,-6 5-4 0,-6 0-1 0,3 11 0 16,3-3-4-16,4 3-1 15,-4-1 0-15,0 6 0 0,0-2 5 0,3-3 1 0,12-6 0 16,-3 6 0-16,-3-6-8 0,6-5 0 0,6-2-8 15,6 5 12-15,0-8-12 0,0-3 11 0,-3-3-11 0,3-7 10 16,9 5-2-16,-6-5-8 0,0-6 12 16,2 0-4-16,4-2 2 0,0 0 0 0,-3-6 0 0,0 1 0 15,0-4-10-15,-3 1 12 0,3-5-12 0,-6 2 12 16,0-3-4-16,-1-5-8 0,1-5 12 0,-3 0-4 16,-3-5-8-16,0 7-9 0,0 1 9 0,0 5-13 15,-6-3 13-15,0 5 0 0,-3 4 0 0,3-1 0 16,-3 0 23-16,-3 5 7 0,1 1 2 0,-4-1 0 15,0 8-32-15,0-2 0 0,-3 5 0 0,0 0 0 16,-6 5-56-16,3-2-16 16,3 8-4-16,-2-1-1056 0</inkml:trace>
  <inkml:trace contextRef="#ctx0" brushRef="#br0" timeOffset="334808.3886">18177 16529 2142 0,'0'0'47'0,"0"0"9"0,6 7 3 0,0 7 1 0,0-4-48 0,0 1-12 0,0 5 0 16,-4-3 0-16,1 3 50 0,-3 0 7 0,0 0 2 0,-3-3 0 16,1 5-18-16,-1 1-3 0,-3-6-1 0,0 3 0 15,3-5-29-15,-3-4-8 0,3 4 0 0,3-3 0 16,-3-3 0-16,3-5 12 0,0 0-4 0,0 0 0 15,0 0 16-15,0 0 3 0,6-5 1 0,0-6 0 16,3-2 10-16,2-8 2 0,1 3 1 0,6-9 0 16,-3-2-27-16,3 0-6 0,0 0 0 0,3 0-8 15,-3 0 11-15,2 5-11 0,-2 3 10 0,-3 5-10 16,0 0 16-16,0 8-2 0,-6 0-1 0,3 3 0 16,-3 5 0-16,0 0 0 0,0 2 0 0,-1 4 0 15,4 2-13-15,-3 2 0 0,0-2 0 0,3 3 0 16,-6 4 9-16,3 1 3 0,-3 0 0 0,0-3 0 15,-3 6-31 1,3-6-5-16,-3 0-2 0,0 6 0 0,-3-1-122 0,0 4-25 16,-3-4-5-16,3 1-557 0,-6-3-111 0</inkml:trace>
  <inkml:trace contextRef="#ctx0" brushRef="#br0" timeOffset="335042.354">18933 15923 1958 0,'0'0'174'0,"0"0"-139"15,-3 8-35-15,3 2 0 0,-3 6 44 0,0 3 3 16,0 7 0-16,0 3 0 0,3 3 35 0,-6 2 7 0,3 1 2 0,0 7 0 16,3-2-29-16,-3-1-6 0,0-4 0 0,0 4-1 15,-3 4-30-15,3-4-5 0,0 1-2 0,-3 0 0 16,3 0-8-16,-3-1-2 0,0 1 0 0,0-8 0 31,3-3-109-31,-3-5-23 0,3-1-4 0,0-7-964 0</inkml:trace>
  <inkml:trace contextRef="#ctx0" brushRef="#br0" timeOffset="335451.1448">19251 16320 2127 0,'-3'5'47'0,"0"3"9"0,3 0 3 0,-3 5 1 0,0 3-48 0,3 0-12 0,-6-3 0 0,3 0 0 16,0 0 47-16,0 1 7 0,3-1 2 0,0-3 0 0,0-2-40 0,3-2-7 15,3 2-1-15,0-8-8 0,3 0 20 0,0 0-4 16,3 0 0-16,3-3 0 0,3-5 4 0,0 0 1 16,6-5 0-16,-1 5 0 0,7-3-21 0,-3 1 0 15,-3-4 0-15,3 4 0 0,-4 7 0 0,-2-2 0 16,0 5 0-16,0 3 0 0,-3 2 0 0,-3 5 0 15,-1 4 0-15,-2 2 0 0,0 7 0 16,-3 4 0-16,-3 5 0 0,-3 2 0 0,-3 3 20 0,-3 0 0 16,-3 5 0-16,0-2 0 0,-6 0 20 0,-3-1 3 15,-5-4 1-15,2 2 0 0,-3-5-20 0,-3 2-3 16,0-7-1-16,1-4 0 0,-7-2 20 0,6 1 3 16,0-4 1-16,0-5 0 0,3 1-27 0,1-4-5 15,-1-2 0-15,3-8-1 0,-3 5 8 0,6-5 1 16,0 0 1-16,0-5 0 0,4 3 15 0,-1-9 4 15,3 6 0-15,3-3 0 0,0-6-24 0,3 1-4 0,3-5 0 16,3-1-1-16,6-2-25 0,3 3-5 16,5-9-1-16,4 1 0 15,6-1-108-15,3 3-21 0,9-5-5 0,-4 3-1102 0</inkml:trace>
  <inkml:trace contextRef="#ctx0" brushRef="#br0" timeOffset="337933.6152">20710 16425 1792 0,'0'0'40'0,"3"-2"8"0,-3-4 1 0,0 6 1 0,0 0-40 0,0 0-10 15,0 0 0-15,0 0 0 0,0 6 25 0,-3 4 3 16,-3 4 1-16,0 9 0 0,-3 4 6 0,0 12 1 15,0 4 0-15,-3-1 0 0,3 3-5 0,0 0-1 16,3-3 0-16,3-5 0 0,0 3 2 0,0-8 1 0,3 0 0 16,3-3 0-16,0-5-20 0,3-6-4 15,0-2-1-15,0-5 0 0,6-4 6 0,0-7 1 0,0 0 0 0,3-2 0 16,3-9 19-16,3-2 4 0,-1-5 1 16,7 2 0-16,-3-8-19 0,-3-3-4 0,3 1-1 0,-1-6 0 15,-5 3-5-15,3 0-1 0,-3 2 0 16,-3 1 0-16,0 0-9 0,-3 10 10 0,-3 0-10 0,-3 8 10 15,0 3 5-15,2 2 1 0,-8 3 0 0,0 0 0 16,3 8-16-16,0 0 0 0,0 2 0 0,0-2 0 16,0 6 0-16,0-1 0 0,0 0 0 0,0 0 0 15,0 0 0-15,0-5 0 0,3-2 0 0,0-1 0 16,3 3 8-16,0-3-8 0,0-5 11 0,3-2-11 16,0 2 13-16,3-6-4 0,-1-4-1 0,1 2 0 0,0-3 2 0,3 1 0 15,0-4 0-15,-6 4 0 16,3-3 10-16,3-1 1 0,-6 1 1 0,2 0 0 0,-5 0-2 15,0-1 0-15,0 6 0 0,0-2 0 0,3-3-20 16,-3 5 0-16,3-3 0 0,-3-2 0 16,0 5-133-16,0 0-31 0,-3-3-7 15,0 4-935-15</inkml:trace>
  <inkml:trace contextRef="#ctx0" brushRef="#br0" timeOffset="338871.7621">21627 15899 1843 0,'6'-16'81'0,"-3"11"18"0,2-6-79 0,-2 3-20 0,6 0 0 0,0 3 0 15,3-3 56-15,-3 3 7 0,3 2 1 0,0-2 1 16,3 5-7-16,-6 0-2 0,-3 0 0 0,3 8 0 16,0 2-20-16,-3 3-5 0,-3 3-1 0,-3 6 0 15,0 1 1-15,0 9 0 0,-6 5 0 0,0 3 0 16,-6 5 5-16,-3 2 2 0,3 6 0 0,-6 3 0 15,6-1-2-15,-6 1 0 0,3 0 0 0,1-1 0 16,2-2-9-16,0-5-3 0,0 2 0 0,3-5 0 16,0-5 3-16,0-6 0 0,0-2 0 0,6-8 0 15,-3-3-19-15,3-3-8 0,-3-4 8 0,3-4-8 16,0-5 11-16,0 3-3 0,3-8-8 0,0 0 12 16,0 0 3-16,0 0 0 0,0-8 0 0,0-5 0 15,3 0-4-15,-3 0-1 0,6-8 0 0,0-3 0 16,0-3-10-16,3 1 0 0,3-1 9 0,0 1-9 15,0-1 0-15,3 4 0 0,-3 1 0 0,-1 4 0 0,1 5 0 16,-3 7-8-16,3-2 8 0,-3 8-8 0,-3 0 8 16,3 14-13-16,3-1 5 0,0 3 8 0,-3-3-15 15,0 3 5-15,3 2 1 0,0-2 0 0,-1 3-7 16,4-3 0-16,-3-3-1 0,0 0 0 16,3-2-9-16,0-1-2 15,-3-2 0-15,0-8 0 0,0 0 10 0,-1 0 2 0,1-2 0 0,3-9 0 16,-3 3 16-16,0-5 0 0,0-6 0 0,0 1 0 0,0-3 0 0,0-3 0 15,-3-5 0-15,0 2 0 0,0-2 0 0,-1 0 11 16,1 0-11-16,0 0 10 0,0-3-10 0,0 6 0 16,-3-6 0-16,0 11 0 0,3 0 0 0,-3 2 0 15,-3 3 0-15,0 3 0 0,0 5-9 0,-3 0 9 0,0 3 0 16,0 5 0-16,-6 0-8 0,-3 0 8 0,0 8 0 16,-3-3 0-16,0 6-9 0,0-1 9 0,-3 1 0 15,4 7-9-15,-4-4 9 0,3 1-10 0,0 4 10 0,3-6-10 16,3 3 10-16,0-3 0 0,0-2 0 0,3 2 0 15,0 3 0-15,3 0 0 0,3-3 0 0,0 3 0 16,0 0 0-16,3-3 9 0,0 6-1 0,3-6-8 16,0 3 8-16,0-3-8 0,3-3 0 0,0 4 0 15,2-6 0-15,1-3 0 0,3 3 0 0,-3-6 0 16,6-2 11-16,0 0 1 0,3-5 1 0,-1 0 0 16,-2-3 15-16,0 0 4 0,6-5 0 0,-3-3 0 15,2 3-32-15,1-1 0 0,-6 1 0 0,0 5 0 16,0 0 13-16,-6-2 0 0,-3 7 0 0,-1-2 0 15,1 0-1-15,0 5 0 0,-3 5 0 0,0 0 0 0,3 3-12 16,-3 0 0-16,0 5 0 0,0 6 0 0,-3-1 0 16,3 1-8-16,-6-3 8 0,3 2 0 0,-3 1 0 0,3-3 0 15,-3 2 0-15,-3-5 0 0,0 1 0 0,0-4 0 16,0-2 0-16,0 0 0 0,5 0 8 0,-5-8-8 16,3 5 0-16,-3-5 0 0,0 0 15 0,6-2-3 15,0-4-1-15,3-2 0 0,3-5 13 0,-3-3 4 16,12-5 0-16,-3 3 0 0,0-9-28 0,2 6 0 15,1-5 0-15,0 2 0 0,0-3 0 0,0 6 0 16,3 3 8-16,-6 4-8 0,-1 1 0 0,1 8 0 16,-3 0 0-16,-3 2 0 0,-3 3 0 0,3 3 0 15,0 2-9-15,-6 8 9 0,6 0 0 0,-3 3 0 0,-3 0-8 16,-1 5 8-16,-2-2 0 0,0 5 0 16,0-3 8-16,-3 0-8 15,-3 3-85-15,3-3-23 0,-6-3-5 0,1 9-760 0,-4-9-152 0</inkml:trace>
  <inkml:trace contextRef="#ctx0" brushRef="#br0" timeOffset="341441.8244">13051 17971 748 0,'0'0'67'0,"-3"-6"-54"0,0 1-13 0,-3 2 0 16,3-2 93-16,0 0 16 0,-3 2 3 0,6 3 1 0,-3 0 1 0,3 0 0 15,0 0 0-15,0 0 0 16,0 0-40-16,0 0-8 0,0 0-2 0,0 0 0 16,-3 3-24-16,0 7-6 0,3-2-1 0,-3 5 0 0,0 1 7 0,0 4 2 15,0 1 0-15,3-3 0 0,-3 7-16 16,3-1-3-16,0-4-1 0,-2 3 0 0,2-2-14 0,2-1-8 15,-2-4 10-15,3-1-10 0,0 0 0 0,-3 0-13 16,0-13 1-16,0 0 0 16,9 8-178-16,-9-8-35 0,15-2-7 15,0-9-2-15</inkml:trace>
  <inkml:trace contextRef="#ctx0" brushRef="#br0" timeOffset="341598.4725">13126 17579 1036 0,'-12'-11'46'0,"3"9"10"0,3-4-45 0,0 1-11 0,6 5 0 0,-6-3 0 16,0-2 205-16,-3 5 39 0,6 5 8 0,-6-2 2 31,6 2-282-31,-3 3-57 0,3 3-11 0</inkml:trace>
  <inkml:trace contextRef="#ctx0" brushRef="#br0" timeOffset="341822.4292">13492 17365 806 0,'0'0'72'0,"0"0"-58"16,0 0-14-16,0 0 0 0,-6 8 156 0,3-3 28 16,0 5 5-16,0 4 2 0,-3 2-83 0,0 7-16 15,0-1-3-15,-3 4-1 0,0 11-11 0,0-3-2 16,3 6-1-16,0 0 0 0,-3-3-13 0,3 3-2 15,0-1-1-15,3 1 0 0,0-3-24 0,-3 3-5 16,3-1-1-16,3 1 0 16,-2-6-18-16,2-2-10 0,2 0 10 0,-2-6-10 15,0-2-48-15,0-3-15 0,0-2-3 0</inkml:trace>
  <inkml:trace contextRef="#ctx0" brushRef="#br0" timeOffset="342005.1922">13206 17973 2044 0,'-9'-8'45'0,"9"8"10"0,-6-5 1 0,6-3 1 0,0 3-45 16,0-3-12-16,3 2 0 0,0-1 0 0,6 7 58 0,0-8 10 0,6 2 1 0,0-2 1 16,2 6-51-16,4-6-11 0,0 8-8 0,3-3 12 31,0 0-135-31,6 3-26 0,-1-2-6 0</inkml:trace>
  <inkml:trace contextRef="#ctx0" brushRef="#br0" timeOffset="342471.2041">14346 17743 2019 0,'0'0'89'0,"0"0"19"0,0 0-86 0,0 8-22 16,-3 5 0-16,3 6 0 0,-3-1 16 0,3 1-2 16,0 2 0-16,-3 5 0 0,0 6 6 0,0 0 0 15,3-3 1-15,-3 0 0 0,0-3-7 0,3-4-2 16,0-1 0-16,3-3 0 0,-3 1-1 0,0-6-1 15,0-5 0-15,3 3 0 0,0-9 1 0,0 4 0 0,-3-6 0 0,0 0 0 16,12-6 5-16,-3-2 0 16,3-5 1-16,3 0 0 0,-1-11-17 0,7 3 10 0,0-6-10 15,3 1 8-15,3 0-8 0,-3-6 0 0,2 5 0 0,1-4 0 16,3 4-12-16,-6 6 12 0,0 2-10 0,-1 1 10 16,1 5-9-16,-3 5 9 0,-3-3-8 0,0 8 8 15,3-2-8-15,-7 10 8 0,1-2-8 0,0 2 8 16,-3 1 0-16,-3 2 0 0,0 0 0 0,-3 2 0 15,-3-2 16-15,0 3 1 0,-3-3 1 0,0 0 0 16,-6 5 11-16,0-3 3 0,-3-2 0 0,0 0 0 16,-3-2-9-16,-3 4-2 0,0-2 0 0,1-3 0 15,-4 3-12-15,0-2-9 0,0-4 12 0,-3 4-12 16,0-6-138 0,0 5-34-16,1-5-8 0</inkml:trace>
  <inkml:trace contextRef="#ctx0" brushRef="#br0" timeOffset="342625.2506">14397 17396 1728 0,'2'-18'153'16,"1"13"-122"-16,3-3-31 0,-3 0 0 0,3-3 29 0,0 8 0 15,3-2 0-15,0 0-558 16,0 5-112-16</inkml:trace>
  <inkml:trace contextRef="#ctx0" brushRef="#br0" timeOffset="343265.9197">15676 17621 1638 0,'0'0'72'0,"0"0"16"0,0 0-71 0,0 0-17 0,6 6 0 0,3 4 0 16,0 3 37-16,0 3 4 0,-3 3 1 0,3 7 0 16,0 1 2-16,-3-1 1 0,0 6 0 0,-3 0 0 15,-3 2-6-15,3-2-2 0,0-6 0 0,-3 6 0 16,0-6-12-16,0-4-2 0,0 1-1 0,0-9 0 15,-3-1 10-15,3 0 3 0,0-5 0 0,0-3 0 16,0-5 16-16,0 0 3 0,0 0 1 0,0 0 0 16,6-8-14-16,-3-2-2 0,3-3-1 0,0-1 0 15,0-7-10-15,0 3-1 0,3-3-1 0,-4-6 0 16,4 3-14-16,3-2-4 0,0-1 0 0,6 1 0 16,0-1-8-16,0 6 0 0,6-3 0 0,-1-2 0 15,4 5-16-15,0-3 2 0,0 3 0 0,3 2 0 16,2-2-196-1,-2 5-39-15</inkml:trace>
  <inkml:trace contextRef="#ctx0" brushRef="#br0" timeOffset="343566.2744">16245 17873 1566 0,'0'0'69'0,"6"-6"15"0,6 1-68 0,-3 2-16 16,3-7 0-16,3 2 0 0,2-5 52 0,1-1 6 15,0 4 2-15,0-6 0 0,0-3-36 0,3 6-8 0,-3-8 0 0,-1 3-1 16,-2-4-7-16,0-1-8 0,-6 4 11 0,0-2-11 16,0 2 35-16,-6 3 0 0,3-2 0 0,-6 5 0 15,0 2 14-15,0 3 3 0,-3-5 1 0,-6 8 0 16,3 2-6-16,-3 3-2 0,-3-3 0 0,0 6 0 16,-3 5-20-16,-2 0-4 0,-1 5-1 0,-3 0 0 15,6 11-3-15,-6-3-1 0,3 3 0 16,0-3 0-16,4 6 0 0,-1-1 0 0,0 1 0 0,6-1 0 15,0 1-5-15,3-4-2 0,0-1 0 0,6-4 0 16,0 3-9-16,6-2 0 0,0-1 9 0,3 1-9 31,3-3-47-31,3-3-13 0,-1 0-4 0</inkml:trace>
  <inkml:trace contextRef="#ctx0" brushRef="#br0" timeOffset="344106.1022">16802 17698 2134 0,'11'-13'95'0,"-11"13"19"0,0 0-91 15,0 0-23-15,6 0 0 0,3 0 0 0,3 0 28 0,-3 5 2 16,0 0 0-16,0 3 0 0,0 0 8 0,0 3 2 16,-3-3 0-16,-3 5 0 0,0-5-26 0,3 5-5 15,-3 0-1-15,-3 3 0 0,-6-3 0 0,6 1 0 16,0-1 0-16,-3-5 0 0,-3 5 4 0,0-8 0 15,6 3 0-15,-3-2 0 0,3-6 0 0,0 0 0 16,-3 2 0-16,3-2 0 0,0 0 0 0,0 0 0 16,0 0 0-16,0 0 0 0,6-2-4 0,0-4 0 15,-3-2 0-15,3-2 0 0,3-3 4 0,-3-1 0 16,9 1 0-16,-4-3 0 0,-2-2-12 0,3-1 0 16,6 6 0-16,-3 0 0 0,3 0 0 0,-3-1 0 0,0 4 0 0,0 2 0 15,2 8 0-15,-5-3 0 0,-3 6 0 0,6-3 0 16,3 10-11-16,-3-2 11 0,-6 0-8 0,3 5 8 15,-3 6 0-15,0-6 0 0,0 0 0 0,-4 6 0 16,1-3-12-16,-3-6 4 0,6 4 0 0,-3-1 0 16,-6 0 8-16,3-5 0 0,3 3 0 0,0-9 0 15,0 9 10-15,-6-11 1 0,0 0 0 0,0 0 0 16,6 2 8-16,-6-2 1 0,0 0 1 0,0 0 0 16,6-2-21-16,0-9 0 0,-3 3 0 0,3-5 0 15,-3-5 0-15,3 4 8 0,6-7-8 0,0 3 0 16,-3-1 10-16,5-2-2 0,1 2-8 0,0 6 12 15,0 0-12-15,-3 0 0 0,0 5 0 0,3 3 0 16,-3-1 9-16,3 4-1 0,-9 2 0 0,5 2 0 16,-2 4-8-16,0 4 8 0,0-2-8 0,-6 0 8 0,3 5-8 0,-3 0 0 15,3 6 0-15,-6-6 0 16,-3 6-23-16,3-3-3 0,3-1-1 0,-3 1 0 16,0 3-209-16,3-6-43 0</inkml:trace>
  <inkml:trace contextRef="#ctx0" brushRef="#br0" timeOffset="344460.2084">17882 17693 1209 0,'-9'-8'53'0,"9"8"12"0,0 0-52 0,-6 0-13 0,0 0 0 0,6 0 0 16,-6 5 241-16,0-2 46 0,0 2 9 0,0 3 1 15,0-3-219-15,1 6-44 0,2-3-9 0,-3 5-1 16,3-5-24-16,0 5 0 0,0 0 0 0,3 3 0 15,3 0 0-15,0-5 0 0,-3 2 0 0,6-5 0 16,0 5 9-16,-1 0-9 0,1-5 12 0,3 3-12 16,0-3 12-16,0-3-12 0,0-2 12 0,0-1-12 15,3-4 13-15,-3-1-4 0,3-2-1 0,0 2 0 16,0-2 5-16,3-6 1 0,-10 3 0 0,4-5 0 16,0 5-14-16,-3-5 0 0,-3-6 0 0,0 9 0 15,3-6 17-15,-3-3 1 0,-3 6 0 0,0 0 0 16,0 0 8-16,-3 0 2 0,-3 5 0 0,3-3 0 15,0 3 0-15,-6 0 1 0,0-2 0 0,0 4 0 16,-2 4-17-16,2-4-4 0,-3 6-8 0,0 0 12 16,0 0-36-1,0 0-8-15,0 0-2 0,0 6 0 0,3-4-216 0,-3 4-43 16,-14 4-9-16,11-7-2 0</inkml:trace>
  <inkml:trace contextRef="#ctx0" brushRef="#br0" timeOffset="344797.6695">18212 17619 1152 0,'0'0'102'0,"0"0"-82"0,0 0-20 0,0 0 0 16,0 0 85-16,0 0 13 0,0 0 2 0,0 0 1 15,6 5-8-15,-3 3-1 0,6 0-1 0,-3 2 0 16,3 4-13-16,0 1-2 0,0 1-1 0,0 0 0 15,0 3-16-15,0-1-3 0,0 3-1 0,-3 1 0 16,3-4-20-16,-3 1-4 0,3-6-1 0,-3 0 0 16,-1 0-4-16,-2 1-1 0,3-9 0 0,0 3 0 15,-3-3 8-15,3 0 2 0,-6-5 0 0,6 0 0 16,0 0 11-16,3-2 2 0,-3-6 1 0,0 2 0 16,0-7-4-16,0 5-1 0,3-5 0 0,0-5 0 15,0 2-17-15,3-8-4 0,0 5-1 0,2-2 0 16,-2-5-22-16,3 5 8 0,0-3-8 0,0-3 0 15,0 9-17 1,-3 2-8-16,0-3-2 0,3 9 0 0,-7-1-149 0,1 1-31 16,0 4-5-16,-6 6-889 0</inkml:trace>
  <inkml:trace contextRef="#ctx0" brushRef="#br0" timeOffset="345146.9114">18826 17756 1324 0,'0'0'59'0,"-3"-5"12"0,0-3-57 0,3 8-14 15,0 0 0-15,0-5 0 0,6 2 220 0,-3-2 40 0,3-1 9 0,2-1 2 16,1 1-222-16,3 1-49 0,0-3 0 0,0 0 0 31,6-5-38-31,0 2-3 0,0-2-1 0,0 0 0 0,-4 0 24 0,1-1 5 0,0 1 1 0,-3 0 0 16,0 5 12-16,-3-3 10 0,0-2-2 0,-3 5 0 15,0 3 23-15,-6 2 4 0,0 3 1 0,0 0 0 16,0 0 4-16,-3-5 2 0,-3 0 0 0,-3 2 0 16,0 3-22-16,0 3-5 0,-3 2-1 0,0 3 0 15,-6 5-2-15,4 0-1 0,-1 3 0 0,0 0 0 16,0 3-11-16,0-1 8 0,3-2-8 16,3 3 8-16,-3-1-8 0,6 1 8 0,0-6-8 15,0 3 8-15,3-3-8 0,3 0 0 0,0 0 0 0,0 3 8 16,3-3-112-1,0-5-24-15,-3 6-4 0</inkml:trace>
  <inkml:trace contextRef="#ctx0" brushRef="#br0" timeOffset="345614.6075">19513 17632 2516 0,'-6'-13'56'0,"6"7"11"0,-3-2 2 0,0 0 1 0,0 3-56 0,0 0-14 16,0-3 0-16,3 8 0 0,0 0 0 0,0 0 9 16,-9 0-9-16,1 5 8 0,-4-2-8 0,0 10-14 15,-3 0 3-15,-3 1 1 0,3 4-1 0,-3 3 0 0,3 3 0 0,0-3 0 16,4 3 11-16,-1 2-10 0,0-4 10 0,3 1-10 16,3-1 19-16,0-4 4 0,3-2 1 0,0 3 0 15,3-1-14-15,0-5 0 0,3 1 0 0,0-9 0 16,3 3 0-16,0-3 0 0,0-2 0 0,3-3 0 15,0-8 0-15,3 2 0 0,-1-1 9 16,4-1-9-16,-3-6 8 0,3 4-8 0,-3-9 8 16,3 3-8-16,-3-7 17 0,3 1-1 0,0-4-1 15,-1-6 0-15,1 0 5 0,0-2 2 0,3-11 0 0,0 5 0 16,3-5-2-16,-3 0 0 0,-1 6 0 0,-2-6 0 16,0 13-20-16,-3 3 9 0,-3 2-9 0,-3 4 0 15,0 9 42-15,-3 1 2 0,0 8 0 0,-3 2 0 16,0 3-24-16,0 0-5 0,-3 8-1 0,-3 13 0 15,0-2-14-15,0 7 8 0,0 6-8 0,0 5 0 16,0-2 0-16,3 4 0 0,0 1 0 0,3 2 0 16,6-2 0-16,-3-6 0 0,0 6 9 0,6 0-9 0,-3-3 10 15,3-3-10-15,-3 3 12 0,3-2-12 16,0-4-36-16,-3 1-15 0,3-3-2 16,0-5-1-16,-3-3-115 0,3-2-23 0,-4-1-5 15</inkml:trace>
  <inkml:trace contextRef="#ctx0" brushRef="#br0" timeOffset="349605.9982">20665 17783 1407 0,'0'0'31'0,"6"-6"6"0,-3-2 2 0,6 3 1 0,-3 2-32 0,3-7-8 0,3 2 0 0,0 3 0 16,3-3 9-16,-1 0 1 0,4-3 0 0,0 3 0 15,0-2-10-15,0 2 0 0,0-5 0 0,0 5 0 16,-1-3 12-16,1 3 0 0,-3-5 0 0,0 5 0 16,3-3 8-16,-6 3 1 0,3-2 1 0,-3-1 0 15,0 1-8-15,-6 2-2 0,2-3 0 0,-2 3 0 16,0 0-1-16,-3-2-1 0,0 4 0 0,-3-4 0 0,0-1 2 15,0 3 0-15,-3-5 0 0,0 2 0 0,0-2 4 0,-3 5 0 16,0 0 1-16,1-2 0 0,-1 2-6 16,-3 0-2-16,0-3 0 0,0 3 0 0,0 3-9 0,3 2 0 15,0-2 0-15,-3 0 0 0,3 5 0 0,6 0 0 16,-6 5 0-16,6-5 8 0,-6 8-8 0,3 5-12 16,0 1 2-16,3 4 1 0,0 1 9 0,3 7 9 15,0 6-1-15,3 2-8 0,-3 1 45 0,6 2 3 16,0-3 0-16,-3 3 0 0,0-5 0 0,-3-3 0 15,3 3 0-15,-3-1 0 16,-3-4-28-16,3-1-6 0,0 1-1 0,-3-1 0 0,0 1 8 0,0-1 2 16,-3-7 0-16,3-1 0 0,-3 1-23 0,3-3 0 0,-6-3 0 15,3 0 0 1,-3-2-40-16,0-3-13 0,-3 5-3 0,0-8 0 16,0 3-65-16,0 3-14 0,-3-9-2 0</inkml:trace>
  <inkml:trace contextRef="#ctx0" brushRef="#br0" timeOffset="349787.1263">20632 17989 1094 0,'0'-5'97'0,"0"-6"-77"0,0 3-20 0,3 0 0 15,-3-2 51-15,3 2 6 0,3 0 2 0,0-3 0 16,3 3 2-16,3-2 1 0,0-1 0 0,0 1 0 16,6-4-10-16,3 6-3 0,-1-2 0 0,7 2 0 15,-3-5 16-15,6-1 3 0,3 6 1 0,-4-2 0 16,7 5-23-16,-6-3-5 0,3 0-1 0,-4 2 0 0,1 1-31 15,0 2-9-15,0-2 0 0,-1 5-619 16,-2 0-127-16</inkml:trace>
  <inkml:trace contextRef="#ctx0" brushRef="#br0" timeOffset="350107.0464">21525 17756 1958 0,'0'0'87'0,"0"0"17"0,0 0-83 0,0 0-21 16,0 0 0-16,0 0 0 0,0 0 16 0,0 8-2 16,3 3 0-16,0-3 0 0,0 5-14 0,3-3 0 0,-3 4 0 0,0-6 0 15,3 5 0-15,-3 0-18 16,0 0 2-16,0 1 1 0,-3-7 26 0,3 4 5 0,0-6 0 0,-3-5 1 16,0 0-17-16,0 0 10 0,0 3-10 0,0-3 8 15,0 0 2-15,0 0 0 0,0 0 0 0,0 0 0 16,0 0 30-16,0 0 7 0,3-3 1 0,0-7 0 15,-3 4 0-15,3-1 1 0,3-7 0 0,0 6 0 16,0-2-24-16,3-3-5 0,0 5 0 0,3-6-1 16,0 1-6-16,2 3-1 0,1-4 0 0,3 1 0 15,0 0-12-15,0 5 0 0,-3-5 0 0,0 5 0 16,0-3 0-16,-1-2 0 0,4 8-8 0,-6-3 8 16,3 2-209-1,0 4-35-15,-6-3-8 0</inkml:trace>
  <inkml:trace contextRef="#ctx0" brushRef="#br0" timeOffset="350433.6324">22142 17653 1544 0,'0'0'68'0,"0"0"15"0,0 0-67 0,0 0-16 16,0 0 0-16,0 0 0 0,0 0 80 0,0 0 13 16,0 0 3-16,0 0 0 0,0 0-65 0,-3 5-13 15,-3 3-2-15,0 3-1 0,0-3-15 0,-3 0 0 16,3 2 8-16,0-2-8 0,3 3 0 0,-3 2 0 15,3-5 0-15,3 0 0 0,0-3 9 0,0 3-9 16,3-3 8-16,3 3-8 0,3-2 8 0,0-6-8 16,0 5 8-16,0-5-8 0,5 0 11 0,-2-5-3 15,0 5-8-15,0-6 12 0,-3 4 1 0,0-4 0 0,0-2 0 16,0 3 0-16,0-3 3 0,0-2 0 16,-3 2 0-16,-3 0 0 0,3-3 17 0,-6 3 4 0,0 3 1 15,0-3 0-15,-6 0-11 0,3-2-3 0,-3 4 0 16,0 4 0-16,0-4-10 0,0 1-2 0,-6 5-1 0,0 0 0 15,0 0-11-15,0 5 0 0,-3 1 0 0,4 2 0 32,-1-1-34-32,0 4-2 0,0-3-1 0,0 5-643 0,3 0-128 0</inkml:trace>
  <inkml:trace contextRef="#ctx0" brushRef="#br0" timeOffset="350966.7631">22374 17640 1774 0,'9'-8'79'0,"0"3"16"0,-3-1-76 0,2 4-19 15,1-4 0-15,0 6 0 0,3 0 56 0,0 0 8 16,0 6 2-16,0-1 0 0,0 3-33 0,0 0-6 16,-3 2-2-16,0-2 0 0,-3 6-16 0,0-4-9 15,2-2 10-15,1 5-10 0,-6-5 0 0,3 5 0 16,-3-2 0-16,0-3 0 0,3 0 10 0,-6-3-10 15,0 3 10-15,0-8-10 0,0 0 12 0,0 5-4 16,0-5-8-16,-6 8 12 0,6-8-2 0,0 0-1 16,0 0 0-16,0 0 0 0,0 0 6 0,0 0 1 15,0 0 0-15,-3-2 0 0,0-4 10 0,0 1 2 16,6-3 1-16,0 0 0 0,0-2-13 0,3 2-2 16,3 0-1-16,-6-3 0 0,9-2-13 0,0 8 9 15,-3-6-9-15,3 1 8 0,3 4-8 0,-3 4 0 0,-1-4 0 0,4 1 8 16,-6 5-8-16,3 5 0 0,0 1 0 0,-3-4 0 15,-3 9-10-15,0-3 10 0,6 5 0 0,-6 0-9 16,-3-2 9-16,6-3 0 0,-3 5 0 0,0 0-8 16,-3-5 8-16,3-3 0 0,-6 9 0 0,8-9 0 15,-8-5 0-15,0 0 0 0,3 8 0 0,-3-8 8 16,6 5-8-16,-6-5 0 0,0 0 8 0,0 0-8 16,0 0 26-16,3-5 1 0,6-3 0 0,-3 3 0 15,0-3-3-15,0-3-1 0,-3-2 0 0,6 0 0 16,-3-1-1-16,0 1 0 0,0-3 0 0,0 3 0 15,3 3-4-15,-3-4-1 0,-3 6 0 0,6 3 0 16,-6 0-5-16,6 2 0 0,-3-2-1 0,-1 10 0 16,1-2-11-16,3 2 0 0,3 0 0 0,-3 3 0 15,0 6 0-15,0-1 0 0,0-3-9 0,3 6 9 16,-3-3-105-16,-3 6-18 0,6 2-3 16</inkml:trace>
  <inkml:trace contextRef="#ctx0" brushRef="#br0" timeOffset="352288.2611">24035 17526 1094 0,'6'-13'97'0,"-3"7"-77"0,0-1-20 0,0 1 0 16,2 1 28-16,-5 0 3 0,6-3 0 0,-3 0 0 15,3 3 0-15,-3-3 0 0,0-3 0 0,-3 3 0 16,-3 3-5-16,3 2-1 0,0-7 0 0,0 7 0 16,-3-2 14-16,-3-1 2 0,3-2 1 0,-3 3 0 15,3 5-1-15,-2-5 0 0,-7 2 0 0,6 3 0 16,-9-5-8-16,6 5-1 0,-6 5-1 0,0-2 0 16,0-1-11-16,-3 1-1 0,0 8-1 0,-2-1 0 15,5 3 1-15,-6-2 0 0,3 2 0 0,0 6 0 16,3-1-7-16,0 3-2 0,-5 6 0 0,11-6 0 15,-6 8-10-15,3-2 8 0,-3-1-8 0,6 3 8 16,3-2 6-16,0-3 1 0,-3 2 0 0,9 0 0 16,-3 1-15-16,3-9 0 15,0 4 0-15,0 1 0 0,0-1 0 0,3-1 9 0,-3-3-9 0,6 1 8 16,-3-6-8-16,3 0 8 0,0 0-8 0,3-2 8 16,-3-3 2-16,3-3 0 0,-3-2 0 0,9-3 0 0,-3 0 3 15,0 0 1-15,5-3 0 0,1 1 0 0,-3-6 3 16,6 0 1-16,0-3 0 0,6-2 0 0,-4 0 6 0,4-1 0 15,-3-1 1-15,3-1 0 0,-6 0-6 0,2-3-2 16,1 1 0-16,-3-3 0 0,0 2 9 0,-6-2 2 16,3-6 0-16,-6 1 0 0,5 0-28 0,-5-6 0 15,0 0-14-15,-3 0 5 0,0-2 9 0,0 2 0 16,-6 6 10-16,3-1-10 0,-3 3 11 0,0 3-11 16,-3 3 12-16,-3 5-12 0,0-1 10 0,-3-2-10 15,3 1 8-15,-3 7-8 0,-6-6 9 0,3 1-9 16,-3 5 10-16,-6-2-10 15,7 2-21-15,-7 2-11 0,0-2-1 0,3 8-1 16,-3 0-173-16,0 3-34 0</inkml:trace>
  <inkml:trace contextRef="#ctx0" brushRef="#br0" timeOffset="352549.2299">23752 17751 1954 0,'0'0'43'0,"0"0"9"0,0 0 1 0,9 0 3 0,0 0-45 0,3 5-11 0,2-5 0 0,1 8 0 0,0-3 0 0,0 1 0 16,3 2 0-16,-3 0 0 0,-6 2 18 0,9-2 2 15,-6 3 0-15,2 2 0 16,1 0-32-16,-3 0-5 0,3 3-2 0,0 3 0 0,-3-1 30 0,3 1 5 15,-3 2 2-15,0 0 0 0,0 3-30 0,2-6-5 16,-2-2-2-16</inkml:trace>
  <inkml:trace contextRef="#ctx0" brushRef="#br0" timeOffset="352770.7731">24520 18005 2948 0,'6'-8'65'0,"-3"0"14"0,-3 8 2 0,0 0 1 0,3 3-66 16,6 2-16-16,3 3 0 0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31:42.0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15179 7578 748 0,'0'0'67'0,"0"0"-54"0,0 0-13 0,0 0 0 15,0 0 130-15,0 0 23 0,6-3 5 0,0 0 1 16,0 1-83-16,3-1-16 0,0 3-3 0,0-3-1 16,0 3-12-16,0 0-4 0,3-2 0 0,-3-1 0 15,3 3-8-15,0-2-1 0,-1-4-1 0,4 6 0 16,-3-2 0-16,3-1 0 0,-3 3 0 0,3-3 0 15,-3 3-3-15,3 0-1 0,-3 0 0 0,-1-2 0 16,4 2-3-16,3 0-1 0,-3 0 0 0,0 0 0 16,3 0-13-16,0 0-9 0,0-3 12 0,-1 3-12 15,-2 0 20-15,6-3-4 0,-3 3 0 0,0 0 0 16,0 0-4-16,0 0-2 0,2-2 0 0,1 2 0 16,3 0-10-16,-3-3 0 0,3 0 9 0,-3 1-9 0,2 2 20 15,-2 0-1-15,3-3 0 0,-3 0 0 0,6 1-19 0,-4-1-19 16,1 1 4-16,0-1 1 0,-3-2 24 0,3 2 5 15,-3 0 1-15,-1 1 0 0,1-1-26 16,-3 0-5-16,0 1-1 0,3 2 0 0,-3-3 16 0,2 0 0 16,-5 3 0-16,6-2 0 0,0 2 0 0,0-3 0 15,-3 3 0-15,3-3 0 0,-1 3 0 0,-2 0 0 16,6 0 0-16,-3 0 0 0,0 0 0 0,-3 0 0 16,-1-2 0-16,1 2 0 0,-3 2 0 0,3-2 0 15,-6 0 0-15,0 0 0 0,3 0 0 0,-3 0 0 16,0 0 0-16,-4 0 0 0,4 3 0 0,0 0 0 15,0-3 0-15,0 2 0 0,0-2 0 0,0 3 0 0,9-3 0 16,-3 0 0-16,-3 0 0 0,-1-3 0 0,7 1 0 0,-6 2 0 16,3-3 0-16,-3 0 0 0,-3-2 0 15,3 3 0-15,5 2 0 0,-2-3 0 0,-6 0 0 0,0-2 0 16,3 2 0-16,-3 1 0 0,0-1 0 0,3 0 0 16,-6 1 0-16,3 2 8 0,2-3-8 0,1 0 0 15,-3 1 0-15,3-1 0 0,3-2 0 0,0 5 0 16,0-3 8-16,0 3-8 0,-4-2 0 0,7-1 0 15,0 0 8-15,-3 1-8 0,-3-4 0 0,0 4 0 16,3-1 15-16,-4 3-4 0,-2-3-1 0,0 1 0 16,-3-1-10-16,6 3 0 0,3 0 9 0,-3 0-9 15,-3 0 8-15,0 0-8 0,6 0 10 0,-1 0-10 16,-5 0 0-16,3 0 0 0,0 3 0 0,3-1 0 16,0-2 0-16,-3 0 0 0,-3 0 0 0,2 0 0 15,4-2 0-15,0 2 0 0,-6 2 0 0,0-2 0 0,3-2 0 16,-3-1 0-16,3 3 0 0,-3-3 0 0,-4 1 0 0,7 2 0 15,0 0 0-15,0-3 0 0,-9 1 0 0,3 2 0 16,3-3 0-16,0 3 0 0,3 0 0 0,0 0 0 16,-4 0 0-16,4 0 0 0,3 0 0 0,-3 0 0 15,-6 0 0-15,3 0 0 0,0-3 0 0,0 3 0 16,-3-2 0-16,3 2 0 0,-3 2 9 0,-1-2-9 16,4-2 8-16,-3 2-8 0,0 0 8 0,0 0-8 15,0 0 8-15,3 0-8 0,0 0 0 0,0 0 0 16,0 0 0-16,3 0 0 0,-1 0 0 0,1 0 0 15,-3 0 0-15,3 0 0 0,-3 0 0 0,3 0 0 0,-3-3 0 16,0 3 0-16,0-3 0 0,0 3 0 0,-4 0 0 16,1 0 0-16,0 0 0 0,-3 0 0 0,0 0 8 15,-6 0-8-15,9 0 0 0,-3 0 0 0,0 0 0 0,-6 0 0 16,0 0 0-16,0 0 0 0,0 0 0 0,6 0 0 16,-6 0 0-16,0 0 0 0,0 0 0 0,0 0 0 15,9 0 0-15,-3 3 0 0,-6-3 0 0,9 0 0 16,0 3-10-16,0-3 10 0,3 0-13 0,-3 0 5 15,-1 0 8-15,4 0 0 0,-3 0 0 0,0 2 0 16,0-2 0-16,0 0 0 0,-9 0 0 0,6 0 0 16,-6 0-13-16,0 0-1 0,0 0 0 0,6 0 0 15,-6 0-47-15,9 3-10 16,-9-3-1-16,9 3-550 0,-3 2-110 0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29.2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7988 10194 403 0,'0'0'36'0,"0"0"-36"0,0 0 0 0,0 0 0 15,-6-2 99-15,6 2 13 0,3-3 2 0,-3 3 1 16,0 0-67-16,0-8-12 0,6 3-4 0,-3 2 0 16,-3 3 5-16,0 0 1 0,0 0 0 0,0 0 0 15,9 0 28-15,-9 0 6 0,0 0 0 0,0 0 1 16,0 0-13-16,0 0-2 0,0 0-1 0,0 0 0 16,-6 3-25-16,6-3-4 0,0 0-2 0,0 0 0 15,-9 3-26-15,9-3 0 0,0 0 0 0,0 0 0 16,-3 5-12-16,-3 0 12 0,0 0-12 0,6-5 12 15,0 0 0-15,0 8 0 0,-6 3 0 0,3-3 0 16,0 2 20-16,-3 4 4 0,-3-1 2 0,0 0 0 16,-3 3 8-16,4 3 2 0,2-1 0 0,-6 3 0 15,-3-2-10-15,3 2-2 0,6 0 0 0,-3 0 0 16,0-2-15-16,0-1-9 0,0 1 10 0,3-1-10 16,3 1 0-16,-6-1 0 0,0-2 0 0,0 0 0 0,9 0 0 15,-5-3 0-15,-1-2 0 0,-3-1 0 0,6 1 15 0,0-3-3 16,0-3-1-16,-3 3 0 0,0-3 1 0,6 1 0 15,0-6 0-15,0 0 0 0,-9 5-12 0,9-5 0 16,0 0 9-16,6 3-9 0,-6-3-11 0,0 0-6 16,9 0-2-16,-3-3 0 0,9 0 19 0,-6-5-8 15,-4 3 8-15,4-3 0 0,3-2 0 0,-3-1 0 16,0-2 0-16,0 0 0 0,-3-3 8 0,6 0-8 16,-3-5 11-16,0 2-11 0,-3 1 15 0,3-4-4 15,3-4-1-15,0 2 0 0,-4 3 1 0,1 2 0 16,3-2 0-16,0 3 0 0,-3 2-11 0,-3 0-12 15,-3 3 2-15,6 0 1 0,0-1 0 0,-3 4 0 0,-6-1 0 0,0 1 0 16,3 4 9-16,0-2 16 0,-3 3-4 0,0 0-1 16,-3 2-22-16,3 3-4 0,3-2-1 0,-3 2 0 15,-3-6 24-15,3 6 5 0,6-2 1 0,0-1 0 16,-6 3-26-16,0 0-4 0,9-3-2 0,0 1 0 16,-3 2 18-16,-6 0 0 0,0 0 0 0,0 0 0 15,14 0 9-15,-8 0 9 0,-6 0 2 0,0 0 0 16,6 2 8-16,0 1 3 0,3 0 0 0,-3 2 0 15,-6-5-1-15,6 10 0 0,6-2 0 0,0 0 0 16,-6 6 5-16,6-1 1 0,3 3 0 0,0 5 0 16,2 0 3-16,1 3 1 0,0 2 0 0,3 6 0 15,6 0-5-15,0-3-1 0,-7 3 0 0,7-1 0 16,0-2-17-16,0 3-3 0,0 0-1 0,-1 0 0 16,-2-1-29-16,0 1-7 0,0 3-1 0,-3 2-757 15,-6-3-152-15</inkml:trace>
  <inkml:trace contextRef="#ctx0" brushRef="#br0" timeOffset="3673.8665">5500 11409 403 0,'0'0'17'0,"0"0"5"0,0-5-22 0,3-3 0 16,-3 2 0-16,0-2 0 0,5 0 120 0,1-2 19 16,0 2 4-16,0 0 1 15,0-3-144-15,-3 3-44 0,3 3 0 0,0 0-1 0,-6 5 36 0,0 0 9 16,3-3 0-16,-3 3 0 0,0 0 75 0,0 0 17 15,0 0 3-15,0 0 1 0,0 0-8 0,0 0-2 16,0 0 0-16,3 6 0 0,-3-6-29 0,3 5-5 16,-3-5-2-16,3 5 0 0,-3-5-37 0,3 8-13 15,0-3 9-15,-3-5-9 0,0 0 12 0,0 6-4 0,0-6 0 0,6 8 0 16,-6-8 4-16,3 8 0 0,6-1 0 0,-6-1 0 16,3-1 16-16,-3 3 3 0,3-3 1 0,0 3 0 15,0-3-2-15,3 3 0 0,-3 0 0 16,0 0 0-16,2 0-2 0,1 0-1 0,0 0 0 0,3 0 0 15,-3-3-7-15,3 3 0 0,0-2-1 0,0-1 0 16,0 0 0-16,3 0 0 0,-3 1 0 0,5-1 0 16,-2 0-4-16,0 1-1 0,3-1 0 0,0 0 0 15,3 3-6-15,-3 0 0 0,-1 0-8 0,-2 0 12 16,6 3-3-16,-3-1-1 0,3 1 0 0,0 2 0 16,-3 3-8-16,2 0 10 0,1-3-10 0,0 3 10 15,0 0 0-15,6 0 0 0,-3-1 0 0,2-1 0 16,4-6-10-16,-3 2 0 0,3-2 9 0,-1 0-9 15,7 5 0-15,-3-5 0 0,0 3 0 0,-1-3 8 0,1 0-8 16,0 2 0-16,0 1 0 0,2-1 0 0,-2-2 0 16,6 3 0-16,-4 2 0 0,4 0 0 0,0 1 0 15,0 1 0-15,-1 1 0 0,-2 6 0 0,3-7 8 0,-4 4 0 16,-5 2 0-16,6-2 0 0,3-1 4 0,-4 1 0 16,1-1 1-16,-3 1 0 0,-4-3 10 0,4-1 1 15,3 1 1-15,-9 0 0 0,-3-3-25 0,2 1 8 16,4-4-8-16,0 1 0 0,0-3 0 0,-1 0 0 15,-2 0 0-15,6 0 0 0,3 0 11 0,-4-1 0 16,-8 4 0-16,6-3 0 0,9 5-11 0,-10-2 12 16,-2 2-12-16,0 3 12 0,-3-3-3 0,3 3 0 15,-1 0 0-15,-2 2 0 0,-3 1 1 0,3-3 0 0,3 2 0 16,-1 1 0-16,-5-1 3 0,3-2 1 0,3 0 0 0,3 0 0 16,-4-3 7-16,1 3 2 0,-3 3 0 15,6-1 0-15,0-5-23 0,-4 1 9 0,-2 1-9 16,3 1 0-16,0-2 15 0,0 1-4 0,-4 1-1 0,4 3 0 15,-3-3-10-15,6 0 0 0,-1-1 0 0,1 1 0 16,3 3 0-16,0-1 0 0,-4 1 0 0,4-3 0 16,-3 2-8-16,3 1 8 0,-4-1-10 0,-2 1 10 15,0 2 0-15,-3 0 0 0,0-2 11 0,-3-1-3 16,-1-5-8-16,4 6 0 0,-3-6 0 0,3 3-8 16,0-5 8-16,2 2 0 0,-2-3 0 0,6 1 0 15,3 0 0-15,-1-3 0 0,1 0 0 0,-3-1 0 16,3 1 0-16,-3 0 0 0,-1 0 0 0,-2 0 8 15,3 0-8-15,0 3 0 0,2-1 0 0,-2 1 0 0,-3-1 0 16,3 4 0-16,2 2 0 0,1-3 0 0,0 3 0 16,-3-3 0-16,-4 0 0 0,1 0 0 0,3 1 0 15,0-4 0-15,-3 3 0 0,2-2 0 0,1-3 0 0,3 3 0 16,-3-4 0-16,-1 1 0 0,1-2-10 0,3-1 10 16,0 0-12-16,-4 3 12 0,4 0-13 0,-3-3 4 15,0 1 1-15,-4-1 0 0,1 3 8 0,-3 0 0 16,3 2 8-16,-3 1-8 0,-1 0 14 0,1 2-2 15,3 0 0-15,0-2 0 0,-3 2-12 0,-1 0 9 16,1 0-9-16,0 1 8 0,3-1-8 0,0 0 12 16,-7 0-12-16,4 1 12 0,0-4-12 0,0-2 0 15,-3 3 0-15,3-1 8 0,-4-2-8 0,4 0 0 0,-3 0 0 16,3 0 0-16,-3 0 0 0,3-3 0 0,-1 3 0 0,1 0-11 16,0-3 11-16,3 3 0 0,0-2 8 0,-1 2-8 15,1-3 0-15,-3 0 0 0,0 0 0 0,0 3 0 16,-1-2 0-16,4-1 0 0,-6-2 0 0,3 2 0 15,-3 0 0-15,2 0 0 0,1-2 0 0,0 2 0 16,-3 1 0-16,6-4 0 0,-1 4 0 0,1-4-8 16,0 4 8-16,0-4 8 0,0 1-8 0,-1 2 11 15,-2-2-11-15,-3-1 0 0,3 1 0 0,-3 2 0 16,0 1 0-16,-1-4 0 0,-2 1 0 0,0 2 0 16,0 1 0-16,-3-4 0 0,3 3 0 0,-3 3 0 15,-1-5 12-15,1 5-2 0,6-3-1 0,-6 3 0 16,0-3-9-16,3 1 0 0,-3-1 0 0,3 0 0 15,-1 3 0-15,1 0 0 0,0 0 0 0,0 0 0 16,0-3 0-16,-3 3 0 0,3 0 0 0,-3 0 0 0,2 0 0 0,1 3 0 16,-3-1 0-16,-3-4 0 0,0 2 8 0,0-3-8 15,0 3 8-15,-3-3-8 0,0 0 17 0,0 1-1 16,-1-1-1-16,-2 0 0 0,3 1-15 0,0-4 0 16,-3 1 0-16,3 2 0 0,-3-2 0 0,3 2 0 15,-3 0 0-15,3-2 0 0,0 0 0 0,0-1 0 16,-3 4 0-16,3-4 0 0,0 1 0 0,0 0 0 15,-1-1 0-15,1 1 0 0,0-1 0 0,0 4 0 16,-3-6 0-16,3 5 0 0,-3-2 0 0,0 2 0 16,3-2 0-16,0-1 0 0,0 4 0 0,0-4-16 15,0 3 3-15,-3-2 1 0,6 2 12 0,-4 1 16 0,-2-1-3 0,3 0-1 16,-3 1-12-16,0-1-10 0,3 0 2 16,0 0 0-16,0 1 8 0,0-4 0 0,0 6 0 0,0-2 0 15,0-4-9-15,0 4 9 0,0-4-10 0,0 4 10 16,2-4 0-16,-2 6 0 0,0-5 0 0,-3 2 0 15,3 0 0-15,0 1 0 0,0 2 0 0,3-3 0 16,-3 3 0-16,0 0 16 0,0-3-1 0,0 3-1 16,-3-3-14-16,3 3 0 0,-1-3 0 0,1 1 0 15,0 2 0-15,0-3 0 0,0 0 0 0,0 1 0 16,3-1-23 0,0 0-7-16,-3 0-2 0,6 3 0 0,-3-2 32 0,3-1 12 0,-4 3-1 0,1 0 0 15,3 0-11-15,-3 0 0 0,0 0 0 0,3 0 0 16,0 2 20-16,-3-2-2 0,0 3 0 0,3-3 0 15,-4 2-18-15,1 1 0 0,0-3 0 0,3 0 0 16,-3 0-20 0,3 2-8-16,0-5-2 0,-3 3 0 0,3 0 30 0,-1 0 0 0,-2 0 0 15,3-2 0-15,-3 1 0 0,3-1 0 0,-6 2 0 0,3 0 0 0,3-3 0 16,-3 0 0-16,-3 3 0 0,3-3 0 0,2 3 0 0,-2 0 0 16,0-2 0-16,0 2 0 0,-3-1 0 0,3 1 0 15,-3-2 0-15,3-1 0 0,-3 3 0 0,-3-3 0 16,3 1 0-16,0-1 0 0,-1 0 0 0,1 3 0 15,-3-3 0-15,3 3 0 0,-3 0 17 0,3 0 10 16,-3 0 1-16,3-3 1 0,0 3-21 0,0-2-8 16,0 2 0-16,0-3 0 0,-3 3 0 0,3 0-13 15,0 0 1-15,-1 0 0 0,-2 0 12 0,6-1 0 16,-3 4 0-16,0-3 0 0,-3-3 8 0,3 3 4 0,0-2 0 16,-3-1 1-16,0 0-13 0,3 0 0 0,-3 1 0 15,-3 2 0-15,3-3 0 0,0-2 0 0,-6-3 0 0,0 0 0 31,0 0-32-31,0 0-10 0,-3-6-2 0,-9-7 0 16,-6-11-163-16,-3-8-33 0</inkml:trace>
  <inkml:trace contextRef="#ctx0" brushRef="#br0" timeOffset="5328.1597">9461 12785 1566 0,'0'0'34'0,"0"0"7"0,-6 5 2 0,6-5 1 0,0 0-35 0,0 0-9 0,0 0 0 0,0 0 0 0,0 0 62 0,0 0 10 15,0 0 3-15,0 0 0 0,0 0-47 0,0 0-8 16,0 0-3-16,0 0 0 0,-3 5-8 0,3-5-1 16,0 0-8-16,0 6 12 0,0 1 16 0,3 1 2 15,0 0 1-15,0-2 0 0,0 2 8 0,0 5 1 16,0-3 1-16,3 4 0 0,6-1-13 0,-6 0-2 15,-3 0-1-15,3 6 0 0,3-3-14 0,-3-3-3 16,6 3-8-16,-3 0 12 0,3 2 0 0,3 1 0 16,-4-1 0-16,4-2 0 0,0 3-4 0,0-3 0 15,0 2-8-15,3-2 12 0,-3 2 24 0,3-2 5 16,-1 0 1-16,4 3 0 0,-3-3-21 0,3 2-4 16,-3 3-1-16,3-2 0 0,0 2-16 0,-1 0 0 15,-2-2 0-15,0-1 0 0,-3-2 0 0,-3 3 0 16,3-6 0-16,-3 3 0 0,-3-3 8 0,2 0-8 0,-2-2 0 15,0-1 0-15,-3-2 0 0,0 3 0 0,0-3 8 0,-3 0-8 16,0 0 8-16,-3-8-8 0,0 0 12 16,0 0-12-16,0 0 31 0,0 0-1 0,0 0 0 15,0 0 0-15,0 0-22 0,0 0-8 0,0 5 0 0,0 3 9 16,-3-3 2-16,0 0 0 0,3-5 0 0,-6 6 0 16,-3-1-11-16,0 0 12 0,3 1-12 0,-2-4 12 15,-4 4-12-15,0-1 0 0,-3 3-10 0,3 0 10 16,-3 0 0-16,-3 0 0 0,0 0 0 0,3-1 0 15,-2 1 0-15,-4 0 0 0,3 0 0 0,-3-2 10 16,0 4-10-16,0-2-11 0,-5 0 3 0,-1 0 0 16,0-3-88-16,-3 3-18 0,-3-3-3 15,4 1-992-15</inkml:trace>
  <inkml:trace contextRef="#ctx0" brushRef="#br0" timeOffset="7059.8999">13304 15174 874 0,'0'0'39'0,"0"0"8"0,0 0-38 0,0 0-9 15,0 0 0-15,0 0 0 0,0 0 9 0,0 0 0 16,-3-3 0-16,3 3 0 0,-3-5-25 0,3 5-6 16,-3-5-1-16,3 5 0 0,0 0 23 0,0 0 0 15,0 0-9-15,0 0 9 0,-6 0 16 0,6 0 8 16,0 0 0-16,0 0 1 0,-6 2 14 0,6-2 2 16,0 0 1-16,0 0 0 0,-9 3-14 0,3-3-2 15,6 0-1-15,0 0 0 0,0 0-13 0,-6-3-4 16,0 3 0-16,6 0 0 0,0 0 1 0,-5-5 0 15,-1 5 0-15,0-3 0 0,6 3 27 0,0 0 4 16,0 0 2-16,-3 0 0 0,-6-2 25 0,3 2 5 16,6 0 0-16,0 0 1 0,-9 2-8 0,3 1-1 0,-3-3-1 0,9 0 0 15,-3 3-21-15,-3-1-4 0,0-2-1 0,-3 3 0 16,0-3-23-16,0 0-5 16,3 3-1-16,-3-3 0 0,-3 0-8 0,1 0 8 0,-1-3-8 0,0 3 8 15,0 0 0-15,-3-3 0 0,3 1 0 16,-3-1 0-16,0 3-8 0,0 0 8 0,4 3-8 0,-4-3 8 15,0 2 19-15,0 1 3 0,-3 0 1 0,0-1 0 16,0 4 1-16,0-1 0 0,-2 0 0 0,-1 3 0 16,-3 0-1-16,3 0 0 0,-6-3 0 0,4 3 0 15,-4-3-9-15,3 1-2 0,0-1 0 0,0-2 0 16,-2 2-20-16,5-2 0 0,-3-3 0 0,0 0 8 16,0 0-8-16,3 0-12 0,-2 0 4 0,-1-3 0 0,0 3-5 15,-3-3-1-15,0 3 0 0,4-2 0 0,-1 2 2 16,-3 0 1-16,-3 0 0 0,0 2 0 0,1 4 11 15,-1-4 8-15,0 4-8 0,0-1 11 0,1 0-11 0,-1 0 12 16,-3 1-12-16,3-1 12 0,-2 0-1 0,2 1 0 16,-6-1 0-16,3 0 0 0,-2-2-2 0,2-3 0 15,0 0 0-15,3 0 0 0,-2-3-9 0,2 1 0 16,0 2-12-16,0-3 12 0,1 0-10 0,-4 1 10 16,0-4 0-16,0 6-9 0,-2-2-5 0,-4-1-1 15,0 0 0-15,1-2 0 0,-4 2 0 0,0-2 0 16,1 2 0-16,2 3 0 0,-3-2 15 0,3 4-9 15,1 1 9-15,-1-3-8 0,-3 0 8 0,1 3 0 16,-1-3 0-16,6 0 0 0,1 0 0 0,2 0 8 16,0-3-8-16,0 3 11 0,1 0-11 0,5-3 12 15,-3 1-12-15,0-3 12 0,1 2-12 0,-1 0 0 0,3-2 0 0,-6 0 0 16,1-1 0-16,-1 1-12 0,0 0 2 0,3 2 1 16,1 0 9-16,-1 1 0 0,0-1-9 0,3 3 9 15,-3 0 0-15,4 0 0 0,-7 3 0 0,6-3 8 16,0 0 0-16,-2 2-8 0,2-2 12 0,0 0-4 15,-3 0-8-15,3 0 0 0,1 0-12 0,2-2 12 16,-3 2 0-16,3-3 0 0,0 1 0 0,1 2 0 16,-1-3-9-16,0 3 9 0,0 0 0 0,3 0 0 15,-2 0 0-15,-4 0 0 0,3-3 0 0,-3 3 9 16,3 0-9-16,-2-2 0 0,-4 2 0 0,0-3 0 16,0 0 0-16,0 1 0 0,4-1 0 0,-4 0 0 15,3-2 0-15,-3 0 0 0,4 2 0 0,-1-2 0 16,-3 2 0-16,3 1 0 0,0-1 0 0,1 3 0 0,-1-3 12 15,0 3-4-15,3 0 0 0,3 0 0 0,1 0 1 16,-1 0 0-16,0 0 0 0,0 0 0 0,6 0 7 16,-3 0 2-16,0 0 0 0,1-2 0 0,-1-1-18 0,3 3 0 15,0-3 0-15,3 1 0 16,-3-1-23-16,3 0-5 0,0 1 0 0,3-1-1 0,-2 0 14 0,2-2 3 16,0 3 1-16,0-1 0 0,3 0 0 0,0 1 0 15,0-1 0-15,3 3 0 0,3 0 11 0,0 0-10 16,-6-3 10-16,6 3-10 0,0 0 10 0,0 0-12 15,0 0 12-15,0 0-12 16,3-5-124-16,6-3-26 0,0 0-5 16</inkml:trace>
  <inkml:trace contextRef="#ctx0" brushRef="#br0" timeOffset="7944.6848">11259 14565 2026 0,'0'0'90'0,"0"0"18"0,0 0-86 0,0 0-22 0,0 0 0 0,6 6 0 15,-6-6 48-15,3 8 6 0,-3-8 1 0,6 2 0 16,-6-2-55-16,0 0-24 0,9 3 1 0,-9-3 1 31,0 0-5-31,6 5-1 0,-6-5 0 0,6 3 0 0,-6-3 28 0,0 0 0 0,0 0 9 0,3 5-9 16,-3 3 22-16,0 0-2 0,-3 0-1 0,-3 0 0 16,-3 0-3-16,0 2-1 0,0-2 0 0,-3 3 0 15,-6-1 1-15,1 4 1 0,2-6 0 0,-3 2 0 16,-3 1-17-16,3-1 0 0,-3 1 8 0,3-3-8 0,-2 2-15 15,-1 1-6-15,0-3-2 0,0 3 0 16,0-3 10-16,0 2 1 0,4-2 1 0,-4 0 0 0,0 3 11 16,0-1-13-16,3 3 5 0,0 1 8 0,0-1 0 0,4-3 0 15,-1 1 0-15,3 2 8 0,-3 0 4 0,3-2 0 16,3-3 0-16,0 0 0 0,3 0 4 0,0 0 2 16,3-3 0-16,0 3 0 0,3-8-5 0,-3 5-1 15,3-5 0-15,-3 8 0 0,3-8-12 0,0 0 0 16,0 0 0-16,0 8 0 0,0 0 14 0,0-8-3 15,3 5-1-15,-3-5 0 0,3 8 5 0,0-2 1 16,3-1 0-16,-3 0 0 0,3 3 3 0,3-3 1 16,-3 3 0-16,3-2 0 0,0 2 7 0,3-3 1 15,-3 3 1-15,0 0 0 0,6 0-6 0,-1 0-2 16,-5 2 0-16,6-2 0 0,0 0 2 0,0 3 0 0,0-3 0 16,3 2 0-16,-3 1-11 0,2 2-1 0,4 0-1 15,0 3 0-15,0 3-10 0,0 2 0 0,0 5 0 0,2 1 0 16,1 2 0-16,0 3 0 0,0-3-10 15,3 2 10-15,-3 4 0 0,5-3 0 0,-5-6 0 0,0 6 0 32,-3-6-35-32,0 1-4 0,-1-9-1 0,1-2-745 0,3-5-150 0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43.1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11703 10684 864 0,'0'0'76'0,"0"0"-60"16,-6 0-16-16,3-3 0 0,-6 1 159 0,3-1 29 16,6 3 5-16,0 0 2 0,-6-3-158 0,3 1-37 0,3 2 0 15,0 0 0-15,0 0 33 0,-6 0 4 16,-3 2 1-16,3 1 0 0,6-3 29 0,0 0 5 0,-3 8 2 16,-3 0 0-16,3 2-13 0,0-2-2 0,3 3-1 15,0 0 0-15,0-1-18 0,3 6-4 0,0 0-1 0,0 5 0 16,3 0-7-16,0 3 0 0,3-3-1 0,0 6 0 15,0-1 0-15,0 1 0 0,3-1 0 0,0 0 0 16,0 4-8-16,-1-4-2 0,-5 3 0 0,3 0 0 16,0 0-17-16,-3 0 10 0,3 1-10 0,0-1 8 15,-3-3-8-15,0 3 0 0,0-5 0 0,-3 2 8 16,6 1 2-16,-6-3 0 0,3-3 0 0,0 0 0 16,-3 0 16-16,0-2 3 0,0-1 1 0,0-4 0 15,3 1-18-15,-3-1-3 0,0-4-1 0,0 3 0 16,-1 1 2-16,1-4 0 0,-3 3 0 0,0-5 0 15,0 3 6-15,0-3 2 0,-3 0 0 0,1 0 0 16,-1 0 8-16,0-3 2 0,-3 0 0 0,0 1 0 16,-3-1-7-16,-3 3-1 0,0-6 0 0,0 1 0 0,-6 2 8 15,0-2 0-15,-3-3 1 0,-2 0 0 0,-1 3-9 0,-6-3-1 16,0 0-1-16,-5-3 0 0,-4 3-18 0,-6-3 0 16,-2 1 0-16,-4-4 0 15,-6-1-68-15,-5-1-13 0,-1 0-3 0,-5 2-809 16,-9 1-162-16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53.3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21049 11060 2016 0,'0'0'179'0,"0"0"-143"0,0 0-36 0,6 5 0 16,0 0 55-16,0 0 4 0,-6-5 1 0,3 6 0 0,3 2-60 0,-3-3-14 15,-3-5-2-15,3 8 0 16,0 0-11-16,0 0-2 0,3 2-1 15,-3-2 0-15,-3 3 30 0,6-1 0 0,-3 1 11 0,0 2-3 16,0 1 12-16,0-1 2 0,-3 3 1 0,0-3 0 0,0 3 5 0,0 2 2 16,0 3 0-16,0 1 0 0,0-1 1 0,0 0 0 15,-3 0 0-15,0 3 0 0,0-3-18 0,3-2-3 16,-3-1-1-16,0 3 0 0,3-5-9 0,-3 0 0 16,0-3 0-16,3-2 0 0,-3-1 0 0,0 1 0 15,0 2 0-15,0-5 0 0,0 3 0 0,3-3 0 16,-3 2 0-16,0 1 12 0,0-3 14 0,0 2 3 15,3-4 1-15,-3 2 0 0,3 0 11 0,-3-3 3 16,0 3 0-16,3-8 0 0,0 0-17 0,-3 5-3 16,0 0-1-16,3-5 0 0,-3 6-5 0,3-6-1 15,0 0 0-15,-3 2 0 0,-3 4 2 16,0-6 0-16,0 0 0 0,0 0 0 0,0-3 0 0,-6 0 0 0,1-2 0 16,-7 0 0-16,0-1-19 0,-3-2 10 0,-9-2-10 15,0 2 8-15,1-5-8 0,-1 0 0 0,0-1 0 16,0 1 0-16,-2 0 0 0,2 0 0 0,3-1 0 0,0-2 0 15,-2 1 0-15,-1-4-9 0,0-2 9 0,-6-8-13 32,-2-3-91-32,-10-8-19 0,-3-10-3 0</inkml:trace>
  <inkml:trace contextRef="#ctx0" brushRef="#br0" timeOffset="2781.1231">21028 11126 576 0,'0'0'51'0,"0"0"-41"16,0 0-10-16,0 0 0 0,0 0 187 0,6-3 35 16,3 0 7-16,-6 3 2 0,-3 0-172 0,0 0-35 15,6 0-6-15,-6 0-2 0,6 0 8 0,-6 0 2 16,0 0 0-16,0 0 0 0,0 0 14 0,0 0 2 16,6 3 1-16,-6-3 0 0,6 5-7 0,-3 1-2 15,-3-6 0-15,3 8 0 0,-3-8 6 0,0 5 2 0,0-5 0 0,3 8 0 16,-3-8-10-16,3 5-1 0,-3 3-1 15,0-8 0-15,0 0-17 0,0 5-3 0,0-5-1 0,0 8 0 16,0-8-1-16,0 8-8 0,-3 0 12 0,0 0-4 16,0 3 4-16,0 2 0 0,-3 3 0 0,0 5 0 15,-3 3 3-15,-3 5 1 0,3 0 0 0,-3 0 0 16,0 3-16-16,-2 0 11 0,2-1-11 0,-3 1 10 16,0-3-10-16,3 0 10 0,0-2-10 0,0-1 10 15,0 1 4-15,3-4 1 0,-6 4 0 0,4-1 0 16,-1-2 0-16,-3 0 0 0,3 2 0 0,-3-2 0 15,0 0-4-15,0 0-1 0,6-6 0 0,-3 1 0 16,3-3-10-16,1 0 0 0,5 0 9 0,-3-6-9 16,0 1 0-16,0-1 0 0,3-4 0 0,3-6-12 15,0 0 12-15,0 8-10 0,0-8 10 0,0 0-10 0,0 0 10 16,0 0 0-16,-3 5 10 0,3-5-10 0,0 0 24 16,0 0 0-16,0 0-1 0,0 0 0 0,-3 5 8 0,3-5 1 15,0 0 1-15,0 0 0 0,0 0-8 0,0 0-1 16,0 0-1-16,0 0 0 0,0 0-23 0,0 0 0 15,0 0 0-15,0 0 0 0,0 0 0 0,0 0 0 16,0 0 0-16,0 0 8 0,0 0 4 0,0 0 2 16,0 0 0-16,-3-5 0 0,-3 0 3 0,6 5 1 15,0-6 0-15,-3-2 0 0,0 0-18 0,0-2 0 16,0 2 0-16,0-3 0 0,-3 1 18 0,-3-1-3 16,3 1-1-16,-3-4 0 0,-6-2-14 0,3 1 8 0,-2-1-8 15,-1-3 0-15,-3-2 0 0,0-3 0 0,-6 0 0 0,0 1 0 16,0-4-14-16,1 1 1 0,-4-3 0 15,0-1 0-15,0 1 0 0,1 0 0 0,-1 3 0 0,3-3 0 16,-3 0 13-16,6 2 0 0,3 1-10 0,1 2 10 16,2 0 0-16,3 0 0 0,0 3 0 0,0 0 0 15,0 5 0-15,0 0 0 0,3 3 0 0,0 0 0 16,3 2 0-16,0 1 0 0,0 4 0 0,3 1-11 16,-2 2 11-16,5 3 9 0,0 0-1 0,0 0-8 15,0 0 0-15,0 0 0 0,0 0 0 0,0 0-9 16,0 0-4-16,0 0-1 0,0 0 0 0,0 0 0 15,0 0 2-15,0 0 1 0,0 0 0 0,0 0 0 16,0 0 1-16,0 0 0 0,0 0 0 0,0 0 0 16,0 0 10-16,0 0-8 0,0-8 8 0,-3 3-8 0,0 0 8 15,3-1 0-15,-3 1 0 0,-3-3 8 0,3 3-8 0,0 0 8 16,-3-1-8-16,3 1 8 0,0 0-8 0,3 5 0 16,0 0 8-16,0 0-8 0,-3-3 0 0,3 3 0 15,0 0 0-15,0 0 0 0,0 0-8 0,0 0 8 16,0 0-8-16,0 0 8 0,0 0 0 0,0 0-10 15,0 0 10-15,0 0 0 0,-3-5-9 0,3 5 9 16,0 0 0-16,0 0-9 0,0 0 9 0,0 0 0 16,0 0 0-16,0 0 0 0,0 0 0 0,9 5 0 15,-3 3 0-15,3 3 8 0,0-1-8 0,2 6 0 16,-2 0 0-16,6 5 8 0,-3 3 2 0,0 0 1 16,0 0 0-16,3 2 0 0,0 1 5 0,-3-1 0 15,6-2 1-15,-1 2 0 0,-2-2-4 0,0 3-1 0,3-1 0 16,0 3 0-16,0-2-1 0,0 2-1 0,-1 0 0 0,1 2 0 15,3 1-10-15,0-3 0 0,0 3 9 0,0-3-9 16,-1 0 0-16,4 0 0 0,-3-5 0 0,0 0 0 16,-3-5 0-16,0-1 0 0,0-5-8 0,-4 1 8 15,-2-1-8-15,0-3 8 0,-3 1-8 0,0 0 8 16,0-4 0-16,-3 1 0 0,-3-5 0 0,-3-3 0 16,6 5 8-16,-6-5-8 0,0 0 8 0,0 0-8 15,0 0 0-15,0 0 0 0,0 0 0 0,0 0 8 16,-6-5-8-16,0 0 0 0,-3-3 0 0,0 0 0 15,0-3 0-15,0-2 0 0,0 2 0 0,0 1 0 16,1-1-10-16,-1-2 10 0,3 0-12 0,3 2 12 16,-3-2-11-16,3 0 11 0,0-3-10 0,3 3 10 15,0-6 0-15,3 1 0 0,0-6 0 0,0 0 0 16,3-2 0-16,3-1 0 0,-1 3 8 0,1-2-8 0,3-1 0 16,-3 4 0-16,6-1 0 0,-3 0 0 0,0 3 0 15,3-3 0-15,-3 3-10 0,3 0 10 0,-3-1 0 0,-1 1 0 16,4 0 0-16,0 0 0 0,3 0 0 0,0-3 0 15,-3 0 0-15,3 0 0 0,0 1-16 0,2-1 5 16,1 0 1-16,-3 0 0 16,0 0-26-16,0 0-6 0,-3 1-1 0,0 4 0 15,-4-2 15-15,1 2 4 0,-3 4 0 0,-3 1 0 0,0 4 15 0,0 2 9 16,-3 0-10-16,0 3 10 0,0-1 13 0,-3 1 9 16,0 5 2-16,0 0 0 0,0 0-5 0,0 0-1 15,0 0 0-15,0 0 0 0,0 0-18 0,0 0 0 16,0 0 0-16,0 0 0 0,0 0-10 0,0 0-2 0,0 0-1 15,0 0 0-15,-6 5 5 0,0-2 8 0,3 2-13 16,-3 3 5-16,0 0 8 0,3 3 9 0,-3-1-1 0,0 4-8 16,0-1 18-16,0 3-3 0,1-3-1 15,-1 0 0-15,0 3-1 0,-3-3 0 0,0 3 0 0,0 3 0 16,3 2-3-16,-3 3-1 0,0 2 0 0,-3 0 0 16,-3 6-9-16,0 0 0 0,3 0 0 0,-2-1 0 15,-1 1 0-15,0-3 0 0,3-2 0 0,0-1 0 16,0-7 0-16,3 2 0 0,-3-5 0 0,0-3 0 15,3 0 0-15,-3 1-12 0,1-4 4 0,-1-2 8 16,3 0-16-16,-3 0 5 0,3-3 1 0,0 0 0 16,3 1-10-16,-3-1-1 0,0 0-1 0,3 3 0 15,0-5-26-15,-3 0-6 0,3-1-1 16,-6-2-1034-16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9:53.3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6714 14687 864 0,'15'3'76'0,"-15"-3"-60"0,0 0-16 0,9 2 0 16,-9-2 118-16,6 3 21 0,-6-3 4 0,9 0 1 15,-9 0-128-15,0 0-24 0,6-3-6 0,-6 3-1 16,0 0-74-16,6-2-15 0,-6 2-4 0,6-6 0 16,0 1 52-16,-6 5 9 0,0 0 3 0,0 0 0 0,0 0 61 0,0 0 13 15,0 0 2-15,0 0 1 0,0 0 42 0,0 0 8 16,5-3 1-16,1 1 1 0,-6 2-20 0,3-5-4 15,-3-1-1-15,6 1 0 0,-3 2-30 0,3-2-6 16,-3 0-2-16,0-1 0 0,0 4 2 0,3-4 0 16,-3-1 0-16,0 1 0 0,3 1-12 0,0 0-1 15,3-1-1-15,0 1 0 0,-3 0 17 0,3-1 3 16,0 1 1-16,3 0 0 0,0 0 6 0,-1 2 2 16,4 0 0-16,-3 1 0 0,3-1-7 0,-3 3 0 15,0-5-1-15,3 2 0 0,0 3-5 0,3-3-1 16,-4 1 0-16,1-3 0 0,0 5-3 0,3-3-1 15,0 3 0-15,0-3 0 0,-3 1-12 0,5-4-9 0,7 4 12 16,-3-1-12-16,-6 0 9 0,3-2-9 0,3 0 0 0,-1 2 9 16,4-2-9-16,-6 2 0 0,0-2 0 15,3 5 0-15,2-3 0 0,-5 3 0 0,-3-2 0 0,0-1 0 16,6 3 8-16,-3-3-8 0,-1 3 0 0,-2 0 8 16,0-2-8-16,3 2 8 0,3-3-8 0,0 3 8 15,-9-3 4-15,5 3 0 0,7-2 0 0,-3 2 0 16,-3-3-23-16,0 0-4 0,-1 3-1 0,1 0 0 15,6 0 16-15,-6 3 0 0,-3-3 0 0,-3 3 0 16,9-1 0-16,-7 1 0 0,-2 0 0 0,0 2 0 16,3-5 9-16,0 5-1 0,0-2-8 0,-3 2 12 15,-6 0 2-15,5 1 0 0,10-4 0 0,-3 6 0 16,-9-5-14-16,6 2 0 0,6 1-12 0,-1-4 12 16,4 4-8-16,-3-4 8 0,0 1 0 0,-3 2 0 15,3-2-12-15,-1-1 12 0,-5-2-12 0,3 3 12 0,-3-3-10 16,3 3 10-16,0-3-8 0,-4 2 8 0,1 1 0 15,-3 0 0-15,3-1 0 0,0 1 0 0,-3 0 8 0,0 2-8 16,0-3 8-16,-1 1-8 0,1 0 0 0,-3 2 9 16,3-2-9-16,-3-1 0 0,3 1 0 0,0 2 0 15,-3-2 0-15,3 0 0 0,-4-1 0 0,1-2 0 16,0 3-9-16,0 0 9 0,3-3-15 0,-3 2 3 16,0 1 0-16,-3-1 0 0,3-2 4 0,0 3 8 15,0-3-13-15,-4 0 5 0,1 3 8 0,0-1 0 16,0 1 10-16,-3 0-10 0,0-1 17 0,0 4-2 15,0-1-1-15,0 0 0 0,0 3-14 0,0 0 9 16,0 0-9-16,0 0 8 0,0 3-8 0,-3-1 0 0,6-2 0 16,-3 3 0-16,0-3 0 0,0 0 0 0,-1-1 0 15,1 1 0-15,3 0 11 0,-3-2 0 0,0 2 0 0,0-3 0 16,0 3-11-16,3-3 0 0,-3 3 0 0,0-3 0 16,-3 3 0-16,3-2 0 0,0 1 0 0,0-1 0 15,-3 4 0-15,0-4 16 0,0-1-2 0,3 0-1 16,-6-5 3-16,0 8 1 0,3 0 0 0,0-3 0 15,3 1-9-15,-3-1-8 0,-6 3 12 0,6-3-12 16,-3 3 0-16,3-3 0 0,-3 3 0 0,0 0 0 16,0 0 0-16,0 0 0 0,3 0 0 0,-3 0 0 15,-3 0 0-15,3 0-9 0,0 0 9 0,0-3 0 16,0 3 0-16,-3-3 0 0,3-5 0 0,0 8 0 16,0-8 0-16,0 8 11 0,-3-2-11 0,3 2 12 0,0-8 4 15,-3 7 0-15,0 1 1 0,0 0 0 0,-3-2-17 16,3-1 0-16,0 3 0 0,-3-3 0 0,0 0 0 15,3 1-12-15,0 2 1 0,0-3 1 0,-6 3 18 0,3 0 4 16,3 0 1-16,-3 0 0 0,3-3-13 0,0 3 0 16,-3 0 0-16,3 0 0 0,0 0 9 0,0 0-1 15,0 0 0-15,0 2 0 0,0-2 4 0,0 0 0 16,0-3 0-16,-3 1 0 0,3 2 0 16,1 0 0-16,-1-3 0 0,0 0 0 0,-3 0-12 0,3 1 10 15,0-1-10-15,-3 0 10 0,3-2-10 0,0 2 0 16,0 3 0-16,0-3 0 0,0 1-10 0,-3-1 10 15,3 0 0-15,-3 3-9 0,6-8 9 0,-6 6 0 16,0-1 0-16,0 0-8 0,0 0 8 0,3 1 0 0,-3-1 0 16,-3 0 0-16,3 1 0 0,0-1 8 0,3-2-8 0,-3-1 11 15,-2 3-11-15,2 1 0 0,0-4 9 0,0 4-9 16,0-6 0-16,3 2 0 0,-6 1 0 0,3 0 0 16,0-1 0-16,0 1 0 0,-3 0 0 0,0 2 0 15,3-5 0-15,-3 5 0 0,0-5 0 0,0 5 0 16,-3-2 0-16,3 0 0 0,1-1 0 0,-1-2 0 15,3 0 0-15,-3 0 0 0,3 0 0 0,-3 6 8 16,3-6-8-16,-3 0 8 0,0 0-8 0,0 0 8 16,0-6-8-16,0 6 0 0,3 6-8 0,-3-6 8 15,0 0 0-15,1 0 0 0,-1 0 0 0,3 0 8 16,-3 0-8-16,0 2 0 0,3-2-8 0,-3 3 8 0,3 0 0 16,-3 2 0-16,-3-2 0 0,3-1 8 15,0 1-8-15,0 2 0 0,-3-2 0 0,3 2 0 0,-2 0 0 16,-1-2 0-16,0 2 0 0,0-2 0 0,-3 0 0 0,3-1 0 15,0 1 0-15,-3 2 0 0,0-2 0 0,1-1-15 16,2 1 3-16,-3 2 0 0,3-2 12 0,-6-3 13 16,-3 5-2-16,6 1-1 0,6-4-10 0,0 4 0 15,-11-6 0-15,2 5 0 0,6-2 0 0,-3-1-17 16,0 1 4-16,0-1 1 0,-3 1 12 0,6 0 0 16,0-1 0-16,1 1 0 0,-7 0 29 0,3 2 3 15,3-2 0-15,0 2 0 0,0 0-32 0,-3 0 0 16,3 1 0-16,3-1 0 0,0-2 0 0,1 2 0 15,-4 0 0-15,0-2 0 0,6-3-10 0,-3 5 2 16,-3-5 0-16,-3 6 0 0,3-4 8 0,3-2 16 16,0 5-4-16,-3-5-1 0,-6 0-22 0,7 0-4 15,2 3-1-15,-3-3 0 0,0 3 16 0,0-3-9 0,3 0 9 16,3 0-8-16,6 0-5 0,-12 2-1 0,-6-2 0 0,6 0 0 16,3 0 14-16,1 0 0 0,-13-2 0 15,6 2 0-15,3 0 0 0,0-3 0 0,0 0 0 0,-3-2 0 16,-3 5 0-16,6-2 0 0,4-4 0 0,-4 1 0 15,-3 2 0-15,3-2-9 0,3 0 9 0,0 2-12 16,-3-2 12-16,0-1 0 0,3 4 0 0,-3-1 0 16,6 1 0-16,-6-1 0 0,-2 0 0 0,-1 3 0 15,3 0 0-15,-3-2 0 0,-3 2 0 0,-3 0 0 16,0 0 0-16,4 0 0 0,5 0 0 0,-6 0 0 16,-3 0 0-16,3 0 0 0,6 0 12 0,0 0-4 15,-6 0-8-15,3 0 0 0,1 0 0 0,2 0 0 16,3-3 0-16,-3 3 0 0,0-3 0 0,0 1 0 15,3-4 0-15,-6 4 0 0,3 2 0 0,-3-3 0 0,4 0 0 16,-4 1 0-16,0 2 0 0,0 0-8 0,-3-3 8 16,3 1 0-16,-3 2-9 0,3 0 9 0,1-3 0 0,-4 0 0 15,6 1 0-15,-3-4 0 0,3 4-12 16,0-4 12-16,0 1-12 0,0 2 12 0,0-5-15 0,0 1 5 16,1 1 1-16,-1 1 0 0,0-3 0 0,3 3 0 15,0-3 0-15,0 2 0 0,-3 1 9 0,3 0 11 16,0 0-3-16,0-1 0 0,0-2-8 0,3 8 0 15,-3-5 0-15,3-3 8 0,-2 6-8 0,-1-4 0 16,0 1 0-16,0 0 8 0,-3-3-8 0,3 2 0 0,0-2 0 0,0 3 0 16,0-5 0-16,0-1 0 0,3 0 0 15,-3-2 0-15,3-3-15 0,0 0 5 0,-3 1 1 16,7-1 0-16,-4 0 0 0,0 3 0 0,0-1 0 0,0 1 0 16,3 0 9-16,0 2-12 0,-3 3 12 15,3-2-12-15,0-1 12 0,-3 3 0 0,3 3 0 16,-3-3 0-16,0 3 8 0,3-1 4 0,3 1 1 15,-3-3 0-15,0 3-1 0,3-3 0 0,0 3 0 0,-3-6 0 16,3 1-4-16,0-1-8 0,-3-2 11 0,3 0-11 16,3-3 0-16,0 0-9 0,-6 0-1 0,3 3 0 15,3-3 0-15,-3 0 0 0,0 5 0 0,3 1 0 16,-3-3 10-16,0 5-10 0,0 0 10 0,0 0-10 16,0 0 18-16,0 2 4 0,0-1 1 0,0 1 0 15,3 1 3-15,0 0 1 0,-3-1 0 0,3-2 0 16,0 0-8-16,0 1-1 0,3-1-8 0,-3 0 12 15,3-3-12-15,3 3 0 0,-3 0 0 0,3-2 0 16,0 2-10-16,-1 0 10 0,1 2-8 0,0-1 8 16,0-1 0-16,0 0 0 0,0 2 0 0,0 1 0 0,3 0 9 15,0-1-9-15,-3 1 12 0,6 3-12 0,-3-4 22 0,5 1-2 16,1 0-1-16,6-1 0 0,3 1-6 16,9-3-1-16,5 0 0 0,7-2 0 15,0-1-34-15,2-5-7 0,4 3-2 0,5-6-753 16,1-2-150-16</inkml:trace>
  <inkml:trace contextRef="#ctx0" brushRef="#br0" timeOffset="97771.7977">7821 14515 230 0,'0'0'20'0,"0"0"-20"0,0 0 0 0,0 0 0 16,-9 5 228-16,9-5 40 0,0 0 9 0,0 0 2 15,-6 3-172-15,6-3-35 0,0 0-6 0,0 0-2 16,0 0-51-16,0 0-13 0,-6-5 0 0,6 5 0 15,6-8-10-15,-6 2-5 0,-3 1-1 0,0 0 0 16,6 0 16-16,-3 5 0 0,0 0 0 0,0 0 0 16,-6-6 29-16,6 6 9 0,0 0 2 0,0 0 0 15,-11 0 22-15,8 0 5 0,3 0 1 0,0 0 0 16,-6 6-15-16,0-1-2 0,3 0-1 0,3-5 0 16,3 8-12-16,-3-8-2 0,-6 5-1 0,6-5 0 15,6 8-16-15,-6-8-3 0,-3 6-1 0,0-1 0 16,0 3-15-16,3-8 11 0,0 8-11 0,0-3 10 15,-6 3-10-15,3 0 0 0,9 0 0 0,-3 0 8 16,-6 0 8-16,0 0 0 0,3 0 1 0,6 2 0 0,-3 3-1 0,-3 1 0 16,-3-1 0-16,3 3 0 0,6 0-4 0,-3 2 0 15,-9 1-1-15,3-3 0 0,6 2-11 0,0 1 8 16,-3-3-8-16,0 2 8 0,-3 1-8 0,3-1 0 16,3-2 9-16,0 2-9 0,0 1 8 0,-3-3-8 15,6 0 10-15,-6 0-10 0,0 2 0 0,0-2 0 16,0 0 0-16,3 2 0 0,6-2 14 0,-4 0-3 15,-8-3-1-15,3 1 0 0,9 1 7 0,-9-1 2 16,-3-1 0-16,0 0 0 0,0-2-19 0,3-1 0 16,0 1 0-16,-2 0 0 0,-4-4 0 0,6 4 12 15,3-3-3-15,-3 0 0 0,-3 0-9 0,0 0 10 0,6 0-10 0,0 0 10 16,0 0-10-16,-1 2 0 0,-2-2 0 0,3 0 0 16,3 3 0-16,-3-1 12 0,-6 3-2 0,0 1 0 15,6-4-10-15,-3 3 0 0,0 1 0 16,0-6 0-16,-3 2 0 0,0-2 0 0,6 0 0 0,-6 0 8 15,-2 0-8-15,-1 0 0 0,9-3 0 0,-3-5 8 16,0 8-8-16,0-8 0 0,0 0 0 0,3 5 0 16,2 1 0-16,-5-6 0 0,-3 2 0 0,3-2 0 15,3 8-9-15,0-2 9 0,-3-1 0 0,0-5 0 16,0 0 0-16,0 8 0 0,0-8 0 0,-3 5 0 16,-5-2 11-16,8-3-1 0,0 0 0 0,0 0 0 15,-6 2-25-15,6-2-5 0,0 0 0 0,0 0-1 16,0-8-181-16,0-2-36 15,-9-17-7-15,9 6-2 0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31:45.49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12230 7657 115 0,'0'0'10'0,"0"0"-10"0,0 0 0 0,0 0 0 0,0 0 89 0,0 0 16 16,0 0 3-16,0 0 1 0,0 0-37 0,3-5-8 15,-3 5-2-15,3-6 0 0,-3 6-11 0,5-2-3 16,-5 2 0-16,6-5 0 0,0 2-20 0,0-2-4 16,-6 5 0-16,6-3-1 0,0 0-23 0,-6 3 0 15,9-2 0-15,-3 2 8 0,0 0-8 0,-6 0 0 16,0 0 0-16,9 0 0 0,-9 0 0 0,0 0 0 16,0 0 0-16,6 0 0 0,-6 0 0 0,0 0 0 0,0 0 0 0,0 0 0 15,0 0 24-15,6 5 3 0,-6-5 1 0,0 0 0 16,0 0-4-16,0 0 0 0,0 0 0 0,9 0 0 15,0 0-10-15,-9 0-2 0,9 0-1 0,-9 0 0 16,9-3 8-16,-3 1 1 0,3 2 1 0,-1-3 0 16,-8 3-4-16,9-3-1 0,0 1 0 0,-3 2 0 15,0-3-16-15,3 3 10 0,-3-3-10 0,0 3 8 16,3 0-8-16,-6 0-11 0,6-5 3 0,0 2 0 16,-3 3-2-16,3-2 0 0,-3 2 0 0,3-3 0 15,0 1-10-15,-4-1-3 0,4 3 0 0,0 0 0 16,-3 0-6-1,0-3-2-15,3 3 0 0,-3-2 0 0,0 2-53 16,3 0-10-16,9-3-2 0,-18 3-1 0</inkml:trace>
  <inkml:trace contextRef="#ctx0" brushRef="#br1" timeOffset="34950.6275">12081 7631 576 0,'0'0'51'0,"0"-7"-41"16,8 1-10-16,7-1 0 0,-7 0 56 0,-1-6 8 15,1 6 3-15,-1 0 0 0,-7 7-51 0,8-6-16 16,-8 6 10-16,15 0-10 0,-15 0-12 0,0 0-7 16,7-14-1-16,-7 14-1 15,0 0-11-15,0 0-3 0,0 0 0 0,0 0 0 0,0 0 11 0,0 0 1 16,0 0 1-16,0 0 0 0,0 0 42 0,0 0 9 15,0 0 2-15,0 0 0 0,0 0 13 0,0 0 2 0,0 0 1 0,0 0 0 16,0 0-7-16,0 0 0 0,0 0-1 0,0 0 0 16,0 0 7-16,0 0 2 0,0 0 0 0,0 0 0 15,0 0-6-15,0 0-1 0,15 0 0 0,1 0 0 16,-16 0-1-16,15 0 0 0,-15 0 0 0,15 0 0 16,0 0-4-16,-15 0-2 0,0 0 0 0,22 7 0 15,-7 0-26-15,-15-7-8 0,16 0 0 0,-1 0 0 16,7 0 0-16,1 0 0 0,-23 0 0 0,23 0 0 15,-1 0 0-15,1 0 0 0,7 0 0 0,-7-7 0 16,-1 0 0-16,8 1 0 0,-7 6 0 0,7-7 0 16,-7 7 0-16,7 0 13 0,-7 0-4 0,-1 0-1 15,8 0-8-15,-7 0 8 0,0 0-8 0,-1 7 8 16,1-7 4-16,-1 0 0 0,1 6 0 0,-8-6 0 16,8 0-12-16,-1 0 8 0,1 0-8 0,0 0 8 0,-8 0-8 15,0 0 8-15,0-6-8 0,0 6 8 0,-15 0-8 16,15 0 8-16,0 0-8 0,-15 0 8 0,0 0-8 15,15-7 0-15,-7 0 0 0,-8 7 8 0,0 0-8 0,0 0 0 16,0 0 0-16,0 0 0 0,0 0 12 0,0 0-4 16,0 0 0-16,0 0 0 0,0 0-8 0,0 0 0 15,0 0 0-15,0 0 8 0,0 0-8 0,0 0 0 16,0 0 0-16,0 0 0 0,-15 0 0 0,0 0 0 16,15 0 0-16,0 0 0 0,-8 0 0 0,-7 0 0 15,0 0 0-15,0 0 0 0,15 0 0 0,0 0 0 16,-15 0 0-16,15 0 0 0,0 0 0 0,0 0 0 15,-15 0 0-15,0 0 0 0,7 0 0 0,8 0 0 16,0 0 0-16,0 0 8 0,-15 0-8 0,15 0 0 16,0 0 0-16,0 0 8 0,0 0-8 0,0 0 0 0,0 0 0 15,0 0-11-15,0 0 1 0,0 0 0 0,-8-6 0 0,8 6 0 16,0 0 10-16,-15-7-10 0,15 7 10 0,-15 0-10 16,0-7 10-16,15 7 0 0,-15 0 0 0,15 0 0 15,-8 0 0-15,8 0 8 0,-15 0-8 0,8 7 0 16,-8-7 0-16,0 0 0 0,15 0 0 0,-8 7 0 15,-7-1 0-15,0-6 0 0,15 0 0 0,0 0 0 16,0 0 0-16,-15 7 0 0,0 0-10 0,15-7 10 16,0 0-8-16,0 0 8 0,-15 6 0 0,7 1 0 15,8-7 0-15,0 0 0 0,0 0 8 0,0 0-8 16,-22 0 13-16,22 0-3 0,0 0-1 0,0 0 0 16,0 0-9-16,0 0 0 0,0 0 0 0,0 0 0 15,0 0-28-15,0 0 0 16,-8 13-1-16,8-13 0 0,0 0-23 0,0 0-4 15,0 14 0-15,0-14-1 0</inkml:trace>
  <inkml:trace contextRef="#ctx0" brushRef="#br0" timeOffset="-612485.1401">13742 7141 774 0,'0'0'34'0,"0"0"7"0,0 0-33 0,0 0-8 0,0 0 0 0,0 0 0 15,0 0 49-15,0 0 8 0,0 0 2 0,6-5 0 16,-3 2-43-16,-3 3-16 0,0 0 11 0,3-5-11 15,0 0 0-15,0 2 0 0,-3 3 0 0,0 0 0 16,0 0 35-16,0 0 13 0,0 0 4 0,0 0 0 16,0-5 28-16,0-1 7 0,-3-2 1 0,3 8 0 15,0 0-26-15,0 0-5 0,0 0-1 0,0 0 0 16,0 0-24-16,0 0-6 0,0 0-1 0,0 0 0 16,0 0-25-16,0 0 8 0,3-2-8 0,0-1 0 15,-3 3 0-15,5-8 0 0,-5 8 8 0,6-2-8 16,-6 2 21-16,0 0 3 0,6 0 0 0,-6 0 0 15,0 0 14-15,0 0 3 0,0 0 1 0,0 0 0 16,6 2-21-16,-6-2-4 0,6 3-1 0,-6-3 0 0,9 2 1 16,-6 1 0-16,-3-3 0 0,6 5 0 0,0 1-9 0,-3 2-8 15,-3-8 12-15,3 5-12 0,0 3 8 16,3-3-8-16,-6 3 0 0,3 3 0 0,0-1 0 0,0 1 0 16,0 2 0-16,0 0 0 0,0 6 12 0,0-3-4 15,-3 0 0-15,3 2-8 0,0-2 13 0,-3 3-4 16,0-1-1-16,0 1 0 0,0 2 0 0,0 0-8 15,-3 0 12-15,3 0-4 0,0 0 0 0,0 1 0 16,0 1 0-16,0 1 0 0,3 0 9 0,0 0 2 16,-3 0 0-16,0-1 0 0,0-4-3 0,0 5 0 15,0 0 0-15,0-1 0 0,0 4 4 0,0-3 0 16,0-1 0-16,0-1 0 0,0-1-20 0,0 0-14 0,-3-3 2 16,3-2 1-16,0 3 11 0,3-6 0 0,-3 0 10 15,0 3-10-15,3 0 10 0,-3-3-10 0,3 1 10 16,-3-4-10-16,3 3 11 0,-3-2-11 0,0 2 12 0,3-2-12 15,-3-3 0-15,3 2 0 0,-3 1 0 0,0-3 0 16,0 2 12-16,0-2-4 0,0 3 0 0,0-1-8 16,0-2 17-16,0 0-3 0,0 3-1 0,0 0 0 15,0-6 0-15,0 5 0 0,0 1 0 0,-3-6 0 16,3-5 11-16,0 8 1 0,0 0 1 0,0-8 0 16,0 0-26-16,0 8 0 0,0-3 0 0,0 3 0 15,0-8 0-15,0 8 0 0,0-8 0 0,0 6 0 16,0-6 0-16,0 0 0 0,0 0 0 0,0 0 0 15,0 7 10-15,0-7-10 0,0 0 12 0,0 0-12 16,0 0 8-16,0 0-8 0,0 0 0 0,0 0 0 16,0 0-32-16,0 0-12 0,0 0-4 0,0 0 0 15,0 0-163-15,0 0-33 0,0 0-6 0,0 0-2 0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57.9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19352 7993 518 0,'9'0'46'0,"-6"-3"-37"16,0 3-9-16,-3 0 0 0,0 0 144 0,6 0 26 15,-6 0 6-15,0 0 0 0,0 0-94 0,0 0-19 16,0 0-4-16,0 0-1 0,0 6-37 0,0-1-7 0,-6 3-2 15,3 0 0-15,0 2 4 0,-3 1 0 0,3 0 0 16,-2-3 0-16,2 0 19 0,-3-3 4 0,3 0 1 0,-3 0 0 16,3 1 16-16,-3 2 3 0,0-3 1 0,3 0 0 15,-6 3-27-15,3 3-5 0,0-1 0 0,0 4-1 16,-3-1 9-16,0 0 1 0,0 6 1 16,-3 2 0-16,0 0-5 0,-2 3-1 0,-4 2 0 0,0 1 0 15,-3 2-18-15,-3 0-4 0,0 5-1 0,-2 3 0 16,-1 6-9-16,0 2 0 0,-3 2 9 15,0 1-9-15,1 2 19 0,-1-2-1 0,3-1 0 0,0 1 0 16,1 0 4-16,-4-1 1 0,0 3 0 0,3-2 0 16,-3 2-14-16,4-2-9 0,-4 2 12 0,0-5-12 15,0 0 0-15,4 3 0 0,-1-3 0 0,0 5 0 16,6-2 0-16,0-1 0 0,1 4 0 0,-1-6-9 16,0 2 9-16,3-2 0 0,-3-2 0 0,-3 4 0 15,1 1 0-15,-4 2-8 0,0 0 8 0,0-2 0 0,-3-3 0 16,7-5 0-16,-4-1 0 0,3-4 0 15,6-1 0-15,-3-5 0 0,3 3 0 0,4-6 0 0,-1 1 8 16,0-1-8-16,6-2 10 0,0-3-10 0,-3 3 0 16,0-3 0-16,6 0 0 0,-3-2 0 0,3-3 0 15,-3-3 0-15,3 0 0 0,-3 1-10 0,4 1 10 0,-1 1 0 16,-3 0 8-16,0 0-8 0,3 3 0 0,-6-1 0 16,-3 1 0-16,3-1 0 0,3 1 28 0,0-1 0 15,-3-2 1-15,3 0 0 0,-3-3-18 0,4 0-11 16,5-2 12-16,-3-3-12 0,0 0 12 0,0 0-12 15,3 0 12-15,0 0-12 0,0 2 0 0,0-2 0 0,-3 0 0 16,3 3 0-16,3-1 0 0,0 1 0 0,-6-1 0 16,3 1 0-16,3 0 9 0,0-1-9 0,-6 1 0 15,0-3 9-15,0-3-9 0,0 3 0 0,3-3 9 16,-3 0-9-16,0-2 0 0,0 2-15 0,6-5 3 16,0 0 0-1,0 0-85-15,0 0-17 0,0 0-3 0,3-18-1 0</inkml:trace>
  <inkml:trace contextRef="#ctx0" brushRef="#br0" timeOffset="591.564">18218 9223 230 0,'0'0'20'0,"0"0"-20"15,0 0 0-15,0 0 0 0,0 0 413 0,0 0 79 0,0 0 15 0,0 0 3 16,0 0-393-16,3-2-78 0,3-1-16 0,0 0-3 16,3-2-20-16,0 5 0 0,0 0 8 0,0 0-8 15,0 0 0-15,0 3 0 0,0 5 0 16,0 0 0-16,0 2 10 0,0 3-2 0,0 6 0 0,-4 2 0 16,1 0 24-16,0 8 5 0,-6 1 1 0,3 7 0 15,-3 0-7-15,-3 0-2 0,3 2 0 0,-3-2 0 16,0 0-8-16,0 0-1 0,-2-5-1 0,2-3 0 15,-3-2-19-15,3-3-14 0,0-3 2 0,-3-3 1 16,3-2 11-16,3-5 0 0,-3-1 0 0,3 4-8 16,-3-6 8-16,3 2 8 0,-3-2-8 0,3 0 11 15,-3 0-11-15,3 0 0 0,0 0 0 0,-3 0 0 16,3-3 15-16,0-5 1 0,0 0 0 0,0 0 0 16,-3 5 5-16,3-5 2 0,0 0 0 0,0 0 0 15,0 0 5-15,0 0 0 0,9-5 1 0,-3 0 0 16,6-6 2-16,0 3 0 0,5-5 0 0,4-3 0 0,3 0-2 15,6 0 0-15,3 0 0 0,2 1 0 0,10-4-14 16,0-2-3-16,-1-6-1 0,4 6 0 0,-4-3-11 0,1 3 8 16,3-3-8-16,-4-2 8 0,-2 2-8 15,0 0-9-15,-4 1 9 0,-2-4-13 16,0 6-108-16,-9-3-22 0,-4 3-4 0,-5 0-1015 16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08.1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19826 14322 172 0,'0'0'8'0,"0"0"1"0,0 0-9 0,0 0 0 15,0 0 0-15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32:27.17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39 541 57 0,'0'0'0'0,"0"0"0"15,0 0 0-15,0 0 0 0,15-7 172 0,0 7 28 16,-15 0 7-16,15-6 1 0,8-8-134 0,-8 7-26 15,0 1-6-15,0-8-1 0,0 8-9 0,0-1-1 16,8 0-1-16,-8-6 0 0,0 6-5 0,8-6-1 16,-1-7 0-16,-7 13 0 0,0-7-10 0,8 1-2 15,0 6-1-15,-8-6 0 0,0 6 16 0,0-6 3 0,7-1 1 0,-6 8 0 16,-1-1 5-16,0-6 2 0,0 6 0 0,0 0 0 16,0 7 2-16,0-13 0 0,0 6 0 0,0 7 0 15,0-13-12-15,8 6-1 0,-1 0-1 0,1 1 0 16,-8-8-14-16,8 7-2 0,7 1-1 0,-15-1 0 15,0-6-9-15,8 6 8 0,-1 0-8 0,1 1 8 16,7-8-8-16,-7 14 0 0,-1-7 0 0,9 1 8 16,-1-1 8-16,0 0 2 0,0 1 0 0,0-1 0 15,0 0-18-15,1-6 0 0,6 6 0 0,-7 7 0 16,1-13 0-16,-1 6-19 0,0-6 4 0,0 6 1 16,-7 0 14-16,7 1 0 0,-8-1 0 0,1 0 10 15,7 7 6-15,-7-7 0 0,7 7 1 0,-7-6 0 16,-1 6-17-16,8 0 0 0,-7 6 0 0,7-6-9 0,-7-6 9 15,7 6 0-15,0 0 0 0,8 0 0 16,-8 0 0-16,0 0 0 0,-7 0 0 0,7 0 0 0,0 0 0 16,8 0 0-16,0-7 0 0,7 7 0 0,-15 0 0 0,15 7 8 15,-15-1-8-15,8-6 0 0,0 7 0 0,-8-7 0 16,8 7 0-16,-8 0 0 0,0-1 9 0,0 1-9 16,-7 0 12-16,7 6-12 0,-7-6 0 0,7-1 0 15,-8 1 0-15,1 0 0 0,-8 0 0 0,0-1 0 16,0 8 8-16,0-8-8 0,0 1 0 0,0-7 0 15,1 7 8-15,6 6-8 0,-7-6 8 0,8 0-8 16,-8-1 12-16,0 1-12 0,0-7 8 0,0 7-8 16,0 6 0-16,0-6 0 0,0-1 0 0,0 1 0 0,-15-7 0 15,16 0 0-15,-16 0 10 0,15 7-2 0,-15-7 0 16,15 7 0-16,-15-7 8 0,0 0 2 0,15 0 0 0,-15 0 0 16,0 0-4-16,0 0-1 0,0 0 0 0,0 0 0 15,0 0-13-15,7 20 0 0,-7-20 0 0,8 13-10 16,7 7 10-16,-15-20 0 0,0 14 0 0,8 6 0 15,-8-20 0-15,0 13 0 0,0 7 0 0,0-20 0 16,0 14 0-16,0 6 0 0,0-7 0 0,-8 7-8 16,8-20 8-16,0 20 11 0,8 0-3 0,-8-6 0 15,-8 6-8-15,8 0-14 0,0-6 3 0,0 6 1 16,-8-7 10-16,8 0 0 0,-7 1 0 0,7-1 0 16,0 7 0-16,0 0 0 0,-8-6 0 0,1 6 0 15,-8 0 0-15,7 0 0 0,1 0 0 0,-1 0 0 16,1 7 8-16,-1-13-8 0,-7 6 10 0,7 0-10 15,-7 0 9-15,8 0-9 0,-8-7 8 0,7 8-8 0,1-8 8 16,7-13-8-16,-8 13 8 0,8-13-8 0,-7 14 0 16,-1-1 0-16,-7-6 0 0,15-7 0 0,0 0 0 15,-8 7 0-15,1-1 8 0,-8 8-8 0,7-1 0 0,-7-6 0 16,15-7 0-16,-15 13 8 0,0-6-8 0,0 0 0 16,0 6 0-16,0 0 0 0,0-6 0 0,0 7 0 15,-1-1 0-15,1 0 8 0,0 1-8 0,0-8 0 16,0 1 9-16,-7 7-9 0,14-8 9 0,-15 1-9 15,8 0 12-15,-7-1-12 0,7 1 12 0,0 0-12 16,-8-1 12-16,0 1-12 0,8 0 13 0,-15-7-4 16,7 7-1-16,-7-7 0 0,8 0-8 0,-1 6 0 0,-7-6 0 15,7 7 8-15,-7-7-8 0,7 7 0 0,-7-1 0 16,0 1 8-16,7 0-8 0,-14 0 12 0,7-1-12 0,-8 1 12 16,0 0-12-16,8-1 10 0,-15 8-10 15,7-8 10-15,0 1-10 0,8 0 0 0,-7-7 0 0,-1 7 0 16,0-1 0-16,8-6 0 0,0 7 0 0,0-7 0 15,-1 0 16-15,1-7 0 0,8 7 1 0,-1 0 0 16,-7 0-29-16,7-6-5 0,1 6-2 0,-8-7 0 16,7 7 31-16,-7 0 5 0,7-7 2 0,0 7 0 15,8-7-19-15,-7 7 0 0,-1-6 0 0,1-1 0 16,6 7 0-16,-6-7 0 0,7 7 0 0,-8-6 0 16,8-1 0-16,-8 0 0 0,8 7 0 0,-7-6 0 15,22 6-11-15,-8-7 1 0,-7 0 0 0,0 7 0 16,7-7 18-16,-7 1 3 0,-7-1 1 0,7 7 0 15,-8-7-21-15,8 7-4 0,0-6-1 0,-8 6 0 0,1-7 14 16,-1 0 0-16,8-6 0 0,-8 6 0 0,1 7 0 0,-1-7 0 16,8-6 0-16,0 0 0 0,-8 6 0 0,8 0 8 15,-7-6-8-15,7-1 0 0,7 8 9 0,-7-8-9 16,0 1 0-16,0-1 9 0,0 1-9 0,0 0 0 16,-1-1 0-16,1 8 8 0,-7-8-8 0,7 1 0 15,0 6 0-15,-8 0 0 0,8-6 0 0,0 6 0 16,-8-6 0-16,8-1 0 0,-7-6 0 0,6 0 0 15,1 7 10-15,8-1-10 0,-16-12 0 0,16 12 0 16,-8 1 0-16,-1-7 0 0,9 6 8 0,-1-6 2 16,-7 7 0-16,8-7 0 0,-1-1-10 0,8 1 0 15,-7 0 0-15,-1 0 0 0,8-7 0 0,0 7 8 16,8-7-8-16,-1-6 8 0,1 6-8 0,7 0 0 0,0-6 0 0,0-1 0 31,0 1-27-31,8-1-7 0,-1 1-2 0,9-1-624 0,-1 1-124 0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13.6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13706 14618 979 0,'0'0'87'0,"0"0"-70"0,0 0-17 0,-3 3 0 15,3-3 105-15,0 0 18 0,0 0 3 0,0 0 1 16,0 0-89-16,0 0-18 0,0 0-3 0,0 0-1 16,0 0 4-16,0 0 0 0,0 0 0 0,0 0 0 15,0 0-20-15,0 0 0 0,0 0 0 0,0 0 0 16,0 0 8-16,0 0-8 0,0 0 12 0,0 0-12 0,0 0 16 16,0 0-3-16,0 0-1 0,9 3 0 0,0-6 27 15,0 3 5-15,-3-3 0 0,3 3 1 0,0-2-26 0,0-4-6 16,2 4-1-16,1-1 0 0,3-2 24 0,-3-1 5 15,3-2 1-15,6 1 0 0,-3-1-6 0,5-3-2 16,1 0 0-16,3 1 0 0,0-3-7 0,3 2-2 16,5 0 0-16,-2 1 0 0,0 2-9 0,-3-3-3 15,-1 3 0-15,-2 3 0 0,0-3-13 0,-3 3 0 16,0 0 0-16,-4-1-10 0,1-2 10 0,3 3 0 16,-3 0 0-16,-3 2 0 0,3 1 0 0,-4 2 9 15,4 0-9-15,-3 0 10 0,0 2-1 0,0 1 0 0,3-1 0 16,0-2 0-16,-1-2-9 0,1 2 0 0,0 2 0 15,0-2 0-15,3 0 0 0,-3-2 0 0,2-1-12 16,1 1 12-16,0-1 0 0,0 0 0 0,0 3 0 16,-1 0 0-16,4 0 0 0,-3 6 0 0,0-4 0 0,0 3 0 15,-4 1 0-15,1-1 0 0,0 0 0 0,0 3 0 16,-6-2 12-16,3 1-2 0,0 1-1 0,-1 0 0 16,1-2 3-16,0 2 0 0,0-3 0 0,0 3 0 15,3-3-12-15,-3 0 0 0,-1 3 0 0,-2-2 0 16,6-4-13-16,-3 4 5 0,3-6 8 0,0 2-13 15,0 1 13-15,-1-3 0 0,1 3-10 0,0-1 10 16,-3 1 0-16,3-3 0 0,-3 5 0 0,-1-2 0 16,-5-1 0-16,3 4 15 0,0-1-4 0,-3 0-1 15,0 1-10-15,3-1 12 0,-3 3-12 0,0-3 12 16,0 3-12-16,-1-3 0 0,-2 1 0 0,3-1 0 0,0 3 0 16,0-3 0-16,-3 0 0 0,0 1-11 0,0-1 3 15,0 3 0-15,0-3 0 0,0-2 0 0,-3 2 8 0,0 0 0 16,3-2 0-16,-4 0 0 0,-5-3 13 15,6 5 2-15,0-2 0 0,0 2 0 0,0-2 13 0,-6-3 4 16,3 5 0-16,-3-5 0 0,6 3-9 0,-3-1-2 16,-3-2 0-16,6 8 0 0,-3-3-10 0,-3 1-3 15,3-1 0-15,0 0 0 0,0 1-8 0,0-1 0 16,-3 3 0-16,3 0 0 0,0-3 0 0,-3 3 0 16,3 0 8-16,0-3-8 0,0 1 0 0,0 1 0 15,-3-1 0-15,0-6 0 0,6 5 0 0,-3 3 0 0,0 0 0 0,3-3 0 16,-6-5 0-16,3 8-11 0,-3 3 11 0,3-3-8 15,0 0 8-15,0-3 0 0,-3-5 0 0,0 10 0 16,0-4 0-16,0 2 0 0,0 0 0 0,0-8 8 16,3 8 20-16,-3-3 4 0,0-5 0 0,0 0 1 15,0 0-33-15,3 8 0 0,0 0 0 0,-3-3 0 16,0-5 0-16,3 8 0 0,-3-8 0 0,0 0 0 16,0 5 0-16,0-5 0 0,0 8 0 0,0 0 0 15,0-8 0-15,0 5 0 0,0-5 0 16,0 8 0-16,0-8 0 0,-3 6 0 0,3 2 0 0,-3-3 0 15,3-5 11-15,-3 8-2 0,0-3 0 0,3 3 0 16,-3-3-9-16,0 3 0 0,0-2 0 0,0-1 8 16,0 3 2-16,0-3 0 0,0 0 0 0,0 1 0 15,0-4-10-15,0 4 0 0,0-1 0 0,-3-2 0 16,3 2 8-16,3-5 0 0,-3 5 0 0,0 0 0 0,0 1-8 16,-3-1 8-16,3-2-8 0,3-3 8 0,-6 5-8 0,3 0 0 15,0-2 0-15,-3 2 0 0,6-5 0 16,-6 3 0-16,0 2 0 0,3-2 0 0,-3 2 0 0,0-2 0 15,1 2 0-15,2-2 0 0,-3-1 0 0,0 1 0 16,0 2 0-16,-3 1 0 0,3-4 0 0,-3 3-11 16,3-2 3-16,-3 2 0 0,-3-2 8 0,3 0 0 15,-3 5 0-15,0-6 8 0,0 4-8 0,1-1 0 16,-4 0 8-16,3 0-8 0,0 1 12 0,0-1-3 16,-3 3 0-16,-3-3 0 0,3 1 13 0,-3-1 2 15,4-3 1-15,-1 4 0 0,3-1-25 0,-3 0 0 16,0-2 0-16,3 2 0 0,0-2 0 0,-3 2 0 0,3 3 0 15,0 0 0 1,1-3-23-16,-4 1-6 0,3 2-2 0,-3-6 0 0,0 9 31 0,0-6 0 0,-3 3 0 0,0-3 0 16,4 3 0-16,-4-2 8 0,0 2 1 0,0-3 0 15,0 0-9-15,0 0 0 0,0-2 0 0,1 0 0 16,-1 2 0-16,0-2 0 0,-3 2 0 0,3-2 0 16,3-1-12-16,-3 1 12 0,3 0-12 0,1-1 12 15,-4-2-14-15,3 5 5 0,0-2 1 0,-3 0 0 16,3-1 8-16,3-2-8 0,-6 6 8 0,4-1-8 15,-1-2 8-15,0-1 0 0,0 1 0 0,-3 0 0 16,-3 2 0-16,0-3 0 0,4 1 0 0,-4 2 0 16,0-2 0-16,-3-3 0 0,0 3 0 0,0-1-8 15,1 1 0-15,-4-3 0 0,3 3 0 0,0-3 0 16,0 0-3-16,4 2 0 0,-4-2 0 0,3 3 0 16,-3-3 11-16,0 3 0 0,3-3 0 0,1 2 0 15,-4 1 0-15,0 0 0 0,3-1 0 0,-3 1 0 0,-2 2-16 16,-1-2 1-16,3-1 1 0,-3 1 0 0,3 2 24 15,4-2 5-15,-1 0 1 0,0-1 0 0,3-2-16 0,-3 0 0 16,3 6 0-16,0-6 0 0,1 2 0 0,2-2 0 16,0 0 0-16,-3 0 0 0,3 0-20 0,0 0-1 15,3 0 0-15,-3 0 0 0,1-2 12 0,2 2 9 16,-3 0-12-16,3-6 12 0,0 6 0 0,-3 0 0 16,0-2 0-16,3-1 0 0,0 0 0 0,0 3-10 15,-2-5 10-15,2 5-8 0,0-3 8 0,-3 1 0 16,3-1 0-16,3 3 0 0,-3 0 0 0,0 0 0 0,0 0 0 15,0-3 8-15,3 3-8 0,-2-2 0 16,-1-1 0-16,0 1 0 0,3-4 0 0,-3 4 0 0,3-1-8 0,-3-2 8 16,3-1 0-16,0 4 0 0,0-4 0 15,0 1 8-15,0 0-8 0,0-3 0 0,1 3 0 0,2-1 0 16,-3-2 0-16,3 6 0 0,-3-4 0 0,0 1 0 16,3 0 0-16,-3-3 0 0,0 3 0 0,0-3 8 15,-3 2-8-15,3-2 0 0,0 1 0 0,0 1 0 16,0 1 0-16,1 0 0 0,2-3 0 0,0 2 0 15,0-2 0-15,3 3 8 0,-3-3-8 0,0 0 8 16,6 0-8-16,-3-2 12 0,-3 5-4 0,3-6 0 16,0 3 6-16,0 0 2 0,3-5 0 0,-3 5 0 15,0-5-16-15,3 2 0 0,3 0 8 0,0-2-8 16,-3 3 0-16,6-4 0 0,-3 1 0 0,3 0 0 16,-3 0 0-16,3 0 0 0,0 2 12 0,0-2-3 15,0 2-9-15,0 1 0 0,-3-1 0 0,5 3 0 0,-2-3 0 16,0 1 8-16,3-1-8 0,0-2 0 0,3 0 16 0,3 0-1 15,0-6-1-15,3 3 0 0,3-2-14 16,5-6 0-16,4 3 8 0,3-6-8 0,3 3 0 0,-1-2 0 16,7 0-12-16,-3-1 12 15,-1 1-94-15,4-1-12 0,-6-2-2 16,5-3-1024-16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25:14.20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1993 1135 979 0,'3'-8'87'0,"0"-2"-70"16,0 2-17-16,6-6 0 0,-9 1 70 0,3 0 10 15,3 2 3-15,-6-2 0 0,0 0 4 0,3 0 1 16,0 5 0-16,-3-6 0 0,0 7-4 0,0-4 0 0,0 3 0 16,0 0 0-16,0 3-12 0,0 0-2 0,0-1-1 15,0 6 0-15,0 0-15 0,0 0-3 0,0 0-1 0,0 0 0 16,0 0-20-16,0 0-4 0,0 11-1 0,0 7 0 16,-3-2-4-16,0 8-1 0,3 5 0 0,-6 8 0 15,3-5-8-15,-6 8-3 0,3-1 0 0,0 1 0 16,0 5 24-16,3 0 5 0,-3 3 1 15,0 2 0-15,6 3-3 0,-6-3-1 0,3-2 0 0,3-1 0 16,-6-4-12-16,6-4-3 0,0 1 0 0,0 0 0 16,0 5-4-16,0-6-2 0,-2 1 0 0,-1-6 0 15,0-2-3-15,0 0-1 0,0 0 0 0,-3-11 0 16,3 3-2-16,0-6 0 0,-3-2 0 0,3 3 0 0,3-12-8 16,-6 4 12-16,3-3-12 0,3-3 12 15,0 3-29-15,0-8-6 0,0 0-1 0,0 0 0 16,0 0-148-16,0 0-29 0,0 0-7 0,0-10-876 15</inkml:trace>
  <inkml:trace contextRef="#ctx0" brushRef="#br0" timeOffset="616.0654">1969 1336 1443 0,'-9'-13'64'0,"1"8"13"0,5-3-61 0,0 2-16 0,0-7 0 0,0 5 0 16,6-5 80-16,0-3 12 0,0 0 4 0,2 3 0 15,4-5-21-15,3-1-4 0,3-2-1 0,6 0 0 16,0-3-19-16,9-3-4 0,-1 1-1 0,7-1 0 16,3 1-7-16,2 0-2 0,7-1 0 0,-6 3 0 15,5 3-19-15,-11 3-4 0,3-1-1 0,-3 6 0 16,-1 5-13-16,-2-5 0 0,-6 7 8 0,0 1-8 15,-1 5 0-15,-2 5 0 0,0 1 8 0,-3 2-8 16,-3-3 0-16,-6 13 0 0,-3-4 0 0,-1 12 0 16,-13 1 24-16,-4 4 0 0,-3 4-1 0,-9-1 0 15,-3 8-7-15,-6-7 0 0,-2 2-1 0,2 3 0 16,0-6-3-16,0-2-1 0,0-1 0 0,1 4 0 16,-1-11-2-16,-3 5 0 0,3-3 0 0,1-2 0 15,-1-3-9-15,9-2 0 0,-6-1 0 0,12-5 0 0,-5 1-9 16,5-9 9-16,6 3 0 0,3-5 0 0,-3-1 18 0,3-2 10 15,6 0 3-15,0 0 0 0,0 0-23 16,0 0-8-16,0 0 0 0,15-10 9 0,-3 2-9 0,9-3 0 16,-4 3 0-16,7 0 0 0,3 3-20 0,0-3 4 15,3 8 1-15,-4-5 0 0,1 5 15 0,6 5 0 16,-3-2 0-16,-4 7-9 0,4-2 9 0,-3 5 0 16,0 6 0-16,0-3-8 0,-1 8-2 0,1-6 0 15,-6 9 0-15,0-6 0 0,-6 5 10 0,-3-2 9 16,-3 5-1-16,-4-2-8 0,-10-1 8 0,-1 3-8 15,-3-2 0-15,-12 4 0 0,0-2 25 0,0 9-1 16,-6-9-1-16,1 2 0 0,-4 1-3 0,0-5 0 16,-3-1 0-16,-2-2 0 0,-1-3-3 0,-3 0-1 15,-3-5 0-15,4 5 0 0,-7-8-16 0,6 6 0 16,4-11 0-16,2 3-9 0,6-4 9 0,0 1 16 0,10-2-4 0,2-1-1 16,0-5-25-16,9 3-5 0,6-3-1 15,0 0 0 1,0 0-156-16,9-3-31 0,3 0-6 0,3 1-2 0</inkml:trace>
  <inkml:trace contextRef="#ctx0" brushRef="#br0" timeOffset="992.1058">3282 1193 1987 0,'3'-21'88'0,"0"11"18"0,0 2-85 0,0-6-21 16,-3 1 0-16,3 8 0 0,-3 5 72 0,0 0 9 15,0 0 3-15,0 0 0 0,0 0-28 0,-3 5-6 16,-6-2-1-16,3 10 0 0,-3 3-26 0,-6 5-6 15,3 6-1-15,-3 4 0 0,4 1 7 0,-4 8 1 16,0-1 0-16,3 6 0 0,-3 0 4 0,3 8 2 16,-3-8 0-16,6 3 0 0,3-3-8 0,-3 0-2 15,0-5 0-15,1-1 0 0,2-7 0 0,0 2 0 0,3 1 0 16,0 2 0-16,3-5 4 0,-6-6 0 0,6 0 0 0,0-2 0 16,-3 0-24-16,0 0 0 0,3-11 0 15,0 0 0 1,-3 1-72-16,3-6-20 0,0 2-3 0,-3-10-1 15,3 0-103-15,0 0-21 0</inkml:trace>
  <inkml:trace contextRef="#ctx0" brushRef="#br0" timeOffset="1256.9327">3148 1251 1440 0,'3'-7'128'0,"3"1"-103"16,0-7-25-16,6 2 0 0,0-2 81 0,3 5 11 16,5-10 3-16,1 2 0 0,6 0 18 0,6-5 4 15,6 0 1-15,2-6 0 0,1 9-58 0,9-9-12 16,2 3-3-16,4 3 0 0,2-5-21 0,-5 2-5 16,5 3-1-16,-5 0 0 0,-4 7-2 0,1-4-1 15,0 5 0-15,-4 2 0 0,-5 3-15 0,-3 3-15 16,-7 2 3-16,-5 3 1 15,-3 0-112-15,-6 0-22 0,-3 8-5 0</inkml:trace>
  <inkml:trace contextRef="#ctx0" brushRef="#br0" timeOffset="1489.9192">3377 1643 1152 0,'-24'13'102'0,"16"-7"-82"0,-1 2-20 0,0-1 0 0,3 4 72 0,-3-3 11 0,3-3 1 0,3 3 1 16,3-8 23-16,0 0 4 0,9 6 0 0,3-4 1 15,0 1-33-15,5-3-8 0,7-3 0 0,6 1-1 16,9-9-15-16,2 3-2 0,4-5-1 0,3 0 0 16,2-1-21-16,-2-4-5 0,3 2-1 0,-1 5 0 15,-2-2-26-15,-4 0 0 0,4 0 8 0,-3 5-720 16,-4 2-144-16</inkml:trace>
  <inkml:trace contextRef="#ctx0" brushRef="#br0" timeOffset="1967.6168">5035 947 1792 0,'3'-16'40'0,"-3"11"8"0,3-3 1 0,0-5 1 0,-3 8-40 0,0-3-10 16,0-3 0-16,-6 8 0 0,0-7 64 0,0 7 10 0,-6-2 2 0,0 5 1 16,-5-5-10-16,-4 5-3 0,0 5 0 0,0 0 0 15,-3 3-35-15,-2 0-7 0,-1 3-2 0,3 10 0 16,-3 0 10-16,3 3 2 0,3-6 0 0,-2 9 0 15,5-1-20-15,0 6-3 0,3 2-1 16,3-2 0-16,3 0-8 0,0-3 0 0,3 3 0 0,0-1 0 16,3 1 0-16,3-5 0 0,0 2 0 0,6 0 0 15,0-3 0-15,6 3 0 0,3-5 0 0,0 3 0 16,3-1 0-16,3-5 0 0,2 3 0 0,1-5 0 16,3 2 0-16,0-3 0 0,0-2 0 0,-1 3 0 15,-2-6 0-15,-3 0 0 0,-3-2 0 0,-3 2 0 16,-6 0 10-16,0-5 0 0,-3 3 0 0,-3-1 0 15,-6 1 35-15,-3 2 7 0,-9 0 2 0,3 1 0 0,-3-1-14 16,-3 0-4-16,-6 6 0 0,1-6 0 0,2 3-12 0,-3 0-4 16,-3 5 0-16,0-8 0 0,1 0-9 0,-4 6-3 15,-3-6 0-15,0 0 0 0,1-5-8 16,-4 3-11-16,-3 2 3 0,3-5 0 16,7 2-96-16,-1 1-20 0,3 0-3 0,3-6-1055 0</inkml:trace>
  <inkml:trace contextRef="#ctx0" brushRef="#br0" timeOffset="3708.5836">8256 1201 1094 0,'6'-2'97'0,"-3"-9"-77"15,3 3-20-15,-3 0 0 0,3-5 57 0,-3 2 8 16,0 3 2-16,0-5 0 0,0 0-9 0,-3 2-2 16,0 3 0-16,0-5 0 0,0 0 11 0,0 2 1 15,-3-2 1-15,0 5 0 0,-3-5-25 0,-3 0-4 16,3-1-2-16,-3 1 0 0,-3 5 7 0,0-5 2 16,0 8 0-16,-3-8 0 0,0 7-27 0,-2 1-4 15,-1-3-2-15,0 8 0 0,0-8-14 0,0 3 0 16,-3 5 0-16,0-5 0 0,1 2 28 0,-1 3 4 0,3 0 0 15,-3 8 0-15,-3-3-32 0,3 3-21 0,4 0 3 16,-4 11 1-16,-3-6 17 0,3 5 0 0,-6 3 0 16,0 11 0-16,1-5 8 0,2 10 6 0,-3-3 1 0,6 3 0 15,0 3-27-15,4-6-4 0,-1 3-2 0,6-2 0 16,3-4 2-16,0 1 1 0,6-5 0 0,3-1 0 16,-3-5 24-16,3 3 5 0,0-11 1 0,6 0 0 15,-3 1 4-15,3-9 1 0,0-2 0 0,0 2 0 16,6-10 12-16,3-1 4 0,2-2 0 0,1-5 0 15,0 0 3-15,3-6 1 0,3 1 0 0,0-3 0 16,-4-6-27-16,4 1-5 0,-6-1 0 0,3-4-8 16,-3 4 12-16,0-7-12 0,5 2 12 0,4 0-12 0,-6-2 9 15,3 2-9-15,3 6 0 0,-3-1 9 0,-1 1-9 16,1 2 0-16,-3 5 0 0,3 4-11 0,-6 1 11 16,-3 9 0-16,-1-3 0 0,1 8 0 0,-3 0 0 15,0 3-8-15,-3 2 8 0,3 8-8 0,0 6 8 0,-3-3 0 16,0 7 0-16,0 9 0 0,-3 3-8 0,0-1 0 15,-3 8 0-15,-3 1 0 0,-3 7 8 0,0 3 0 16,-3 10 0-16,-3 9 0 0,-3-3 0 0,0-1 0 16,-6-1 0-16,3 4 0 0,-3-5 0 0,0-2 11 15,-8 2-3-15,2-5 0 0,3-3-8 0,-6-3 8 16,3-4-8-16,-2-1 8 0,-1-5 5 0,0 0 1 16,6-11 0-16,0-2 0 0,-2-8 8 0,2-3 2 15,-3-5 0-15,3-6 0 0,0-2 1 0,0-2 1 16,1-6 0-16,-1-11 0 0,3 1 11 0,3-4 3 15,-3-4 0-15,9-6 0 0,3 3-17 0,9-14-3 0,0 4-1 16,12-9 0-16,3-5-19 0,9 0 10 0,5-16-10 16,1 3 8-16,6 0-8 0,3 2 0 0,8-2-12 15,7 5 12 1,-7 11-47-16,1-3-1 0,-1 5-1 0,1-2 0 16,-9 2-147-16,-1 6-30 0,-5-1-6 0,0 6 0 0</inkml:trace>
  <inkml:trace contextRef="#ctx0" brushRef="#br0" timeOffset="3943.8363">8937 1283 1152 0,'0'0'102'0,"-5"8"-82"15,-4-3-20-15,3 3 0 0,0 6 71 0,-6-1 9 16,0 0 3-16,0 6 0 0,3 2 28 0,0 3 5 15,0 2 2-15,0-5 0 0,3 6-40 0,0-4-8 16,0 4-2-16,3-1 0 0,0-4-37 0,3 1-8 16,3-4-2-16,0 2 0 0,0-2-9 0,-3 2-1 15,3-8-1-15,3 0 0 16,0-2-123-16,-3 2-25 0</inkml:trace>
  <inkml:trace contextRef="#ctx0" brushRef="#br0" timeOffset="4060.6001">9006 913 1810 0,'6'-21'80'0,"-3"15"17"0,0-2-77 16,3 3-20-16,0 0 0 0</inkml:trace>
  <inkml:trace contextRef="#ctx0" brushRef="#br0" timeOffset="4396.8111">9295 1082 1555 0,'0'0'68'0,"6"-8"16"16,6 8-68-16,-1 3-16 0,4 2 0 0,0 0 0 0,0 9 40 0,0-1 5 15,3 8 1-15,-3 3 0 0,0 2 30 0,-1 9 7 16,4-4 1-16,-9 9 0 0,0-5-17 0,-6 2-3 15,0 2-1-15,-3 6 0 0,-3-5-32 0,0-3-7 16,0-3 0-16,0-2-1 0,0-5 21 0,0-9 5 16,3 3 1-16,0-7 0 0,-3-7 5 0,3 4 1 15,0-8 0-15,0-3 0 0,0 0 6 0,0 0 2 16,6-3 0-16,-3-2 0 0,3-8-20 0,3-1-3 16,0-7-1-16,3 3 0 0,0-9-16 0,3-2-3 15,3 3-1-15,-1-4 0 0,1 4-6 0,3-6-2 16,0 6 0-16,3-6 0 0,3-2-12 0,-1 5-13 15,4-1 2-15,0-1 1 16,3-1-137-16,-1 6-27 0,1-1-6 0,-3 1-1047 0</inkml:trace>
  <inkml:trace contextRef="#ctx0" brushRef="#br0" timeOffset="4699.2921">10101 1408 1764 0,'15'0'39'0,"3"0"8"0,3-6 1 0,6 6 1 0,2-8-39 0,1-2-10 0,3 2 0 0,6 0 0 16,-4-5 60-16,4-1 11 0,-3 4 1 0,0-3 1 15,-7-1-49-15,1 1-9 0,-6 0-3 0,0 0 0 16,-6-8 0-16,-4 2 0 0,-2 1 0 0,0-1 0 16,-6 3 23-16,0-2 4 0,-3-1 1 0,-3 6 0 0,-3 0-7 0,0-1-1 15,-3 9 0-15,6 5 0 0,-9 5 7 0,-3 1 1 16,-3 2 0-16,4 5 0 0,-4 0-32 0,0 6-8 15,0 7 0-15,3-7 0 0,0 7 0 16,3-5 0-16,0 6 0 0,3-4 0 16,0-1 0-16,3-4 0 0,3 3 0 0,0 3 0 0,3 3 0 15,0-1 0-15,3 3 0 0,0 8 0 16,0-5-51-16,0 0-11 0,3-3-2 0,-3-3-990 16</inkml:trace>
  <inkml:trace contextRef="#ctx0" brushRef="#br0" timeOffset="4987.7706">11527 913 1958 0,'-6'-5'43'0,"3"5"9"0,-3-3 1 0,0 3 3 0,-3 3-45 0,0 7-11 0,-5-2 0 0,-4 11 0 15,-3-1 53-15,0 3 9 0,0 0 2 0,0 11 0 16,0-5-32-16,1 10-5 0,2-8-2 0,-3 8 0 15,6-5 27-15,0 2 4 0,3-2 2 0,3-1 0 16,3-1-21-16,0-1-4 0,3-3-1 0,3 1 0 16,-3-1 26-16,3 1 5 0,-2-6 1 0,-1 2 0 15,0-1-18-15,-6 1-3 0,0-1-1 0,-3-4 0 16,-3 3-16-16,0-2-3 0,-3-6-1 0,-3 3 0 0,1 0-22 16,-1 0 0-16,-3-3 0 0,6-2 0 15,-9-4-21-15,3 4-9 0,-5 2-2 0,-4-5-856 16,-3 5-172-16</inkml:trace>
  <inkml:trace contextRef="#ctx0" brushRef="#br0" timeOffset="6062.2518">14929 1233 345 0,'-6'-21'15'0,"0"16"4"16,-3-9-19-16,1 1 0 0,-1 0 0 0,0 0 0 0,-3-1 246 0,0-4 46 15,0 5 8-15,3-9 3 0,0 9-199 0,0 0-40 16,-3-3-8-16,3 0-2 0,-3 3-22 0,4-6-4 15,-7 6 0-15,3 0-1 0,-3 0 7 0,-3 0 2 16,0 2 0-16,0 3 0 0,-3 0-6 0,-5 8-1 16,-4-5 0-16,-3 10 0 0,0-5 11 0,-2 8 1 15,-4 0 1-15,-3 5 0 0,4 6-17 0,-1 5-3 16,3-3-1-16,-5 10 0 0,5-4-3 0,-3 5-1 16,0 2 0-16,4-2 0 0,2 0-8 0,3 2-1 15,3-2-8-15,7-1 12 0,5-4-12 0,3-1 0 16,3 1 8-16,3-1-8 0,3 1 0 0,9-6 0 15,0 3 0-15,9-6 0 0,0-5 9 0,2-5 3 16,10 0 0-16,0-2 0 0,6-1 27 0,0-10 5 16,2-1 2-16,1-2 0 0,3-5-37 0,-1 0-9 15,-2 0 0-15,3-8 0 0,-7 2 8 0,1 1-8 16,0-9 12-16,0 1-4 0,-6-6 4 0,-1 0 1 0,1 3 0 16,-3-8 0-16,-3-3-13 0,0 3 9 0,-10 8-9 15,4-3 8-15,-3 11 0 0,-6 3 0 0,0 4 0 0,0 1 0 16,-6 8 29-16,0 5 6 0,0 0 1 0,0 13 0 15,-3 6-29-15,0 7-6 0,-3 1-1 0,0 4 0 16,3 9 14-16,0 0 2 0,3-3 1 0,0 10 0 16,3 1-40-16,3 8-8 0,3-3-1 0,3-1-1 15,3-7-41-15,6 0-8 16,3-2-2-16,11-6-1088 0</inkml:trace>
  <inkml:trace contextRef="#ctx0" brushRef="#br0" timeOffset="14083.5174">17921 1135 115 0,'12'-8'10'0,"-12"8"-10"16,0 0 0-16,0 0 0 0,3-5 161 0,-3-3 31 15,0 3 5-15,0-3 2 0,3 2-63 0,0-2-12 16,0 3-2-16,3-3-1 0,2 3-45 0,4-3-10 16,0-3-2-16,3 3 0 0,3 3 0 0,3-3 0 15,3 3 0-15,2-3 0 0,4 3-7 0,0-3-1 16,3 2-1-16,5-1 0 0,-2-7-12 0,3 9-3 15,5-3 0-15,10 3 0 0,0 0-15 0,5-3-3 16,4 2-1-16,5 1 0 0,-8 2-10 0,-4 3-3 16,1 0 0-16,-1 0 0 0,-5-5-8 0,-3 10 0 15,-4-5 0-15,-2 0 8 0,-9 0-8 0,-4 0 0 0,1 8-10 16,-6-8 10 0,-6 0-136-16,0 0-20 0,-6 6-5 0</inkml:trace>
  <inkml:trace contextRef="#ctx0" brushRef="#br0" timeOffset="14418.0193">18716 437 979 0,'-6'-8'43'0,"6"8"9"0,0 0-41 0,0 0-11 15,-3-6 0-15,3 6 0 0,0-8 80 0,0 8 15 16,-6 0 2-16,0 0 1 0,6 0-14 0,-6 0-2 16,0 8-1-16,-6 6 0 0,-3 9-23 0,0 4-5 15,-3 2-1-15,0 8 0 0,-2 3 8 0,-1 5 2 16,0 8 0-16,-6 13 0 0,6-8-19 0,0 5-4 16,7 4-1-16,-4-1 0 0,6-8-21 0,3-5-4 15,0-3-1-15,0 3 0 0,0-8-12 0,3-11 11 16,-3 3-11-16,3 3 10 0,0-5-10 0,-3-1-17 15,3 3 4-15,-3-5 1 0,-2-3 12 0,-1 8 0 16,0-5 0-16,0-3 0 16,3-5-114-16,-3-6-20 0,0 3-4 0,0-10-696 15</inkml:trace>
  <inkml:trace contextRef="#ctx0" brushRef="#br0" timeOffset="14793.0861">19153 934 1497 0,'0'0'32'0,"0"0"8"0,6 0 0 0,-6 0 4 0,0 0-36 0,3 11-8 0,0-3 0 0,0 5 0 0,-3 5 0 0,0 3 0 16,0 6 0-16,0 5 0 0,0 5 53 0,-3-3 9 15,0-2 2-15,3 8 0 0,-3-9-52 0,0 1-12 16,-3-6 0-16,0 4 0 0,0-4 54 0,-3-2 8 15,0-6 2-15,3 4 0 0,-3-4-14 0,3-2-2 16,1 0-1-16,-1-3 0 0,0 0-24 0,3-5-5 16,0-3-1-16,3 3 0 0,0-2-17 0,0-6 0 15,0 0 0-15,0 0 0 0,0 0 106 0,0 0 18 16,0-11 3-16,0-2 1 0,0 0-103 0,3-3-25 16,6-3 0-16,5-7 0 0,-2-1 56 0,9 1 7 15,0-6 1-15,6 0 0 0,0 6-64 0,2-8-18 16,7 4-1-16,3 1 0 0,8-2 19 0,-2 4 0 15,3 3 0-15,-16 8 0 16,1 3 0-16,0 0-13 0,-3 8 2 0,-4-3 1 16,1 2-107-16,-6 1-22 0,0 5-4 0,3 0-949 0</inkml:trace>
  <inkml:trace contextRef="#ctx0" brushRef="#br0" timeOffset="19019.0822">20367 1087 115 0,'-14'0'0'0,"14"0"10"0,0 0-10 0,0 0 0 0,0 0 0 0,0 0 0 16,0 0 217-16,0 0 42 0,0 0 8 0,0 0 1 16,0 0-159-16,0 0-32 0,0 0-6 0,0 0-2 15,0 0-3-15,0 0-1 0,0 0 0 0,0 0 0 16,0 0-4-16,6 8-1 0,-3-2 0 0,2-6 0 15,4 0-13-15,0 2-3 0,0-2-1 0,3 0 0 16,3 0-30-16,0 0-5 0,-3-2-8 0,6 2 11 0,3 0-11 0,-10-6 0 16,4 6 0-16,-3-8 0 0,0 8 0 0,-3-5 0 15,3 0 0-15,-3 2 0 0,-6-7 0 0,6 2 0 16,-3 0 0-16,0 2 0 0,-6-7 0 16,3 8 0-16,-3-8 0 0,0-1 0 0,-3 7 30 0,0 1 4 15,-3-7 1-15,3 5 0 0,-3 3-26 0,0 0-9 16,-3-3 0-16,0 2 9 0,3 6 0 0,-3 0 0 15,0-5 0-15,0 5 0 0,-6 0-9 0,7 5 0 16,2 1 9-16,-6 2-9 0,-9-3 12 0,3 8-3 16,-3 0 0-16,3 0 0 0,0 6 9 0,-2-3 2 15,2 2 0-15,3 6 0 0,0 3 11 0,3-6 2 16,0 3 1-16,3 2 0 0,0 1-15 0,3-6-3 16,3 0-1-16,0 3 0 0,3-3 39 0,0 3 8 15,0 2 2-15,6-7 0 16,0 7-73-16,3-5-15 0,6-2-2 0,0-1-1 0,3 4 27 0,3-9 0 15,5 0 0-15,4 0 0 16,3 0-113-16,0-7-27 0,-1 2-6 0,4-3-846 0</inkml:trace>
  <inkml:trace contextRef="#ctx0" brushRef="#br0" timeOffset="19457.1577">21055 1225 864 0,'0'0'38'0,"0"0"8"0,0 0-37 0,0 0-9 16,3 0 0-16,-3 8 0 0,0-8 92 0,6 5 17 15,-6-5 3-15,6 3 1 0,3 0 3 0,3 4 0 16,-3-7 0-16,6 3 0 0,-1 0-33 0,1-3-7 16,3 0 0-16,-3-3-1 0,3 0-30 0,-3 3-5 15,6 0-2-15,-3-7 0 0,-7 4-25 0,4-5-5 16,3 3 0-16,-3 2-8 0,3-8 10 0,-3 4-10 15,-3-1 8-15,0-3-8 0,0 3 8 0,-1 0-8 16,-8-8 0-16,6 6 8 0,0-1-8 0,-3-2 10 16,-3 0-10-16,0-1 10 0,-6 6-2 0,3-5-8 15,0 3 12-15,-6 2-4 0,-3 0-8 0,-3 2 0 16,1 1 0-16,-1 5-11 0,-6 0 20 0,0 0 4 16,3 5 1-16,-6 1 0 0,0 2 8 0,1 5 2 15,-1 0 0-15,0 0 0 0,0 6 2 0,0 2 1 16,3-2 0-16,0 2 0 0,4 3-19 0,2-3-8 15,3-3 0-15,3 3 8 0,0 3 29 0,6-8 6 16,3 8 1-16,3-6 0 0,0 4-23 0,6-4-4 0,0 3-1 0,5-2 0 16,1-1-4-16,3-2 0 0,3 3-1 15,6-1 0-15,-1-5-11 0,4 3-9 0,-3-2 9 0,3 1-13 16,-1-4-169 0,4 0-34-16,24 7-6 0,-16-10-731 0</inkml:trace>
  <inkml:trace contextRef="#ctx0" brushRef="#br0" timeOffset="29104.6448">2785 3072 1267 0,'0'-8'112'0,"0"0"-89"16,0-5-23-16,0-3 0 0,0 3 102 0,0-6 16 16,0 6 3-16,-3 0 1 0,3-1-22 0,0 6-5 15,-3 3-1-15,3-3 0 0,-3 3-28 0,3 5-6 16,0 0 0-16,0 0-1 0,-6 5-44 0,6 3-15 16,0 0 9-16,0 8-9 0,0 3 9 0,0 10-9 15,0-8 10-15,0 11-10 0,0 5 10 0,0 0-10 16,6 2 10-16,-3 4-10 0,3-1 12 0,0 6-3 15,0-6-1-15,3 0 0 0,-3 1 3 0,3-6 0 16,-3 2 0-16,0-7 0 0,0 2-2 0,-1-2 0 16,-2-5 0-16,0 2 0 0,-3-3 8 0,3-2 2 0,-3-3 0 15,0 0 0-15,-3-2-8 0,3-6-2 16,0 3 0-16,0-8 0 0,-3 0 3 0,3-8 1 0,0 0 0 16,0 0 0-16,0 0 19 0,0 0 3 0,0 0 1 15,0 0 0-15,0-11 3 0,0-2 1 0,0-3 0 16,0 0 0-16,3-5-18 0,-3 0-3 0,3-3-1 0,0-2 0 15,3-6-18-15,3 3 10 0,-6-3-10 16,3 0 8-16,6 1-8 0,-3-6 0 0,0 0 0 0,3-1 8 16,0-1-8-16,3 2 0 0,0-3 0 0,-1 0 0 15,4 3 0-15,-3 0 0 0,3 0 0 0,0 6 0 16,-3-4 12-16,3 3-4 0,-1 3 0 16,-2 5 0-16,0 3-98 0,0 5-20 15,-3 6-4-15,0 7-1 0,-3 3-150 0,0 0-31 16</inkml:trace>
  <inkml:trace contextRef="#ctx0" brushRef="#br0" timeOffset="29472.0496">3606 3019 1728 0,'9'-16'38'0,"-3"13"8"0,-3-5 2 0,-3 8 0 0,0 0-39 0,0 0-9 15,0 0 0-15,-3 3 0 0,-3 2 53 0,-3 9 9 16,4-6 2-16,-7 5 0 0,0 3-12 0,0 5-3 15,0 0 0-15,3 3 0 0,-3 5-27 0,0-3-6 16,0 3 0-16,0-2-1 0,3 2 13 0,3 0 2 16,1-5 1-16,-1 0 0 0,3 0-13 0,0-3-2 15,3-3-1-15,3 3 0 0,0-7 1 0,3 2 0 16,2-3 0-16,4 0 0 0,-3 0 4 0,3-5 0 0,0 0 1 0,3-3 0 16,0 3-21-16,3-8 0 0,6 0 0 15,-10 0 0-15,7-8 8 0,-6 3-8 16,0-3 8-16,0-2-8 0,0-1 12 0,-3-5-3 0,0-2 0 15,-3-1 0-15,-1-5 3 0,-2 0 0 0,0-2 0 0,0 0 0 16,-3-1-4-16,0 1-8 0,-3 2 12 0,-3 3-4 16,0-3 4-16,0 5 1 0,-3 1 0 0,0 5 0 15,0 2-13-15,-2 0-13 0,2 9 2 0,-3-6 1 16,0 8-2-16,-3 0-1 0,3 2 0 0,-3 6 0 16,0 3-104-1,0 5-21-15,-3 0-4 0,0 2-533 0,1 3-106 0</inkml:trace>
  <inkml:trace contextRef="#ctx0" brushRef="#br0" timeOffset="29871.4187">4112 3154 1728 0,'0'0'38'0,"0"0"8"0,3-8 2 0,0 3 0 15,0-3-39-15,0 2-9 0,0-2 0 0,-3 3 0 0,0 5 60 0,0 0 9 16,0 0 3-16,0 0 0 0,0-2-24 0,-3 2-5 16,-3-6-1-16,0 12 0 0,1-6-22 0,-4 5-5 15,0 3-1-15,-3 5 0 0,0 0 2 0,0 6 1 16,0-1 0-16,0 3 0 0,3 1-5 0,3 1-2 16,0 4 0-16,3-1 0 0,3 1-10 0,0-3 8 15,6 2-8-15,0-5 8 0,0 3 0 0,3-5 0 0,0 2 0 0,0-8 0 16,0 0-8-16,3-2 0 0,0-1 0 15,-3-4 0-15,3-4 17 0,-1 1 2 0,-2-3 0 0,6-5 0 16,0-1 7-16,-3-2 2 0,0 3 0 0,3-11 0 16,-3 3-8-16,0-6-2 0,0 1 0 0,-1-6 0 15,1-2-6-15,0-1-2 0,-3 1 0 0,0-6 0 16,-3 3 3-16,0 0 1 0,-3 2 0 0,0 6 0 16,-3 0-14-16,0 2 0 0,0 4 0 0,-3 1 0 15,-3 4 0-15,0 5-13 0,0-3 2 0,3 2 1 16,-6 6-13-16,3-5-2 0,0 10-1 15,-3-2-733-15,1 2-146 0</inkml:trace>
  <inkml:trace contextRef="#ctx0" brushRef="#br0" timeOffset="30153.791">4455 3051 1440 0,'-12'-8'64'0,"12"8"12"0,0 0-60 0,6 0-16 16,-3-3 0-16,6 3 0 0,0 0 94 0,3-5 16 15,8-1 3-15,7 4 1 0,0-9-26 0,6 3-4 16,-1 0-2-16,7-7 0 0,0 1-23 0,3 1-5 16,-4-3-1-16,1 3 0 0,-3 0-24 0,2-6-5 15,-5 6 0-15,-3 2-1 0,-3 1-23 0,-1-1 0 16,-2 3 0-16,0-2 0 0,-6-1-13 0,3 6-7 15,-6-3-2-15,2 5 0 16,-5 1-30-16,3 2-5 0,0 0-2 0,0 0 0 16,0 0-131-16,0 0-26 0</inkml:trace>
  <inkml:trace contextRef="#ctx0" brushRef="#br0" timeOffset="30743.6675">4913 2498 1263 0,'3'-14'56'0,"3"7"12"16,3-4-55-16,3 3-13 0,3 3 0 0,-3-3 0 0,3 5 84 16,-3 3 15-16,-1 0 2 0,1 3 1 0,-3 5-35 0,0 0-7 15,-3 5-2-15,-6 3 0 0,0 5 4 0,-3-5 1 16,0 2 0-16,-3 1 0 0,0 5 1 0,0-1 1 16,0 4 0-16,0-1 0 0,-2 3-36 0,2 1-7 15,0 7-2-15,3-6 0 0,-3 9 20 0,3-6 3 16,3 6 1-16,0 0 0 0,0 0-20 0,-3 2-3 15,3-2-1-15,3 5 0 0,-3-11 10 0,3 8 2 16,-3-2 0-16,3 0 0 0,0-1-32 0,-3-4 0 16,3-6 0-16,3 0 0 0,-6 0 0 0,3-5 0 15,-3 0 0-15,3 2 0 0,2-7 0 0,-2-1 0 16,3-5 0-16,0 3 0 16,0-5-56-16,3 2-18 0,0-5-3 0,0-3-1 15,3-2-25-15,-3-3-5 0,6-3 0 0,-3-2-1 16,3-3 44-16,-1-3 9 0,4-2 1 0,0 0 1 0,0-3 39 0,0 3 15 15,-3 2-11-15,0-2 11 0,0-3 0 0,-4 0 13 0,1 3-1 0,0 0 0 16,-3 0-1-16,0 2-1 0,0 0 0 0,0-2 0 16,0 3 18-16,-6-1 3 0,3-2 1 0,-3 0 0 15,-3-1-13-15,0 4-3 0,3-3 0 0,-3-1 0 16,0 4 24-16,3-1 4 0,-3-2 0 0,3 2 1 16,-3-2-25-16,0 3-4 0,-3-4-2 0,3 1 0 15,0 5 9-15,3-5 1 0,-3 5 1 0,-3 0 0 16,0 3 7-16,3-1 0 0,-3 1 1 0,-3 3 0 15,0-1-21-15,0 3-4 0,0 3 0 0,0 2-8 16,-6 0 8-16,3 3-8 0,3 5 0 0,-6-2 0 16,3 7 0-16,1-4 0 0,-7 2 0 0,3 2 0 15,6 3 0-15,-3 0 0 0,0 1 10 0,3-7-10 16,0 7 0-16,3-4 8 0,3 3-8 0,3-5 0 0,-3 0 0 16,9 0 0-16,3 0 0 0,3-3 0 0,0 3 0 0,5-3 0 15,4 0 0-15,0-5 0 16,0 0-102-16,3 0-26 0,2-3-4 0,1-2-868 0</inkml:trace>
  <inkml:trace contextRef="#ctx0" brushRef="#br0" timeOffset="31195.144">5979 3151 1954 0,'3'-18'43'0,"-3"10"9"0,0 0 1 0,0 3 3 0,0-6-45 0,0 8-11 0,0-5 0 15,0 8 0-15,-6-5 85 0,0 2 15 0,0 3 4 0,0 6 0 16,-6-4-76-16,3 9-16 0,-6 0-2 0,0 4-1 15,-5 7-9-15,5-4 0 0,-3 3 9 0,3 0-9 16,0 6 30-16,-3 2 2 0,0 3 0 0,6-1 0 16,3-1-22-16,1-1-10 0,2-3 10 15,0 1-10-15,9-4 0 0,0-4 0 0,-3 2 0 0,6-8 0 16,-1 1 0-16,4-4 14 0,0 1-4 0,-3-3-1 16,3-6 1-16,0 1 0 0,6-3 0 0,0-3 0 15,0 1 0-15,3-6 0 0,2-3 0 0,1 1 0 16,0-4 18-16,0 1 3 0,0-11 1 0,-3 0 0 15,3-2-32-15,-4-3 0 0,1-8 0 0,-3 0 0 16,3-8 0-16,-3 0 0 0,3-3 0 0,0-2 0 16,-4-6 0-16,4 1 0 0,3-6 0 0,-3 5 0 0,-6 4 0 15,6 1 0-15,0 4 0 0,0-1 0 16,-1 8 0-16,1 9 0 0,-3 1 0 0,-3 7 0 0,-3 7 0 16,-3 0 0-16,0 11 0 0,-3-3 0 0,-3 8 0 15,0 0 0-15,-3 10 0 0,0 6 0 0,-3 5 0 0,-3 3 0 16,0 5 0-16,-3 6 0 0,0 2 15 0,0 8-3 15,3 0-1-15,-2 0 0 0,5 2 7 0,-3 1 2 16,6-3 0-16,-3 0 0 0,6 0-7 0,0 0-1 16,0-3 0-16,3 3 0 0,0 3-12 0,0 2 0 15,0 0 0-15,-3 0 0 16,6 1-55-16,-3-1-17 0,0 0-3 0,-1 3-1127 0</inkml:trace>
  <inkml:trace contextRef="#ctx0" brushRef="#br0" timeOffset="32371.4544">8512 3283 1177 0,'-3'-13'25'0,"3"8"6"0,0-6 1 0,0 3 2 16,0-2-34-16,-3 2 0 0,-3-5 0 0,3 2 0 0,0 3 93 0,-3-5 12 16,-3 2 3-16,3 1 0 0,-3-1-52 0,-3 6-9 15,0 0-3-15,1 2 0 0,-7 3 0 0,0 3 0 16,-3 5 0-16,-6 2 0 0,0 6 4 0,-2 5 0 15,-4-2 0-15,3 5 0 0,0 5-23 0,4 2-4 16,2-2-1-16,9 1 0 0,3-4-12 0,3-2-8 16,6-3 10-16,-3-2-10 0,3-4 12 0,3-4-4 15,6-6-8-15,6 1 12 0,0-4 16 0,3-4 2 16,0-4 1-16,2-2 0 0,7-5-5 0,0-3-1 16,-3-2 0-16,3-1 0 0,0-7 6 0,-1 2 1 15,1-3 0-15,-3 1 0 0,3-3-32 0,-6 2 0 16,0 4 0-16,-1-1 0 0,1 3 0 0,-3 5 0 15,0 5 0-15,-3 3 0 0,0 6 0 0,-6 7 0 16,3 3 0-16,-3 5 0 16,-3 6-16-16,0 4-10 0,-3 4-2 0,3 2 0 0,-3 0 28 0,3 3 0 0,0-6 0 15,3 1-8-15,-3-6 8 0,2-3 0 0,-5-2 0 0,6-5 0 16,9-1 0-16,-9-4 12 0,3-1-4 16,0-2 0-16,3-9 10 0,6 4 2 0,-3-6 1 15,0-3 0-15,3-2-10 0,-1-3-3 0,1-2 0 16,0-1 0-16,0-5-8 0,-3 0 8 0,3-2-8 0,-3-3 8 15,-4-3-8-15,4 0 0 0,0-2 0 0,0 0 0 16,6-3 0-16,-3-6 0 0,-3-2 0 0,6-5 0 16,-1 0 0-16,-2-3 0 0,0 8 0 0,-3-8 0 15,-3 8 0-15,0-3 0 0,0 1-10 0,-3-1 10 16,-3 8 0-16,-3 1 0 0,0 2 0 0,-3 8 0 16,0 10-9-16,-3 0 1 0,3 6 0 0,-6 5 0 0,0 3 8 15,0 5 0-15,-3 0 0 0,0 13 0 0,-3-2 0 16,0 10 0-16,0 5 0 0,-3 6 0 0,3 0 0 0,-3 2 0 15,1 3 0-15,5 3 0 0,0 2 0 0,0 9 9 16,0-6-1-16,3 8-8 0,3 0 36 16,-3-6 1-16,0 3 0 0,3 1 0 0,3-6-13 0,3 2-4 15,-6-2 0-15,6 0 0 0,3-2-9 0,-6-1-3 16,3-8 0-16,0 3 0 0,6-5-8 0,-3-3 0 16,0-8 0-16,-3-2 0 15,6-3-29-15,-3-3-5 0,0-2-1 0,0-3 0 16,-1-3-183-16,1 0-37 0,12-5-7 0,-3-10-2 0</inkml:trace>
  <inkml:trace contextRef="#ctx0" brushRef="#br0" timeOffset="32602.8594">8562 3016 1382 0,'6'-16'123'0,"-6"8"-99"0,-6 1-24 0,6-4 0 16,0 3 75-16,3-5 9 0,-3 2 3 0,6-2 0 16,0 0 29-16,3-1 7 0,3 1 1 0,3-3 0 15,3 3-55-15,3 3-10 0,0 4-3 0,5-4 0 16,-2 2-31-16,3 2-6 0,0 4-2 0,6-3 0 16,2 5-17-16,4 5 0 0,-3-5 0 0,2 8 0 15,1 0-116-15,0 2-26 0,-4 4-6 16</inkml:trace>
  <inkml:trace contextRef="#ctx0" brushRef="#br0" timeOffset="33584.9743">11447 2569 403 0,'9'-18'36'0,"-3"10"-36"0,0-3 0 0,-3-2 0 15,0 5 86-15,5-5 10 0,7-1 3 0,-6 4 0 16,-9 2 23-16,-6-3 5 0,-6 1 1 0,-2 4 0 16,-7-4-23-16,0 2-4 0,-9 3-1 0,-3 2 0 15,1-2-18-15,-1 2-4 0,-3 0-1 0,-3 3 0 16,4 3-8-16,-1 5-1 0,-3-8-1 0,-2 5 0 16,5 3-26-16,-3-2-5 0,4 4 0 0,2 1-1 15,6 2-16-15,3-2-3 0,0 2-1 0,4 3 0 16,2 2-15-16,3-5 9 0,3 6-9 0,6-1 8 15,3-2-8-15,3 3 0 0,6-1 0 0,6 3 0 0,0-2 0 16,9 2 0-16,2 3 0 0,4 0 0 0,0 0 0 0,-6-3 0 16,6 3 8-16,-4-6-8 0,1 9 0 0,0-6 0 15,3 3 0-15,-3-1 0 0,-1 1 0 0,4 5 0 16,-3 0 0-16,0-2 0 0,-3-9 0 0,-6 6 0 16,-1-3 0-16,-5 1 0 0,-3-7 8 0,-3 1-8 15,-3 3 12-15,0-3-4 0,0-6 15 0,-3 1 2 16,-3-1 1-16,-3 4 0 0,-2-9 7 0,2 3 2 15,-3 0 0-15,-3 0 0 0,-3-3 10 0,0 0 3 16,-3-2 0-16,0 0 0 0,1-1-39 0,-1-4-9 16,-3-4 0-16,0 4 0 0,0-4 0 0,0 1 0 15,1-3 0-15,2 3 0 16,6 0-51-16,0-1-12 0,3-2-2 0,0 0-1 16,6-2-178-16,6 2-35 0,6-13-7 0,6 7-2 0</inkml:trace>
  <inkml:trace contextRef="#ctx0" brushRef="#br0" timeOffset="35740.9298">12375 3178 1414 0,'3'-3'31'0,"0"0"6"0,3 1 2 0,0 2 1 0,-6 0-32 0,9-3-8 0,-3 3 0 0,3 3 0 16,-3-1 61-16,3 1 11 0,-3-3 1 0,3 3 1 15,-3 2-24-15,0 0-5 16,-3-2-1-16,3 2 0 0,0 0-22 0,-3-2-5 0,-3-3-1 0,0 0 0 16,0 5 23-16,0-5 4 0,0 0 1 0,0 0 0 15,0 0 9-15,-3 6 3 0,3-6 0 0,-3 2 0 16,-3 4-39-16,0-4-7 0,6-2-2 0,-6 3 0 16,0 0-8-16,6-3 8 0,0 0-8 0,0 0 8 15,-6 0-8-15,6 0 0 0,-6-3 0 0,6 3 0 16,0 0 8-16,0-5 0 0,-3-3 0 0,6 2 0 15,-3 6-8-15,0-10 8 0,3 2-8 0,0 3 8 16,0-1-8-16,0-2 0 0,3 0 0 0,0 3 0 0,0 0 0 16,0 2 0-16,0 1 0 0,0-1 0 15,0 0 0-15,-1 1 0 0,-5 2 0 0,6 2 0 0,-6-2 0 0,6 3 0 16,-3 2 0-16,0 3 0 0,0-3 0 0,-3 3 0 16,0 0 0-16,0 3 0 0,0-1 0 0,-3 4-17 15,0-1 4-15,-3 5 1 16,0-2-189-16,1 3-38 0,-16 21-7 0,0-11-2 0</inkml:trace>
  <inkml:trace contextRef="#ctx0" brushRef="#br0" timeOffset="41554.4933">2827 5363 1220 0,'-6'-10'27'0,"6"10"5"0,0-6 2 0,0 6 0 0,0 0-34 0,0 0 0 0,0 0 0 0,0 0 0 0,0 0 58 0,0 0 5 16,-6 11 1-16,3 2 0 0,0 3-20 0,0 2-3 16,0 9-1-16,0 2 0 0,-3 0-7 15,3 3-1-15,-6 2-1 0,3 1 0 0,0-1 21 0,-3-2 5 16,0 2 1-16,0-5 0 0,0 0-3 0,-3 1-1 16,4-1 0-16,2-3 0 0,-3-2-10 0,3-3-3 15,0 0 0-15,3-5 0 0,-3 3-26 16,3-6-6-16,-3 3-1 0,6-6 0 0,0 1-8 0,-6-3 8 15,3 0-8-15,0-3 8 0,3-5 0 0,0 8 0 16,0-8 0-16,0 5 0 0,0-5-22 0,0 0-5 16,0 0-1-16,0 0 0 15,0 0-74-15,0 0-15 0,0 0-3 0,0 0-489 16,0 0-98-16</inkml:trace>
  <inkml:trace contextRef="#ctx0" brushRef="#br0" timeOffset="41869.6934">2600 5398 1177 0,'-3'-19'52'0,"3"14"11"0,0-3-51 0,0-3-12 0,0 1 0 0,6-4 0 16,3 1 65-16,0 0 11 0,-3-3 1 0,3 0 1 15,6-2-4-15,6-1-1 0,6-2 0 0,-7-3 0 16,13 3-19-16,0 0-4 0,3-3-1 0,5 0 0 16,1 6-4-16,0-1-1 0,5-2 0 0,1 5 0 15,0 6-27-15,-4-1-5 0,-2 6-2 0,3-1 0 16,-7 1-10-16,1 2 0 0,-3 3 9 0,-1 0-9 0,-2 3 0 16,-3-3 8-16,-3 0-8 0,-4 0 0 0,-5 3 0 0,0-1 0 15,0 4 0-15,-3-4 0 16,-6 4-43-16,3-1-3 0,-3 5-1 0,-3 1-546 15,-3 5-110-15</inkml:trace>
  <inkml:trace contextRef="#ctx0" brushRef="#br0" timeOffset="42074.8409">2839 5662 633 0,'-6'0'56'0,"0"0"-44"0,0 0-12 16,-3 0 0-16,3 3 208 0,6-3 39 0,0 0 8 0,0 0 1 15,0 0-150-15,15 2-30 0,-6-2-7 0,5 0-1 16,4 3-7-16,3-3-1 0,3-3-1 0,3 1 0 16,3-4-16-16,2 6-3 0,1-2-1 0,6 4 0 15,-4 1-31-15,1 2-8 0,0-2 0 0,-6 2-638 16,-1 1-129-16</inkml:trace>
  <inkml:trace contextRef="#ctx0" brushRef="#br0" timeOffset="42433.8396">3717 5554 1713 0,'-9'-16'37'0,"6"13"8"0,0-2 2 0,0 2 2 0,-3 1-39 0,6 2-10 16,0 0 0-16,-6 2 0 0,0 1 52 0,3-1 8 16,-3 4 1-16,3 2 1 0,-3 2-30 0,0 3-5 15,0 1-2-15,6-1 0 0,-6 3-25 0,6 0-14 16,-3 0 2-16,3-1 0 0,3 1 12 0,3 3 16 15,-6-6-3-15,6 3-1 0,0-3-20 0,3 0-5 16,0-5-1-16,3 3 0 0,0 0 14 0,3-6 0 16,-4 0 0-16,4-2 0 0,0-3 14 0,0 0-4 15,0-6-1-15,0 1 0 0,0 0 2 0,-3-3 0 16,3 0 0-16,-6 0 0 0,2-3-3 0,-5-2-8 0,3 3 12 16,-3-4-4-16,0 1-8 0,0 0 10 15,-3-6-10-15,-3 4 10 0,0-7 10 0,-3 4 1 0,3-1 1 16,-3 3 0-16,-3-2 4 0,-3 2 1 0,0 6 0 0,0-1 0 15,1 0-13-15,-4 6-2 0,0 0-1 0,3 2 0 16,-3 3-11-16,0 0 0 0,0 3 0 16,0 2 8-16,3 0-18 0,0 6-4 0,-3 0-1 0,3 2 0 31,-2 3-167-31,5-3-34 0</inkml:trace>
  <inkml:trace contextRef="#ctx0" brushRef="#br0" timeOffset="42769.88">4208 5456 1573 0,'9'-11'34'0,"-9"11"7"0,0 0 2 0,12 5 2 0,-3 1-36 0,2 2-9 16,-2 0 0-16,0 5 0 0,3-3 83 0,-3 1 14 15,0 5 3-15,3-3 1 0,-3 3-48 0,0 0-9 16,-3-3-3-16,0 0 0 0,3-2 5 0,-3-1 1 15,-3 1 0-15,0-3 0 0,2 0-25 0,-2-3-5 16,-3-5-1-16,0 0 0 0,0 0 27 0,0 0 5 16,0 0 0-16,0 0 1 0,0 0-1 0,0 0 0 15,0 0 0-15,0 0 0 0,0 0-11 0,0-5-2 16,6 0-1-16,-3-6 0 0,0 0-14 0,6-4-4 16,0-1 0-16,3-5 0 0,3 2-4 0,0 1-2 15,6-4 0-15,0 1 0 0,5-5-10 0,4-1 0 16,3 3 0-16,-3 6 0 0,2-3 0 0,4 5 0 15,-3-3 0-15,0 6 0 16,-4 3-85-16,1 2-13 0,-6 2-2 0,0 4-1075 0</inkml:trace>
  <inkml:trace contextRef="#ctx0" brushRef="#br0" timeOffset="43421.6922">6881 5022 1566 0,'0'0'34'0,"3"0"7"0,6-5 2 0,0 2 1 0,2-2-35 0,7 2-9 15,0-5 0-15,6 0 0 0,3 3 52 0,8-6 9 16,4 3 2-16,6-2 0 0,8-4-21 0,1 4-4 15,6-1-1-15,-7 1 0 0,-5-4-7 0,-4 4-2 16,1-1 0-16,-3 6 0 16,-7-3-56-16,-2 3-11 0,-6-1-2 0,0 4-535 15,-3-1-106-15</inkml:trace>
  <inkml:trace contextRef="#ctx0" brushRef="#br0" timeOffset="43714.3136">7506 4376 1659 0,'3'-16'73'0,"0"11"16"0,-6 0-71 0,3-1-18 0,0 6 0 0,0 0 0 16,0 0 51-16,-3 6 6 0,3 4 2 0,0 1 0 16,0 5-13-16,-3 5-2 0,-3 5-1 0,-3 9 0 15,6-1 7-15,-3 6 2 0,-6 8 0 0,0 4 0 16,-6-1-4-16,3 2 0 0,1 5 0 0,-7 3 0 15,-6-3-6-15,6 3-2 0,3-3 0 0,0 3 0 16,-2-3-28-16,2-5-12 0,0-3 8 0,9-2-8 16,3-3 13-16,-3-3-2 0,-12-2-1 0,6-3 0 15,9 0-24-15,-3-5-5 0,-8-3-1 0,2-5 0 16,6-3-49-16,0-3-11 16,3-4-1-16,-3-4-1 0,0-2-166 0,9-8-34 15</inkml:trace>
  <inkml:trace contextRef="#ctx0" brushRef="#br0" timeOffset="44298.1214">8077 4194 1609 0,'15'-27'71'0,"-6"14"15"0,0 5-69 0,0 0-17 16,0 3 0-16,-9 5 0 0,9 2 52 0,-6 6 6 15,0 3 2-15,-6 5 0 0,3 5-32 0,-3 5-7 0,-9 4-1 0,0 7 0 16,3 0 20-16,-6 5 3 0,0 3 1 0,-6 8 0 16,1 0-9-16,-1 5-2 0,6 3 0 15,-3 2 0-15,-3-2 4 0,6 0 1 0,3 0 0 16,-2 2 0-16,-1 1-14 0,3-9-4 0,0-2 0 16,3-5 0-16,0-6-10 0,-3-5-2 0,0-2-8 15,3-3 12-15,-3-6 8 0,3-2 2 0,0-8 0 16,1 0 0-16,2-3-22 0,3-5 0 0,-3-3 0 0,3-2 0 15,-3-6 12-15,3-2-1 0,3-1-1 0,0-4 0 16,0-3 0-16,3-1 0 0,6-1 0 0,3-1 0 16,-1 0-10-16,4 0-11 0,3 3 3 0,0 2 0 15,3-2 8-15,3 5-10 0,-3 0 10 0,2 5-10 16,4 3 10-16,0 0 0 0,0 3-9 0,-3 0 9 16,-1 5 0-16,4-6 0 0,0 1 0 0,0 0 0 15,-3-3 0-15,2 0 0 0,-2-3-12 0,0-2 12 0,-3-3 0 16,3-3 0-16,-4-2 0 0,1 0 0 0,-3-1-20 15,0-4 4-15,0-1 1 0,-3 1 0 0,3-3 15 0,-4-1 0 16,1 1 0-16,-6 3 0 0,0-3 9 0,-3-1 2 16,3-1 0-16,-6 1 0 0,-3 1-11 0,-3 3 0 15,3 2-12-15,-6 3 12 0,3 2 0 0,-3 6 0 16,-3 0 0-16,0 5 0 0,-3 0-9 0,1 7 9 16,-1 7 0-16,-6 2 0 0,3 2 0 0,0 6 11 15,-3 5 0-15,3 3 0 0,3-1-3 0,0 4 0 16,4-1 0-16,-1 1 0 0,6-1-8 0,0-2 8 15,3-3-8-15,3-3 8 0,0-2-8 0,6 0 0 16,2-5 0-16,4 2 0 0,3-5 0 0,0-1-16 0,3-1 4 16,6-1 1-1,2-5-147-15,1 0-30 0,30 5-5 0,-7-13-2 0</inkml:trace>
  <inkml:trace contextRef="#ctx0" brushRef="#br0" timeOffset="60084.4553">10652 4662 403 0,'0'-8'36'0,"0"-3"-36"16,0 4 0-16,0-7 0 0,-3 4 188 0,3-1 32 15,-3 1 5-15,3-1 2 0,-3 0-83 0,3 1-16 16,-3-1-3-16,3 3-1 0,0 0-19 0,0 0-4 15,0-2-1-15,0 5 0 0,0 5-23 0,0-3-5 16,-3-2 0-16,3 5-1 0,0 0-14 0,0 0-2 16,0 0-1-16,0 0 0 0,0 0-20 0,0 0-4 15,0 0-1-15,-3 8 0 0,0 2 7 0,-3 3 2 16,0 6 0-16,0 7 0 0,-3 3-21 0,3 3-4 16,-5 5-1-16,2 3 0 0,-3-3 7 0,0 5 1 15,3 3 0-15,-3 0 0 0,-3 0 16 0,6 0 3 16,-3 3 1-16,3-3 0 0,-3 0-20 0,3-3-3 15,1-2-1-15,2-1 0 0,-3-4-2 0,0-1-1 16,0-5 0-16,0 0 0 0,3 1 10 0,-3-7 1 16,0-4 1-16,3-1 0 0,0-2-25 0,0-2-14 0,0-4 2 15,3 1 0-15,0-3-11 0,0 0-1 16,0-6-1-16,0 1 0 16,3-3-121-16,0 0-24 0,0 0-5 0,-3-5-619 0,-3-3-124 15</inkml:trace>
  <inkml:trace contextRef="#ctx0" brushRef="#br0" timeOffset="60416.3709">10563 4900 1335 0,'-6'-16'29'0,"3"8"7"0,0-5 0 0,-3 0 2 0,3-3-30 0,0-3-8 0,0-2 0 0,3 0 0 16,0-5 68-16,3 2 13 0,3-5 3 0,3 2 0 0,3 1-24 0,3-1-5 15,-1 1-1-15,7-1 0 0,0 4-3 0,3 1-1 16,0-1 0-16,0 4 0 0,2 1 10 0,1 2 1 15,0 0 1-15,-3 0 0 0,3 5-19 0,-4 1-4 16,4 2-1-16,-3 0 0 0,-3 5-5 16,3 1-1-16,-7-1 0 0,1 6 0 0,0-1-32 0,-3 6 0 15,0-2 0-15,0 1 0 0,3 4 13 0,-6-3-4 16,-1 3-1-16,1 2 0 0,-6 0-8 0,-3 0 0 16,-3 3-10-16,-3 3 10 0,-9-1 12 0,-2 3 8 15,-7 6 1-15,-3-1 1 0,-9 1 14 0,-3-1 2 16,-8 3 1-16,-1-2 0 0,-2 2-39 0,-1-3 0 15,3-2 0-15,4-5-8 0,2-1 8 0,3 1 0 16,3-3 0-16,7-3 8 16,5-3-31-16,3-2-5 0,6 0-2 0,3-2-755 0,3 1-151 15</inkml:trace>
  <inkml:trace contextRef="#ctx0" brushRef="#br0" timeOffset="60811.5722">11509 4604 2016 0,'9'-16'44'0,"-6"8"10"0,0-3 2 0,3 3 0 0,-3 0-45 0,3 3-11 0,-3 0 0 0,0 2 0 16,-3 3 60-16,0 0 9 0,0 0 3 0,0 0 0 0,0 8-51 0,0 3-9 15,3 5-3-15,-3 5 0 0,-3 3 3 0,0 2 0 16,3 3 0-16,-3 3 0 0,3 0 20 0,-3-6 5 15,0 6 1-15,3-3 0 0,-3-3-5 0,0-2-1 16,0 3 0-16,0-1 0 0,0-5 20 0,-3-2 3 16,0-1 1-16,0 1 0 0,0-3-13 0,0 0-3 15,-3-3 0-15,4-3 0 0,-4-2-23 0,3 0-5 16,-3 0 0-16,0-5-1 0,0 0 6 0,3-3 2 16,0 0 0-16,3-3 0 0,-3-2 11 0,3-1 2 15,0-2 1-15,3-2 0 0,-3 2-21 0,6-3-4 16,0 1 0-16,6-3-8 0,0-3 8 0,3 0-8 15,3-5 0-15,3-1 0 0,-1 1 0 0,4 0 0 16,3-3 0-16,9-5 0 0,-3 0 0 0,5 3 0 16,-2-6-12-16,3 0 3 0,-4 3 9 0,4-3 0 15,-3 6-9-15,0-3 9 16,-4 0-149-16,-2 5-26 0,-3 5-5 0</inkml:trace>
  <inkml:trace contextRef="#ctx0" brushRef="#br0" timeOffset="61164.8056">12158 4807 1728 0,'0'0'76'0,"0"0"16"16,9-2-73-16,0 2-19 0,0 0 0 0,3-3 0 16,3-2 99-16,6 0 16 0,-4-3 3 0,7 0 1 15,0-3-22-15,3 1-4 0,0-4-1 0,-7 4 0 16,1-3-53-16,3-3-11 0,-3 2-3 0,0-1 0 0,0-1-17 15,-4 0-8-15,1 3 8 0,0-6-8 0,-3 1 12 0,-3-1-4 16,-3 3 0-16,-3-2 0 0,-3 4 3 0,0-1 0 16,-6 4 0-16,0-2 0 0,0 5 6 0,-6-3 2 15,3 6 0-15,-3 0 0 0,-3 2-6 0,3 3-1 16,-3 0 0-16,0 3 0 0,-2 5-12 0,-1-1 9 16,0 1-9-16,-3 6 8 0,0 2-8 0,-3 5 10 15,-3 2-10-15,7 1 10 0,-1 3-2 0,6-1 0 16,0 1 0-16,3 2 0 0,3-3 4 0,3-2 0 15,3 0 0-15,3 0 0 0,3-1-12 0,3-1-17 16,3-1 4-16,0 0 1 0,0-2 3 0,5-1 1 16,-2-5 0-16,0 0-827 0,0 1-165 15</inkml:trace>
  <inkml:trace contextRef="#ctx0" brushRef="#br0" timeOffset="61567.8973">13060 4448 2214 0,'0'0'48'0,"0"0"11"0,0 0 1 0,0 0 3 0,0 0-51 0,9 2-12 0,-6 4 0 0,3 2 0 16,0 2 57-16,0 3 9 0,-3 6 2 0,6 5 0 16,-6-1-25-16,3 4-5 0,-3 5-1 0,0-1 0 15,3 1 2-15,-6-3 0 0,3-2 0 0,-3-1 0 16,0-2-3-16,0-5 0 0,2-1 0 0,-2 1 0 15,0-6 2-15,0-3 0 0,3 1 0 0,-3-3 0 0,0 0-18 16,0-3-3-16,3 0-1 0,3 1 0 0,-6-6 13 16,0 0 3-16,6 2 0 0,3 1 0 0,-3 0-32 0,3-3-13 15,0 0 1-15,0 0 0 0,0 0 12 0,0-3 16 16,3 0-3-16,-3 1-1 0,0-1-12 0,0 0 0 16,-3-2 0-16,-1 0 0 0,1 0 10 0,0-1-1 15,0-2 0-15,0 0 0 0,0 3 2 0,0-5 0 16,0-1 0-16,3 0 0 0,0 1-11 0,0-1 0 15,0-2 0-15,3-3 8 0,0 0-8 0,0-2 0 16,2-6 0-16,7 0 0 0,0-2 0 0,0-3 0 16,6 2-12-16,-3-5 12 0,2 3-28 0,-2 0 3 15,0 3 0-15,6 2 0 16,-3 3-104-16,-4-1-21 0,4 9-4 0,-6 0-1086 0</inkml:trace>
  <inkml:trace contextRef="#ctx0" brushRef="#br0" timeOffset="61825.7302">14063 4509 1612 0,'21'0'144'0,"-12"-3"-116"0,-3 3-28 0,-6 0 0 15,0 0 64-15,6 3 8 0,-3 2 0 0,0 3 1 16,-6 0 23-16,3 2 5 0,-6 3 1 0,-3 1 0 0,3 4 9 0,-3 3 1 15,-3 1 1-15,3 1 0 0,3-1-70 0,-3-1-15 16,0 0-2-16,0-3-1 0,1 1 1 0,-1-1 0 16,6-2 0-16,-3 0 0 0,3-5-26 0,3 2 0 15,0-5 0-15,0 3 0 0,6-4 0 0,-3-1-14 16,3-1 2-16,2-2-820 16,-2-1-164-16</inkml:trace>
  <inkml:trace contextRef="#ctx0" brushRef="#br0" timeOffset="61944.9338">14522 4178 2188 0,'8'-6'48'0,"1"1"11"0,-6 0 1 0,-3 2 1 0,-3-2-49 0,0 5-12 0,0 0 0 0,-3 3 0 32,-2 2-28-32,-1 3-8 0,0 5-1 0</inkml:trace>
  <inkml:trace contextRef="#ctx0" brushRef="#br0" timeOffset="62328.9408">14700 4379 1551 0,'15'-5'68'0,"-6"2"16"0,6 0-68 0,0 3-16 0,-3-2 0 0,0 2 0 16,-4 0 72-16,-2 2 10 0,3 1 2 0,-3 5 1 15,0 0-41-15,-6 0-9 0,0 5-2 0,-6 5 0 16,0-2 2-16,-3 3 0 0,-3 5 0 0,7 2 0 15,-4-5 4-15,6 3 1 0,-3-3 0 0,3 3 0 16,0-3-8-16,3 0-2 0,0-5 0 0,0 0 0 0,3 0-12 0,3 0-2 16,0-5-1-16,0-1 0 0,2-2-1 0,4-3 0 15,0 1 0-15,0-4 0 0,3-2 3 0,3 0 1 16,0-2 0-16,0-4 0 0,-3 1 5 0,-1 0 1 16,7-3 0-16,0-3 0 0,0 1 6 0,0-4 2 15,-3 1 0-15,-3-5 0 0,2 2-5 0,1-3-1 16,-6 3 0-16,0-2 0 0,0-1 3 0,-3 3 1 15,0-2 0-15,0 2 0 0,-6 0 2 0,3 3 0 16,-3 0 0-16,0 2 0 0,-6 1-15 0,3 2-2 16,0 0-1-16,-3 2 0 0,-3 1-14 0,0 2 0 15,-3-2 0-15,0 3 0 16,-3 2-96-16,-3 0-21 0,-6 0-5 0,0 2-720 16,-5 3-144-16</inkml:trace>
  <inkml:trace contextRef="#ctx0" brushRef="#br0" timeOffset="62704.1262">15471 4424 1555 0,'24'-16'138'0,"-15"8"-110"0,0 0-28 0,-3 0 0 16,-3 3 93-16,0 0 14 0,-3 5 2 0,0 0 1 15,0 0-35-15,0 0-7 0,0 0-2 0,0 2 0 16,-3 6-16-16,-3 3-3 0,0 2-1 0,0 0 0 0,3 3-26 0,-3 3-4 16,3-1-2-16,0-5 0 15,3 3 8-15,3-3 2 0,0 1 0 0,6-1 0 0,-3 3 8 0,0-3 1 16,3 0 1-16,3 0 0 0,-1-2 14 0,1-3 2 16,3-3 1-16,0-5 0 0,0 0-23 15,3-5-4-15,0 2 0 0,0-5-1 0,2-2 43 0,-2-3 9 16,0-1 1-16,3 1 1 0,-3 0-36 0,0-6-7 15,3 1-2-15,-1-1 0 0,-2 1-10 0,0 2-2 16,-3-3-1-16,3 1 0 0,-3-3-19 0,3 2 10 16,-4-5-10-16,4 6 8 0,-6-6-8 0,3-2-14 15,0-1 3-15,-6 3 1 16,0 3-90-16,-6 3-17 0,-6 2-4 0,-3 3-1 16,0 2-107-16,-6 6-22 0</inkml:trace>
  <inkml:trace contextRef="#ctx0" brushRef="#br0" timeOffset="63821.3913">14795 4474 403 0,'6'-8'17'0,"-6"8"5"16,6-5-22-16,0 2 0 0,-6 3 0 0,6-5 0 0,0 0 147 0,-3-1 25 16,3 1 4-16,-3 2 2 0,0-2-70 0,0 0-15 15,0 2-2-15,3-2-1 0,-6 0-7 16,3-1-2-16,-3 1 0 0,0 5 0 0,0 0-24 0,0 0-5 16,3-3 0-16,-3 3-1 0,0 0 0 0,0 0 0 15,0 0 0-15,0 0 0 0,0 0-42 0,-9 3-9 16,3 0 0-16,-3-1 0 0,0 1 0 0,-3 2 14 15,3-2-4-15,0 0-1 0,0-1-9 0,1-2 0 16,2 3 0-16,0-1 0 0,-3-2 9 0,9 0-9 16,0 0 10-16,0 0-10 0,-6 3 0 0,6-3 0 15,-6 5 0-15,0 1 0 16,0-4-41-16,0 4-15 0,0-1-2 0,3-2-806 0</inkml:trace>
  <inkml:trace contextRef="#ctx0" brushRef="#br0" timeOffset="64898.3492">14995 4538 759 0,'0'0'33'0,"0"0"8"0,0 0-33 0,0 0-8 0,0 0 0 0,0 0 0 15,0 0 79-15,0 0 13 0,-3-8 4 0,0 0 0 16,0 2-20-16,3 6-3 0,-3-7-1 0,0-1 0 16,0 0 4-16,0 2 0 0,3 6 0 0,0 0 0 15,0-8-16-15,0 8-2 0,-3-5-1 0,3 5 0 16,0-10-26-16,-3 2-6 0,3 8-1 0,0 0 0 15,0 0-13-15,0-8-3 0,0 8-8 0,0 0 12 16,0 0 7-16,-3-6 1 0,3-2 0 0,0 8 0 16,-6-5-20-16,3 0 0 0,-3 0 0 0,0 2 0 15,0 0 8-15,-3-2 0 0,3 5 1 0,0 0 0 16,-3-3-1-16,-2 6 0 0,2-6 0 0,-3 3 0 16,3 3 2-16,-3 0 0 0,0-1 0 0,-3 1 0 0,3 2-10 0,3-2 0 15,-3-1 0-15,6 1 8 16,0 2-8-16,1 1 0 0,-1-1 0 0,3 0 0 15,3 1-29-15,0-1-2 0,3 3 0 0,0 0 0 16,2 0-153-16,4 0-30 0</inkml:trace>
  <inkml:trace contextRef="#ctx0" brushRef="#br0" timeOffset="66362.9215">16525 4255 460 0,'21'-11'20'0,"-21"11"5"0,6-8-25 0,-3-3 0 15,-1 3 0-15,1-5 0 0,3 3 184 0,-6-1 32 16,3 0 7-16,0 1 1 0,0 2-126 0,-3 0-25 16,-3 0-5-16,0 0 0 0,0 0-6 0,0 0-1 15,-3 3 0-15,1 0 0 0,-4-1-5 0,0 4-2 16,-3-1 0-16,0 3 0 0,0 0-35 0,0 3-7 15,-6 2-2-15,0 0 0 0,-2 3 26 0,-1 3 4 16,-3 2 2-16,-3 3 0 0,3-3-22 0,3 0-4 16,1 3 0-16,-1 0-1 0,3-3 9 0,6 1 1 15,0-1 1-15,3 0 0 0,3 0-26 0,3 1 0 16,3-4 0-16,3 3 0 0,6-2 0 0,0 0 0 0,0-1 0 16,3-2 0-16,3 0-10 0,0 0-7 0,3 3-2 15,2-1 0-15,-2-2 19 0,0 0 0 0,6 3 0 16,-3-1 0-16,-3-2 12 0,-4 3 5 0,4 2 2 15,-6-3 0-15,-3-2-19 0,0 6 0 0,-3-4 0 0,-3 1 0 16,-3-1 20-16,0 1 0 0,-6 0 0 0,-3-1 0 16,0-2 28-16,-6 5 7 0,-3-5 1 0,1 3 0 15,-4-1-29-15,-3 1-6 0,0-3-1 0,0 3 0 16,-2-4 8-16,-1 1 0 0,0 3 1 0,3-6 0 16,3 3-29-16,0 0-21 0,-2 0 3 0,2 0 1 15,6 0-79-15,-3-3-15 0,3 3-3 0,6-5-601 16,0 2-120-16</inkml:trace>
  <inkml:trace contextRef="#ctx0" brushRef="#br0" timeOffset="67374.1371">18790 4120 759 0,'0'0'33'0,"0"0"8"0,-6 0-33 0,-3 0-8 0,0 0 0 0,0 2 0 16,0 1 104-16,0 0 20 0,-3-3 3 0,3 2 1 15,4 1-28-15,-1-3-4 0,6 0-2 0,0 0 0 16,0 0-23-16,0 0-5 0,0 0-1 0,0 0 0 16,9 8-17-16,-4-6-3 0,4 1-1 0,3-3 0 15,-3 3 33-15,3-3 7 0,0-3 0 0,0 0 1 16,0 1-42-16,3-6-9 0,-3 3-2 0,3-6 0 15,2 3 10-15,-2-3 2 0,3-4 0 0,-3 1 0 16,3 1-29-16,0 0-6 0,3-3-1 0,-4 0 0 16,-2 3-8-16,3-3 0 0,-3 0 0 0,-3-2 0 0,0-1 0 15,0-2 0-15,0 0 8 0,0 0-8 0,-6-3 0 16,2 3 0-16,-5-6 0 0,0 6 8 0,0-3-8 16,-3 6 0-16,-9-1 0 0,4 3 0 0,-4 3 0 15,0 2 0-15,0 1 0 0,-6-1 0 0,0 6-8 0,-3 2 8 16,0 1 0-16,-3 4 0 0,1 1 0 0,-1 2 0 15,-3 3 0-15,3 3 0 0,-3 2 0 0,3 6 0 16,-2 2 0-16,2 5 0 0,3-2 16 0,0 5 7 16,0 0 1-16,3 0 1 0,0 3-37 0,4 2-7 15,2 1-1-15,0 2-1 0,3 0 21 0,0-3 8 16,6 3 0-16,0 0 0 0,0 0 20 0,6-5 3 16,0-3 1-16,3 0 0 0,0-2-20 0,2-3-3 0,4-3-1 15,3 0 0-15,0-5-8 0,6 0 8 0,3-3-8 16,2-2 8-1,1-4-120-15,0-1-24 0,3-4-4 0</inkml:trace>
  <inkml:trace contextRef="#ctx0" brushRef="#br0" timeOffset="67673.6253">19293 4149 1785 0,'3'-11'159'15,"0"-2"-127"-15,0-3-32 0,6 0 0 16,-3 0 36-16,3-5 0 0,6 3 1 0,-1-4 0 0,4 1 31 0,0 0 5 15,6-3 2-15,0 6 0 0,0-3-9 0,-1 5-2 16,-2 0 0-16,0 3 0 0,-3 2-16 0,0 3-3 16,-6 0-1-16,0 3 0 0,-3 5-19 15,-1 0-4-15,1 2-1 0,-3 4 0 0,0 2-4 0,-3 2-2 16,3 4 0-16,0 4 0 0,0 1 29 0,-3-1 5 16,6 3 2-16,-3 3 0 0,0 3-41 15,3-1-9-15,-3 0 0 0,3 4 0 0,0 1 0 0,3 1 0 16,0-3 0-16,2 3 0 0,1-6 0 0,0 1 0 15,3-3 0-15,-3-1 0 0,0-4 0 0,0-3 0 16,0 0 0-16,-4 0 0 16,1-6-117-16,-3 1-27 0,0-1-4 15,-3-2-616-15,0-8-122 0</inkml:trace>
  <inkml:trace contextRef="#ctx0" brushRef="#br0" timeOffset="67940.3791">20293 3686 1706 0,'-12'-6'76'0,"9"6"15"0,-3-2-73 0,0 2-18 0,0 5 0 0,-3 0 0 15,-2 6 73-15,-1 2 11 0,-6 6 3 0,0 4 0 16,-3 1 11-16,0 3 2 0,-3-1 1 0,-5 3 0 16,-1 0-26-16,-6 0-6 0,0 3-1 0,-5 3 0 15,-4-6-18-15,6 2-4 0,7-1-1 0,5 1 0 16,-3 1-15-16,6-3-3 0,-2 0-1 0,-4 0 0 15,0-2-26-15,0-1 0 0,0-2 0 0,4 3 0 16,2-4 16-16,0 1 2 0,3-3 0 0,3 3 0 16,0-3-117-16,4-2-23 15,-1 2-5-15,3-2-1 0,6-4-136 16,-3 1-28-16,-3 11-6 0,15-11-1 0</inkml:trace>
  <inkml:trace contextRef="#ctx0" brushRef="#br0" timeOffset="68401.0852">20817 3884 1699 0,'27'-26'75'0,"-15"15"16"0,3-2-73 0,-7 5-18 0,-8-5 0 0,0 5 0 15,0-3 61-15,0 6 9 0,-3-3 2 0,-2 3 0 16,-4-1-58-16,-6 6-14 0,0-2 0 0,-6 7 0 15,-3 0 60-15,-3 3 10 0,1 3 2 0,-1 2 0 16,-3 3-64-16,0 0-8 0,1 2-12 0,-1 1 4 16,0-1 50-16,3 3 10 0,0 1 3 0,4-4 0 15,-1 1-37-15,0 2-7 0,-3 3-2 16,0-3 0-16,7 5 9 0,2-2 2 0,3 0 0 0,0 5 0 16,3-3-12-16,3-4-8 0,3-4 12 0,3-2-12 15,0-5 12-15,6-1-12 0,0-2 12 0,0-3-12 16,6-2 16-16,0-6-3 0,3 1-1 0,3-3 0 15,3-6 7-15,5 0 1 0,1-5 0 0,3-2 0 16,0-1-20-16,-3 1 0 0,2-3 0 0,1-3 0 16,-3 0 0-16,6-5 0 0,-3 0 0 0,-4 0 0 0,4 0 0 15,6-3 0-15,-3 0 0 0,-6 8 0 0,-7 6 0 16,1 5 0-16,-9 2 0 0,0 3 0 0,-3 8 0 0,-6 0 0 16,0 0 0-16,-3 8 0 15,-3 3 0-15,0 5 0 0,-3-1 0 0,0 4 0 0,0 5 0 16,0 0 0-16,1 5 0 0,-1 8 0 0,3 0 0 0,0 0 0 15,3 2 0-15,0-2 0 16,0-2-99-16,3-3-23 0,3-3-5 0,0-5-581 16,0-3-116-16</inkml:trace>
  <inkml:trace contextRef="#ctx0" brushRef="#br0" timeOffset="69002.5809">21070 3937 1094 0,'15'-26'48'0,"-9"15"11"0,3 0-47 0,0 1-12 0,0-1 0 0,2 1 0 16,-2-1 143-16,0 3 26 0,0 3 6 0,0-3 1 16,-6 3-39-16,3 5-7 0,-3 0-2 0,-3 0 0 15,0 0-51-15,6 8-10 0,3 2-3 0,0-2 0 16,-3 5-51-16,-3 1-13 0,3-1 0 0,3 3 0 16,3-1 0-16,-6 1 0 0,-3 3 0 0,0 5 0 15,3-3 0-15,-4 3 0 0,-7-3 0 0,2 0 0 16,-3-2 54-16,0-4 8 0,-3 1 2 0,3 3 0 15,-3-6-64-15,3-2-18 0,6-1-1 0,-3-2 0 16,0 0 19-16,3-8 0 0,0 0 11 0,0 0-11 16,0 0 20-16,0 0-4 0,0 0 0 0,6-5 0 0,0-1-16 15,0-1 0-15,0-4 0 0,3-2 0 0,3 0 45 16,-1-3 15-16,1-3 4 0,3 1 0 0,-3-6-52 16,6 3-12-16,6-1 0 0,3 1 0 0,-4 3 0 0,4-1-16 15,3 1 3-15,3 4 1 0,-3 1 12 0,-4 3 16 16,4 4-3-16,-3 4-1 0,-3 2-12 15,-3 0 0-15,-10 5 0 0,1 6 0 0,0-1-15 0,-6 3-5 16,-6 3-2-16,0 0 0 0,-3 3 22 0,0-1 0 16,-3 1 8-16,-3-1-8 0,0-2 19 0,0 0-2 15,4 0 0-15,-4-6 0 0,3-2-17 0,0 0 0 16,0 3 0-16,3-3 0 0,3-8 0 0,0 0 0 16,0 0 0-16,0 0 0 0,0 0 0 0,0 0 0 15,0 0 0-15,6-3 0 0,3-2 0 0,3 2 0 0,-1-7 0 16,1-1 0-16,3 1 0 0,0-4 0 0,6-2 0 15,3-2 0-15,-3 2 0 0,5-5 0 0,4 0 0 0,0 0 0 16,0-1 0-16,-4 4 0 0,-2-3 0 0,3 5 0 16,-6 3 0-16,0 2-11 0,-3 3 2 0,-3 3 0 15,-1 2 9-15,-5 6 12 0,0 5-2 0,0 2-1 16,-6 6-9-16,0 3 0 0,-6-1 0 0,3 6 0 16,-3 0 0-16,0 2-12 0,-3-2 2 0,0 3 1 15,0-1 9-15,0 0 12 16,0 4-2-16,0-4-1 0,-2 0-58 15,2 1-12-15,-3-3-3 0,0-3-751 0,0 0-150 0</inkml:trace>
  <inkml:trace contextRef="#ctx0" brushRef="#br0" timeOffset="69558.7815">22484 3691 1882 0,'0'0'84'0,"0"0"16"0,0 0-80 0,0 0-20 16,6 0 0-16,0 5 0 16,-6 1 68-16,3 4 10 0,-6 1 2 0,3 2 0 0,-6 5-16 0,0 4-4 15,-3 1 0-15,6 4 0 0,-6-3-15 0,3 0-3 16,-3-1-1-16,3 4 0 0,0-1-14 0,0 1-3 0,0 2-1 0,0 0 0 16,3 0 2-16,0 0 1 0,-3-2 0 0,6 2 0 15,-3 0-3-15,0-3-1 0,1-2 0 16,2 0 0-16,0-3 0 0,-3-2 0 0,0-1 0 0,3-5 0 15,-3 1-9-15,0-4-1 0,0-2-1 0,0 0 0 16,-3-3-11-16,6 1-11 16,0-6 3-16,0 0 0 0,0 0 30 0,0 0 6 0,0 0 2 0,-3-6 0 15,-3 4-4-15,3-6-1 0,-3-3 0 0,3 1 0 16,-3-4-10-16,3 1-3 0,3-8 0 0,-3 2 0 16,3-2-4-16,3-3-8 0,0 1 11 0,3-1-11 15,0-3 8-15,3 1-8 0,-3 2 0 0,12-5 0 16,-4 2 0-16,1 4 0 0,0-4 0 0,6 3 0 15,-3-2-10-15,12 2-2 0,-9-2-1 0,14-1 0 16,-2 1-11-16,0-1-3 16,5 1 0-16,4-1 0 0,0 4-1 0,-4 4-1 0,-2 3 0 15,-9 3 0-15,3 2 20 0,5 1 9 0,-5 2-8 0,0 3 8 0,-3 2 0 16,0 0 0-16,-4 3 0 0,1 3 0 0,0 0 0 16,-9 4 0-16,-6-1 0 0,-3 2 0 15,-3 5-29-15,-9 3-1 16,-3 2 0-16,-6 4 0 0,-6-1 48 0,3 2 10 0,-6-1 1 0,1 1 1 15,-1-1-45-15,3-6-9 0,0-1-1 0,-3 1-1 0,-2-3 42 16,5 1 8-16,-3-1 1 0,-3 0 1 16,3-2-46-16,-11 2-8 0,2-5-3 0,0 0 0 15,0-3-155-15,4 0-31 0,2 1-7 0,0-6 0 0</inkml:trace>
  <inkml:trace contextRef="#ctx0" brushRef="#br0">23299 2985 2188 0,'0'0'48'0,"0"0"11"0,0 0 1 0,0 0 1 0,0 0-49 0</inkml:trace>
  <inkml:trace contextRef="#ctx0" brushRef="#br0" timeOffset="70254.2971">23320 4016 345 0,'12'0'31'0,"-9"0"-31"0,-3 0 0 0,9 0 0 15,0 0 306-15,3-2 55 0,0-1 11 0,-3 0 3 16,12-2-242-16,-1 0-48 0,7-3-9 0,-3 3-3 15,0-6 24-15,3 3 5 0,2 0 1 0,-2 0 0 16,-3-2-63-16,-3-1-12 0,3-2-2 16,-4 0-1-16,-5-3 31 0,6 0 7 0,-6-3 1 0,0 1 0 15,-3-3-52-15,-3-1-12 0,-3-1 0 0,0 2 0 16,-3-3 0-16,0 5 0 0,-3-2 0 0,0 2 0 16,-3 1 0-16,3 2 0 0,-6 0 0 0,-3 8 0 15,6 3 0-15,-6 0 0 0,-3 2 0 0,-3 0 0 16,0 3 0-16,-3 3 0 0,3 5 0 0,-5-3 0 15,-4 6 0-15,3-1 0 0,0 4 0 0,6 2 0 16,-3-1 0-16,-2 9 0 0,2 3 0 0,3-1 0 16,0-2 0-16,6 2 0 0,3-2 0 0,-3 0 0 15,3 3 0-15,6-1 0 0,0-2 0 0,6 5 0 16,0 0 32-16,3 0 4 0,6 0 1 0,0 0 0 16,6-5-8-16,-1 5-1 0,4-5-1 0,3 2 0 15,0 1-43-15,-3-6-9 0,-1 0-2 0,1 0 0 16,-3-5-110-1,-3 3-23-15,15 10-4 0,-12-13-908 0</inkml:trace>
  <inkml:trace contextRef="#ctx0" brushRef="#br0" timeOffset="71902.8464">23285 3350 57 0,'0'0'0'0,"5"0"0"16,1-6 0-16,-3 4 0 0,3-4 177 0,-6 4 31 0,9 2 5 16,-6-8 2-16,0 3-118 0,0-3-23 0,-3 2-5 0,0 6-1 15,3-5 0-15,-3 0-1 0,0-3 0 0,6 2 0 16,-3-1-7-16,-3 1 0 0,0 1-1 0,0 5 0 16,6-5-5-16,-3-1-1 0,0-2 0 0,0 3 0 15,-3 5-29-15,6-2-5 0,0-1-2 0,-6 3 0 16,6 0-17-16,0-8 10 0,-6 8-10 0,3-3 8 15,-3 3-8-15,0 0 8 0,6-2-8 0,-6 2 8 16,3-6 4-16,3 1 1 0,-6 5 0 0,0 0 0 16,0 0 7-16,6-3 2 0,-6 3 0 0,0 0 0 15,0 0-6-15,0 0-2 0,0 0 0 0,0 0 0 16,3-5-14-16,-3 5-10 0,0 0 2 0,0 0 0 16,0 0 18-16,0 0 4 0,0 0 1 0,0 0 0 15,0 0-6-15,0 0-1 0,0 0 0 0,0 0 0 0,0 0-8 16,0 5 0-16,0 3 9 0,0 3-9 0,-3 2 0 0,3 6 0 15,-3-1 0-15,0 11 0 0,-3-8 0 0,6 9 0 16,0-4 0-16,-3 8 0 0,-3-10 0 16,6 8 0-16,0-3 0 0,0 3 0 0,-3 0 0 0,0 2 0 15,0-5 0-15,0 3 0 0,0-3-21 0,-3-3-3 16,3 1 0-16,-3-1 0 0,0-2 63 0,0-3 12 16,-3-2 2-16,3-1 1 15,0 4-35-15,-3-4-7 0,0 1-2 0,3-1 0 0,-2 1-10 0,-1-4 10 16,0 4-10-16,-6 5 10 0,6-3-10 0,-6-3 0 15,12-2-10-15,-3 0 10 16,0-3-65-16,0-2-7 0,6 0-2 0,0-1-530 0,9 1-107 16</inkml:trace>
  <inkml:trace contextRef="#ctx0" brushRef="#br0" timeOffset="72627.0587">24297 3773 806 0,'6'-19'36'0,"-4"12"7"0,-2-1-35 0,0-3-8 16,3 3 0-16,-3 0 0 0,0 0 207 0,0 0 39 16,0 3 8-16,0-3 2 0,6 0-103 0,-6 3-20 15,3-1-4-15,-3 6-1 0,0-7-102 0,0 7-26 16,0 0 0-16,0 0 0 0,0 0 20 0,0 0 0 16,0-3-1-16,0 3 0 0,0 0-31 0,0 0-5 15,0 0-2-15,9 8 0 16,-6 0-157-16,3 5-31 0</inkml:trace>
  <inkml:trace contextRef="#ctx0" brushRef="#br0" timeOffset="72795.2561">24216 4093 1501 0,'0'0'66'0,"0"0"14"0,0 0-64 0,0 0-16 0,0 0 0 0,12-5 0 16,-6 2 103-16,-3 1 17 0,9-4 3 0,-6 4 1 15,-3 2-46-15,-3 0-9 0,9 0-1 0,0-3-1 16,-9 3-54-16,0 0-13 0,3 3 0 0,-3-3 0 16,9 0 0-16,-9 0 11 0,6 8-11 0,-3-3-973 15</inkml:trace>
  <inkml:trace contextRef="#ctx0" brushRef="#br0" timeOffset="75089.8447">8687 7093 633 0,'-3'-10'28'0,"3"10"6"0,-2-3-34 0,2 3 0 15,0-5 0-15,0 0 0 0,0 5 116 0,-3-6 17 16,0 4 3-16,3 2 1 0,0 0-89 0,-6-6-17 16,0 1-4-16,-3 3-1 0,3-1 27 0,-3-2 6 15,0 2 1-15,-6-2 0 0,3-1 1 0,0 4 1 16,0-1 0-16,0 0 0 0,0 1-2 0,-2-1 0 16,-1 0 0-16,0 3 0 0,0 3-1 0,0 0-1 15,-3-1 0-15,-3 4 0 0,4-1-22 0,-4 3-4 16,0 0 0-16,-3 0-1 0,0 0-14 0,-6 2-2 15,-2 4-1-15,-1-1 0 0,0 0 7 0,0 3 2 0,4 2 0 16,-4 1 0-16,0-1 17 0,3 4 3 16,7 1 1-16,2 1 0 0,0 0-30 0,0 0-6 0,3 0 0 15,-3 2-8-15,7 1 12 0,-4 2-12 0,3-3 12 16,0 3-12-16,3-2 9 0,-3 4-9 0,6 1 0 16,0 0 9-16,3 0-9 0,0-1 12 0,3 1-12 0,3 3 12 15,0-1-2-15,6 0 0 0,-3-2 0 0,3 3 0 16,0-4 2-16,0 1 0 0,3 0 0 15,0 0 0-15,0-6 0 0,0 3 0 0,3 0 0 0,3 0 0 16,3-5-2-16,-4 3 0 0,-2-4 0 0,6 1 0 16,3-3 2-16,-3 1 0 0,0-4 0 0,3 1 0 15,2-1-2-15,1-2 0 0,3-3 0 0,0 0 0 16,3-2-2-16,-4 2 0 0,4-5 0 0,-3 0 0 0,3 0 13 16,-4-3 3-16,1 1 0 0,0-4 0 0,3 1-6 15,0-3-1-15,-4 0 0 0,4-3 0 0,-3 3-4 16,3-5-1-16,-1 2 0 0,4-2 0 0,3-6 1 0,-3 4 0 15,-4-4 0-15,-2-2 0 0,-3-3-1 16,3 3 0-16,6-6 0 0,-1-2 0 0,-2 2 0 0,3-4-1 16,-3 1 0-16,-1-4 0 0,-2 0 2 0,0-1 1 15,-6-2 0-15,0 3 0 0,2-1-1 0,-2 3 0 16,-3-2 0-16,0-1 0 0,0 1-4 0,-3-1-1 16,0-2 0-16,-1-2 0 0,1 1-8 0,0-1 0 15,0-4-10-15,0 4 10 0,-3-4 0 0,3 3 0 16,0-2 0-16,0 2 0 0,-4 3 0 0,1 0 0 15,0-3 0-15,-6 1 0 0,3 1 0 0,-6-1 0 16,-3-1 0-16,-6 3 0 0,0 2 0 0,-3 1 0 0,-3 2 0 16,-2 0 0-16,-1 3 0 0,-3 3 0 0,-6-1-10 0,-3 3 10 15,0 6-8-15,-5-4 8 0,-1 1-10 16,-9 3 10 0,-2 2-28-16,-1 2 0 0,0 1 0 0,-2 5 0 0,5 5-116 15,-3 3-24-15,-2 6-4 0</inkml:trace>
  <inkml:trace contextRef="#ctx0" brushRef="#br0" timeOffset="76820.3858">8548 7662 1267 0,'0'-5'112'0,"-3"-3"-89"15,0 3-23-15,0-3 0 0,3 3 61 0,-3-1 8 0,0 4 2 0,-3-4 0 16,3 1 1-16,0 0 1 0,-3 2 0 0,0 0 0 16,-3 1-48-16,0 2-9 0,0 0-3 0,-3 2 0 15,-3 1-13-15,3 5 0 0,-2-3 0 0,-1 3 0 16,0-2 12-16,0 2-3 0,-3 2-1 0,3-2 0 15,3 0 12-15,0 0 1 0,3 0 1 0,0 0 0 16,1-3-12-16,2 3-2 0,3 0-8 0,3 3 12 16,0-4-12-16,9-1 0 0,-1 2 0 0,7 0 0 15,3-3 0-15,3 0 0 0,3-2 0 0,0 0 0 16,5-1 0-16,-2-2-12 0,0 0 12 0,3 0-10 16,-3 0 2-16,-4 3 0 0,-2-1 0 0,0 1 0 15,-6 2 8-15,-3 1 0 0,-3 2 0 0,-3 0 0 16,-3 2 27-16,-3-2 10 0,0 3 3 0,-6-1 0 0,-3 3 28 0,0 1 7 15,0-1 1-15,-3 0 0 0,0 0-53 0,3 1-11 16,-6-1-1-16,3 0-1 16,-2-2 6-16,-1 2 0 0,0 0 1 0,3-2 0 0,-6-3-17 15,3-3-11-15,0 3 2 0,0-3 0 16,0 0-182-16,-2-2-36 0</inkml:trace>
  <inkml:trace contextRef="#ctx0" brushRef="#br0" timeOffset="78453.1943">8059 8393 57 0,'0'0'0'0,"0"0"0"0,6-3 0 0,-6 3 0 15,0 0 163-15,0 0 27 0,0 0 6 0,3-5 0 16,0-1-76-16,0-2-16 0,-6 3-4 0,6 0 0 15,0 0-24-15,3-1-6 0,-6 6-1 0,0-5 0 16,3 0-8-16,0-1-1 0,-6 4-1 0,3 2 0 16,0 0-3-16,0 0-1 0,0 0 0 0,0 0 0 15,0 0-30-15,0 0-5 0,0 0-2 0,-3 0 0 16,-6 0 3-16,3 2 1 0,3 4 0 0,3-6 0 16,0 0 10-16,-6 5 3 0,0 3 0 0,-2 2 0 15,2 1-10-15,0 2-1 0,-6 6-1 0,-3 5 0 16,3 2 21-16,-6 6 5 0,0 5 1 0,-3 8 0 15,1 0 3-15,-4 2 1 0,-3-2 0 0,0 11 0 16,-3-3 2-16,-2 0 1 0,2 0 0 0,-3 5 0 0,3-2-26 16,1-1-6-16,-1-5-1 0,3 1 0 0,0-1 0 0,3 0-1 15,-5-2 0-15,2-3 0 0,3 0-5 16,-6 2-1-16,4-4 0 0,-1-1 0 0,-3-5-7 0,3-3-2 16,-3-2 0-16,7 3 0 0,-1-4-8 0,0 1 0 15,3-5 9-15,-3-1-9 0,3 1 0 0,1-4 8 16,-1 1-8-16,3 0 0 0,3-3 0 0,0-2 0 15,0-1 0-15,0 1 8 0,4-3-8 0,2-1 0 16,-3-1 0-16,3-1 0 0,3-3-12 0,-3 1 2 16,3-3 1-16,0 3 0 0,0-3-13 0,3-3-2 15,0 0-1-15,3 0 0 16,0-5-28-16,0 0-6 0,0 0-1 0,0 0 0 16,12 0-133-16,0-2-27 0,3-4-6 0</inkml:trace>
  <inkml:trace contextRef="#ctx0" brushRef="#br0" timeOffset="79387.7974">8768 8363 518 0,'0'0'46'0,"0"0"-37"0,-3-5-9 0,3 5 0 16,0 0 97-16,0-2 18 0,-3-6 3 0,3 2 1 16,0 1-35-16,0 5-6 0,0 0-2 0,0-5 0 15,0-1 16-15,0 6 4 0,0-5 0 0,0 5 0 16,3-5-20-16,-3 5-3 0,0 0-1 0,3-3 0 16,-3-5-11-16,0 8-2 0,0 0-1 0,0 0 0 15,0 0-16-15,0 0-3 0,0 0-1 0,0 0 0 16,0 0-2-16,0 0 0 0,0 0 0 0,0 0 0 15,0 0-13-15,0 0-3 0,3 8-1 0,3 0 0 16,-3 0-7-16,0 0 0 0,3 3-1 0,0-3 0 16,-3 2 5-16,3-2 0 15,0 3 1-15,2-1 0 0,-2 1 3 0,3 2 1 0,-3 3 0 0,6 0 0 0,-3 2 2 16,6 6 0-16,3 3 0 0,0-1 0 0,0 3-2 16,2-2 0-16,1 4 0 0,3 1 0 0,0 0 3 15,-3 0 0-15,3-1 0 0,2 4 0 0,-2-3-10 0,0-1-2 16,0 4 0-16,0-6 0 0,-1 0 16 0,1 0 4 15,3 0 0-15,0 3 0 0,3-3-32 0,-1 0 0 16,1 0 0-16,6 6 0 0,-3-1 0 0,-1-2 0 16,-2-6 0-16,-3 1 0 0,0-1 12 0,-4 1-4 15,-2-4-8-15,0 1 12 0,-3 0-1 0,0 0-1 16,0-3 0-16,0 3 0 0,2 5-10 0,-2-5 8 16,-3-3-8-16,3-3 8 0,0 1 0 0,-3-3-8 15,3 2 12-15,-4-5-4 0,1 1 0 0,0-1-8 0,0 0 12 16,-3-2-4-16,0-3 15 0,-3 2 2 0,0 1 1 15,3-1 0-15,-3 1-18 0,3 0-8 0,-7-1 0 16,1-2 8-16,6 3-8 0,-6-1 12 0,3-2-12 0,-3 3 12 16,0-3-12-16,0 2 12 0,-3-2-12 0,0 0 12 15,-3-8-12-15,6 6 12 0,-6-1-12 0,3 3 12 16,-3-8-12-16,0 0 8 0,0 0-8 0,0 0 8 16,0 0-8-16,0 0 0 0,0 0 0 0,0 0 8 15,0 0 0-15,0 0 0 0,0 0 0 0,0 0 0 16,-3-8-8-16,3 3-14 0,0-3 3 0,-3 0 1 15,0-3-106-15,0 0-20 16,-3 1-5-16,-3-3-1165 0</inkml:trace>
  <inkml:trace contextRef="#ctx0" brushRef="#br0" timeOffset="81556.6682">7277 10149 403 0,'9'-2'36'0,"-9"2"-36"0,-3-6 0 0,3 1 0 16,3 0 188-16,-3 5 32 0,0-5 5 0,-3-1 2 16,-3 1-107-16,3 0-20 0,6-1-5 0,-6 1-1 15,-6 0-39-15,3 0-8 0,6-1-2 0,-3 1 0 16,0 2-1-16,-3 1-1 0,0-1 0 0,6 3 0 15,0 0-1-15,0-5 0 0,-9-1 0 0,3 4 0 16,6 2-27-16,-3-3-6 0,-3 1-1 0,0-4 0 16,-3 4 7-16,0-1 1 0,-3 0 0 0,0 1 0 15,-5-1-4-15,-1 0 0 0,6 1 0 0,-3 2 0 16,-6 0-12-16,0 0 11 0,3 0-11 0,1 2 10 0,-1 1-10 16,-3 0 0-16,0-1 0 0,0 1 8 0,-3 0-8 15,-2 5 0-15,2-3 0 0,0 0 0 0,-3 0 0 16,-3 3 0-16,4 0 0 0,-1 0 0 0,3 0 0 0,-3 3 0 15,0-1 0-15,4 4 0 0,2-4 0 0,0 3 0 16,-3 1 0-16,3 1 0 0,3-1 9 0,1 2 10 16,-4-1 1-16,0 4 1 0,3 2-9 0,-3 0-3 15,0 3 0-15,1 0 0 0,-1 2 10 0,3-2 1 16,3 3 1-16,0 2 0 0,0-3-5 0,3 3-2 16,0-2 0-16,3-1 0 0,3-2 3 0,3 3 1 15,-2-1 0-15,2 3 0 0,3-2 6 0,-3 2 0 16,3-6 1-16,0 7 0 0,0-4-12 0,0 0-2 15,3 4-1-15,0-1 0 0,-3 2 25 0,0-1 5 16,5 1 0-16,-5 1 1 0,3 0-25 0,3 0-4 16,0-1-2-16,0 1 0 0,3 2-10 0,0-4 0 0,-3 1 9 15,6-2-9-15,-3 0 0 0,3 1 8 0,-3-1-8 16,0-3 0-16,3-2 12 0,0-3-1 0,-4 3-1 0,4-3 0 16,0-2-2-16,0-1 0 0,0-2 0 0,0 0 0 15,-3-3-8-15,6 0 12 0,-3-2-12 0,3 2 12 16,0-2-4-16,2-3-8 0,-2 0 12 0,3-3-4 15,3 0-8-15,0 1 10 0,0-1-10 0,2-3 10 16,1-2-10-16,3 0 12 0,0 0-12 0,3 0 12 16,-1 0-4-16,-2-5-8 0,3 3 12 0,-3-1-4 15,2-2-8-15,1-1 12 0,0 1-12 0,0-3 12 16,2-3-12-16,4 4 8 0,0-1-8 0,-3-3 8 16,-7 0 0-16,4 1-8 0,3-1 12 0,0-2-4 0,-6 0 1 15,2 0 0-15,4-1 0 0,3 1 0 0,-4-3-9 16,-2-2 10-16,-3-3-10 0,9 2 10 0,2-2-10 0,-5 0 0 15,-12 2 9-15,6-2-9 0,3-5 0 0,-4 2 8 16,-5 3-8-16,0-3 0 0,0 0 8 0,0 0-8 16,-3 3 10-16,-4-3-10 0,-2 3 13 0,0-5-3 15,0 2-1-15,0-3 0 0,-6 1-1 0,3-1-8 16,-3-2 12-16,0-3-4 0,0 1-8 0,-6-1 10 16,0-5-10-16,0 3 10 0,3-3-10 0,-3 2 8 15,-6-2-8-15,0 0 8 0,0-3-8 0,0-2 0 16,-3-3 0-16,-6 0 0 0,3 3 0 0,-3-1 0 15,0 1 0-15,1 5 0 0,-4 3-13 0,-6 2 5 16,-3 5 8-16,-3 4-13 16,4 4-67-16,-7 6-14 0,-9 5-2 0,1 5-1 15,-10 6-190-15,0 5-37 0</inkml:trace>
  <inkml:trace contextRef="#ctx0" brushRef="#br0" timeOffset="83147.9172">6788 10827 1566 0,'-6'-6'69'0,"6"1"15"0,6-3-68 0,-3 0-16 16,0 0 0-16,3 0 0 0,-3-2 96 0,0-1 16 15,0 1 4-15,0 2 0 0,3 0-36 0,-3 3-6 16,3 2-2-16,-6 3 0 0,0 0-32 0,0 0-8 16,0 0 0-16,6 0-1 0,3 8-20 0,0 0-11 15,0 5 12-15,-3 3-12 0,3 5 20 0,-3 3-4 16,3 5 0-16,0 3 0 0,-1-1 9 0,1 6 2 16,-3-2 0-16,0-3 0 0,0-1 1 0,0-2 1 15,0 3 0-15,0-5 0 0,-3-1-5 0,0-2-2 16,-3-3 0-16,3-2 0 0,-3-6-3 0,0 0-1 15,0-2 0-15,-3-3 0 0,6 0 0 0,-3-8 0 16,0 0 0-16,0 0 0 0,0 0-3 0,0 0-1 16,0 0 0-16,0 0 0 0,0 0 2 0,0 0 1 15,-6-8 0-15,0 0 0 0,3-3-1 0,0-2-1 16,3 2 0-16,0-7 0 0,0-1-5 0,0-5-1 16,6 3 0-16,-3-5 0 0,6-1-9 0,0-2 8 0,3-3-8 15,0-2 8-15,9-6-8 0,-4 3 0 0,4 3 0 16,3-3 0-16,9 3-14 0,-3 2 2 0,-4 3 0 0,-5 5 0 31,3 0-94-31,3 3-18 0,3 2-4 0,-1 6-685 0,-2-3-137 0</inkml:trace>
  <inkml:trace contextRef="#ctx0" brushRef="#br0" timeOffset="85510.4377">10357 9962 576 0,'0'0'51'0,"-3"-3"-41"16,-3-2-10-16,3 2 0 0,3 3 120 0,-6-3 21 15,1-2 5-15,-4 0 1 0,3 2-41 0,0 0-8 16,-3 1-2-16,0-1 0 0,0-2-21 0,0 0-5 16,0-1-1-16,-3 1 0 0,0 0-20 0,3-3-4 15,0 0-1-15,0 5 0 0,3-2-13 0,1 2-3 16,-4 1-1-16,3-1 0 0,0 3 1 0,-3-3 0 16,3 3 0-16,-3 0 0 0,0 0-12 0,-3 0-3 15,0 3 0-15,0 0 0 0,-3-1-2 0,0 4-1 16,1-4 0-16,-7 3 0 0,3 3 0 0,-3 0 0 15,0-5 0-15,3 2 0 0,0-2 9 0,1 2 1 0,-4 3 1 16,0-3 0-16,3 1-9 0,-3 2-1 0,3-3-1 16,-2 3 0-16,5-3-2 0,-3 1-8 0,3-4 12 15,0 6-4-15,0-3 4 0,0 6 1 0,3-3 0 0,3 0 0 16,-2 5-4-16,2 0-1 0,-3 1 0 0,3 1 0 16,-3 4-8-16,0 2 10 0,0 3-10 0,3 2 10 15,-3 1 10-15,0 5 3 0,0-1 0 0,3 6 0 16,-2-2-13-16,2 2-2 0,0 0-8 0,3 0 12 15,0 0-2-15,3-3-1 0,-3 3 0 0,6 0 0 16,0 0 6-16,0 0 1 0,0-2 0 0,3-1 0 16,0-2 12-16,0 0 4 0,3 0 0 0,3 2 0 0,0-2-18 15,-3-6-3-15,3 3-1 0,-1-2 0 0,1-1 3 0,0-5 1 16,0 3 0-16,0-3 0 0,3-2-2 0,-3-1 0 16,3 1 0-16,0-3 0 0,0 0 1 0,3-1 0 15,-4-1 0-15,4-1 0 0,3 0-1 0,0 0-1 16,0 1 0-16,3-6 0 0,3 2-2 0,-4-5 0 15,1 1 0-15,3-1 0 0,3-2 2 0,3-1 0 16,-1-2 0-16,7-2 0 0,0-1 1 0,0 0 0 16,-4-2 0-16,7-3 0 0,3-2-3 0,-4-1 0 15,4-2 0-15,0 0 0 0,2-3 0 0,1 2 0 16,0 1 0-16,-1-3 0 0,-2 3-9 0,-3-3 8 16,2 3-8-16,1-6 8 0,0 4-8 0,-4-1 0 15,4-3 9-15,-6 1-9 0,-1-1 0 0,1-2 9 16,-3 2-9-16,-3-2 0 0,-3 0 10 0,-4 0-10 0,1 0 8 15,-3-3-8-15,-3-2 13 0,0-1-2 0,0-2-1 16,-4 0 0-16,-2-3-2 0,0 0-8 0,0-5 12 0,-3 0-4 16,-6-2-8-16,0-1 10 0,0 0-10 0,-3-2 10 15,-3 2-10-15,-3 3 0 0,0 3 0 0,-3 2 0 16,-6 3 0-16,3 2 0 0,-5 1 0 0,-7 2 0 16,0 3 0-16,-6 0 0 0,-6 0-14 0,1 2 5 15,-10 3-19-15,3 3-3 16,-2 2-1-16,-4 4 0 0,6 1-62 0,1 1-13 0,-4 0-2 15,0-1-1-15,1 6-101 0,2 0-20 0</inkml:trace>
  <inkml:trace contextRef="#ctx0" brushRef="#br0" timeOffset="86328.0895">9807 10538 1440 0,'0'0'64'0,"-3"-8"12"0,0-2-60 0,0 5-16 16,3-3 0-16,-3 2 0 0,3 6 142 0,0 0 26 16,0 0 4-16,0 0 2 0,0 0-90 0,3 8-17 15,0 3-4-15,3 2-1 0,-3 8-8 0,3-2-2 16,0 2 0-16,2 3 0 0,-2-3-22 0,0 0-5 15,3 0-1-15,0 0 0 0,0-2-12 0,-3-1-2 16,0-2-1-16,0-2 0 0,3-1 19 0,-3-3 4 16,0-2 1-16,-3-2 0 0,-3-6-33 0,0 0 0 15,0 0 0-15,0 0 0 0,9-6 12 0,0 1-2 16,0-3 0-16,3 0 0 0,-4-2-10 0,4-4 0 16,0-4 0-16,0-1 0 0,3 1 0 0,-3-1 0 15,3 1 0-15,-3-1 0 0,0 1-10 0,-3 4 10 16,2 1-13-16,-2 5 5 0,-3-2 8 0,0 4 0 15,-6 6 0-15,0 0 0 0,0 0 0 0,6 3 0 16,0 5 0-16,0-3 0 0,-3 9 0 0,0-4-8 16,0 3 8-16,0 1 0 0,0 1 0 0,3 1 0 0,-3-2 0 15,0-1 0-15,0-3 0 0,3 4 0 0,0-4 0 0,0-2 0 16,0 0 0-16,3-5 0 0,0-1 0 0,0-2 0 16,2 0 0-16,-2-5 9 0,0 0-9 0,3-1 10 15,-3-1 12-15,3-1 2 0,-3-3 1 16,3 0 0-16,-3-2 9 0,0 0 2 0,3-3 0 0,-3 0 0 15,0-2-13-15,-4-3-3 0,1 2 0 0,3-2 0 16,-3 0-12-16,3-3-8 0,-6 3 10 0,3-3-10 16,3 5 0-16,-3-2-13 0,0 5 1 0,-3-2 0 15,-3 2-84-15,3 0-17 16,-3 0-3-16,-3 3-1 0,0 2-82 16,0 3-16-16,0-2-3 0</inkml:trace>
  <inkml:trace contextRef="#ctx0" brushRef="#br0" timeOffset="88772.2266">6562 11687 115 0,'0'0'10'0,"0"0"-10"0,0 0 0 0,0 0 0 15,0 0 165-15,0 0 31 0,0 0 7 0,0 0 1 16,0 0-92-16,0 0-19 0,-3-6-3 0,0 1-1 15,0 2-22-15,3 3-5 0,-3-5-1 0,6 0 0 16,-3 0-11-16,0-1-2 0,0 1-1 0,3 0 0 16,-3-1-14-16,3-2-2 0,0 3-1 0,0 3 0 15,-3 2-5-15,0-3-1 0,0 3 0 0,0 0 0 16,0 0-10-16,0 0-2 0,0 0-1 0,0 0 0 16,0 0-2-16,0 0 0 0,0 0 0 0,0 0 0 15,0 0 13-15,0 0 2 0,0 0 1 0,3-5 0 16,-3 5-5-16,0 0 0 0,0 0-1 0,0 0 0 15,0-3-6-15,0 3-1 0,0 0 0 0,0 0 0 0,0 0 0 16,0 0-1-16,-3 8 0 0,3 2 0 0,-6 6 1 0,6 3 0 16,-3 2 0-16,0 3 0 0,-3 5 12 15,3 5 2-15,-3 1 1 0,-3-1 0 0,4 3 11 0,-4 3 2 16,0 0 1-16,0 2 0 0,-3 3-1 0,3 0 0 16,-3 2 0-16,0 1 0 0,0 2-9 0,3-2-3 15,-3 2 0-15,3-2 0 0,0 5-8 0,-2-3-3 16,-1 0 0-16,0 3 0 0,-3 0 4 0,3 0 1 15,-3 0 0-15,3-3 0 0,0 1-8 0,0-4-2 16,-3-5 0-16,4 3 0 0,-4 0 0 0,0 0 0 16,-3-5 0-16,6-3 0 0,0-2 4 0,0-4 0 15,3-2 0-15,0 3 0 0,0-5-8 0,3-6 0 16,1 3-8-16,-1-6 12 0,0-2 0 0,0-3-1 0,3 0 0 0,-3-2 0 16,3 2-11-16,0-5 0 15,0 0 0-15,3 0-11 0,-3 0 11 0,0 0 0 0,0-3 0 0,0 1 0 16,0 1 0-16,0 1 0 0,-3 3 0 0,3-3 0 15,3 0 0-15,-6 0 0 0,3 0 0 16,3 0 8-16,-3 0-8 0,0 0 0 0,0-3 0 0,0 3 0 16,0 0 0-16,0-3 0 0,0 0 0 0,0 3 0 15,0-2 0-15,0-1 0 0,0 0 0 0,0 0 0 16,0-2 0-16,0 2 0 0,0-2 0 0,0 2 0 16,0-2 0-16,1 0 0 0,-1-1 8 0,0 1-8 15,0 0 0-15,0 2 0 0,0-3 0 0,0 4 0 16,0-4 0-16,0 4 0 0,3 2 0 0,-3-3 0 15,-3 0 0-15,6 0 0 0,-3 3 0 0,0-2 0 0,-3-1 0 16,6 3 0-16,-3-3 0 0,0 1 0 0,0-1 0 0,0 0 0 16,0 0 0-16,0-2 0 0,3 0 0 0,-3 2 0 15,0-2 0-15,-3-1 0 0,6-2 0 0,0 0 0 16,-3 3 0-16,3 2 0 0,-6-2 0 16,6 2 8-16,-6-2-8 0,6-1 0 0,0-2 0 0,-3 3 0 15,0 2 0-15,3-5 8 0,0 0-8 0,0 3 0 16,-3 0 0-16,3-3 0 0,0 0 0 0,0 0-13 15,0 0 3-15,0 0 1 16,0 0-82-16,0 0-16 0,0 0-3 0,0 0-693 16,0 0-138-16</inkml:trace>
  <inkml:trace contextRef="#ctx0" brushRef="#br0" timeOffset="90003.5815">6077 13697 288 0,'0'0'25'15,"0"0"-25"-15,3-5 0 0,-6 0 0 0,0 0 144 0,0-1 24 16,3 1 5-16,-3-3 1 0,3 3-20 0,-6-3-4 16,3 0-1-16,0 0 0 0,0 3-41 0,0-3-8 15,-3 2-1-15,0 1-1 0,0 0-25 0,3 0-5 16,-6-1 0-16,1 1-1 0,2 0-19 0,-6 2-4 15,0 0-1-15,0 1 0 0,-3 2-11 0,0 2-1 16,3 1-1-16,-6 2 0 0,0 1-15 0,1-1-3 16,-1 3-1-16,0 2 0 0,0 1-11 0,0 2 10 15,-6 3-10-15,4 0 10 0,-1 3 1 0,-3-1 0 16,3 1 0-16,-3 4 0 0,3-4 8 0,4 2 1 16,-1 3 1-16,-3-3 0 0,3 6-1 0,0-4 0 15,0-1 0-15,0 4 0 0,1 0-2 0,2 1-1 16,-3 2 0-16,3 0 0 0,-3 3-5 0,3-3-2 0,3 3 0 15,-3 2 0-15,3-2 7 0,4 2 2 0,2 1 0 0,3 2 0 16,-3-3-7-16,6 0 0 0,-3 4-1 0,3-4 0 16,0 0-3-16,0 1 0 0,3-6 0 0,3 3 0 15,3-3-8-15,-1 0 0 0,1-3 0 0,6 3 0 16,0 0 8-16,6-5-8 0,-3-3 0 0,6 3 8 16,-3-3-8-16,2-2 8 0,-2-3-8 0,6 0 8 15,0 0-8-15,-3-3 10 0,2-3-10 0,7 4 10 16,-3-4-2-16,6-2 0 0,-10 0 0 0,10 0 0 15,0-5 3-15,0-1 0 0,2 1 0 0,-2-3 0 16,0-3 1-16,-1 1 1 0,1-6 0 0,6 2 0 0,-4-4 0 16,1-1 0-16,0 1 0 0,0-4 0 0,2 1 1 15,-2 0 0-15,-3 0 0 0,-1-1 0 0,-2-1-4 0,0-1-1 16,-6 0 0-16,-1-3 0 0,1 1 0 16,-3-1 0-16,-3 3 0 0,3-2 0 0,-6-3 3 0,-1 0 0 15,-2-1 0-15,3-1 0 0,-6-4-2 0,3 1 0 16,-6-6 0-16,0 0 0 0,0 0-10 0,-3-2 12 15,3-6-12-15,-6 1 12 0,-3-4-12 0,0-2 0 16,3 3 0-16,-3 0 8 0,-3-3-8 0,3 0 0 16,0 2 0-16,-3 1 0 0,0 0 0 0,0 2 0 15,-3 3 8-15,-3 3-8 0,3-1 0 0,-6 6 0 16,3 3 0-16,-6-1 0 0,-6 3 0 0,0 3-9 16,-2 0 9-16,2 3-10 0,-6-1-7 0,-3 3-2 15,0 0 0-15,-2 3 0 16,-1-3-17-16,-3 8-4 0,1 0-1 0,5 3 0 15,0 2-132-15,3 6-27 0,-3 0-4 0,1 2-918 0</inkml:trace>
  <inkml:trace contextRef="#ctx0" brushRef="#br0" timeOffset="90720.5404">5750 14298 1566 0,'-9'-5'69'0,"3"2"15"0,0 1-68 0,3-4-16 0,0-2 0 0,3 3 0 16,0 0 106-16,0-3 18 0,0 0 3 0,3-3 1 15,3 1-52-15,3-4-11 0,0 1-1 0,5-5-1 16,1 2-50-16,3-3-13 0,6-2 0 0,0 3 0 15,0-4 8-15,2 7-8 0,-5-1 8 0,3 5-8 16,-3 1 0-16,0 2 8 0,-3 5-8 0,-6 0 0 0,2 6 0 16,-2 2 0-16,0 1 0 0,-6 4 0 15,0 3 8-15,0 1-8 0,-6 4 0 0,3 6 8 0,-3 0 11 16,0 2 1-16,-3 3 1 0,-3 6 0 0,0-1-1 0,0 3-1 16,-3-3 0-16,0 4 0 0,-3-7 1 0,4 4 1 15,-4-4 0-15,0-4 0 0,3-1-4 0,0-4-1 16,0-4 0-16,3-2 0 0,0-6 9 0,3 1 2 15,3-3 0-15,0-8 0 0,0 0-8 0,0 0-2 16,0 0 0-16,6-8 0 0,3 0-1 0,6-8-1 16,0-2 0-16,3-6 0 0,-1-3 2 0,4-2 1 15,6-5 0-15,3 0 0 0,0 2-10 0,2-5-8 16,1 2 9-16,6-2-9 0,-1 3-11 0,1-3-8 16,0 0-1-16,5-5-1 15,-5 2-220-15,9-5-44 0</inkml:trace>
  <inkml:trace contextRef="#ctx0" brushRef="#br0" timeOffset="92014.7337">10140 11372 57 0,'0'0'0'0,"0"0"0"0,6 0 0 0,-6 0 0 0,0 0 0 0,6-3 0 16,-3-2 155-16,3 2 25 0,-3 1 6 0,3-1 1 15,-3-5-91-15,0 5-17 0,0-2-4 0,0 0-1 16,-3 5-10-16,3-6-3 0,-3 1 0 0,3-3 0 16,0 3-1-16,-3 0-1 0,3-1 0 0,-3 1 0 15,3 0-4-15,-3-1-1 0,3 1 0 0,3 0 0 16,-4 0-10-16,1-1-1 0,0 1-1 0,0 0 0 15,3-1-14-15,-3 4-2 0,-3 2-1 0,0 0 0 16,3-5-7-16,-3 5-2 0,3-6 0 0,-3 6 0 16,0 0 10-16,0 0 2 0,0 0 0 0,0 0 0 15,0 0-12-15,-3 6-3 0,3-6 0 0,-3 7 0 16,-3 1 8-16,3 3 2 0,-3 0 0 0,1-1 0 0,-1 3 2 0,0 3 1 16,-3-3 0-16,3 6 0 0,-3 2-10 0,0 6-1 15,-3-4-1-15,-3 9 0 0,3 0 13 16,-6 5 2-16,-3 5 1 0,1 6 0 0,-4 0 10 0,0-1 3 15,-3 3 0-15,0 6 0 0,4 0 1 0,-1 2 0 16,0 0 0-16,-3 3 0 0,3 0-15 0,-2 2-2 16,-1-2-1-16,0 0 0 0,3-3-2 0,-3 3-1 15,1 0 0-15,-1-6 0 0,0 1 0 0,3 0 0 16,0-6 0-16,1 0 0 0,-1-2-10 0,3-3-1 16,0-3-1-16,3 0 0 0,-6-5-11 0,4 0 10 15,2 3-10-15,-3-3 10 0,3 3-10 0,-3-8 0 16,3-1 0-16,1 1 8 0,2-3-8 0,0-5 0 15,0 0 0-15,3 0 8 0,-3-6-8 0,6 1 0 0,-3-1 0 16,3 1 8-16,0-3-8 0,0 2 0 0,1-2 0 16,-1 2 0-16,0-4 0 0,-3-1 8 0,3 3-8 0,-3 0 0 15,3 0 0-15,0-1 0 0,-3 1 0 0,3 0 0 16,-3-3 0-16,6 1 0 0,-3-1 0 16,1-3 0-16,5 1 0 0,-3-6 0 0,0 1 0 0,0-1 0 15,3-2 0-15,3 2 0 0,0-5 0 0,0 0-11 16,0 0-8-16,0 0-1 0,0 0-1 0,0 0 0 15,3-8-99 1,3-5-19-16,3-1-4 0,2-7-1034 0</inkml:trace>
  <inkml:trace contextRef="#ctx0" brushRef="#br0" timeOffset="93316.3513">10378 11271 655 0,'0'0'28'0,"0"0"8"0,0 0-36 0,0 0 0 0,-3-5 0 0,3 5 0 15,-3-5 80-15,0-1 8 0,3 1 3 0,-3 2 0 16,-6 1-22-16,6-3-4 0,3 5-1 0,0 0 0 15,3-6-11-15,-3 6-2 0,0-2-1 0,0 2 0 16,3-6-29-16,-3 1-5 0,0 5-2 0,3-5 0 16,3-1 26-16,0 1 4 0,-6 0 2 0,0 5 0 15,3-3 11-15,-3-2 3 0,0 5 0 0,0 0 0 16,0-5-20-16,0 5-4 0,0 0-1 0,0 0 0 16,0 0-2-16,0 0 0 0,0 0 0 0,0 0 0 0,0 0-9 15,0 0-1-15,0 0-1 0,0 0 0 0,9 0 5 0,-9 0 1 16,0 0 0-16,9 5 0 0,0 3-12 0,3-3-3 15,-3 3 0-15,0 3 0 0,-3-3 9 0,3 5 2 16,0-3 0-16,-1 4 0 0,4-1 4 0,0 3 0 16,-6 2 1-16,6 1 0 0,0 2-13 0,0 0-2 15,0 0-1-15,3 3 0 0,3 0 4 0,-4 0 1 16,4 5 0-16,3 0 0 0,0 0 6 0,3 3 0 16,3-3 1-16,2 5 0 0,1 1-1 0,0-1 0 15,3 0 0-15,2 3 0 0,-2-5-12 0,0 3-4 16,-3-4 0-16,-4 1 0 0,-2-5 0 0,0 4 0 15,0-2 0-15,0 1 0 0,-1 1 17 0,1-2 3 16,0 3 1-16,0 0 0 0,3 0-2 0,-1 2-1 16,1 0 0-16,0 1 0 0,3-1-14 0,0 1-2 15,-4-4-1-15,1 6 0 0,0 0-9 0,-3-5 0 0,3 0 0 16,-7 0 0-16,1-3 0 0,3 0 15 0,0 0-4 16,-3-5-1-16,2-3-10 0,1 3 0 0,0-3 0 0,-3 0 8 15,-3-2-8-15,-3 2 10 0,3-3-10 0,-4-2 10 16,1 0 2-16,-3-3 1 0,0 1 0 0,0-1 0 15,0 0-4-15,0 0-1 0,-3 0 0 0,0-2 0 16,0 0-8-16,0-1 0 0,-3-4 9 0,2 1-9 16,-2 1 0-16,0 0 0 0,-3-2 0 0,-3-6 0 15,0 0 0-15,6 8 0 0,-3-3 0 0,-3-5 8 16,3 5-8-16,0 0 0 0,0 1 0 0,-3-1 8 16,3 0 0-16,-3 1 1 0,0-1 0 0,0-5 0 0,0 5-9 15,0-5 8-15,-3 5-8 0,3-5 8 0,0 0 0 16,0 0 0-16,0 0 0 0,0 0 0 0,0 0-8 15,0 0 8-15,0 0-8 0,0 0 8 0,0 0-8 16,0 0 0-16,0 0 0 0,-3-5-11 0,3 5 3 0,0-5 0 16,-3-6 0-16,0-2 0 15,0 3-116-15,3-6-22 0,-3-3-5 0,0 1-725 16,-3-1-144-16</inkml:trace>
  <inkml:trace contextRef="#ctx0" brushRef="#br0" timeOffset="94995.177">12233 13105 961 0,'0'0'42'0,"3"0"10"0,0-3-42 0,-1-2-10 16,-2 5 0-16,0-3 0 0,0-2 120 0,3 0 23 15,-3-1 4-15,0-2 1 0,0 3-28 0,-3-3-4 16,3 8-2-16,0-5 0 0,-2 0-35 0,-4-3-7 16,0 2-2-16,0-2 0 0,-3 1-26 0,6-1-6 15,-3 2-1-15,3-2 0 0,-3 6-12 0,0-4-2 16,-3 4-1-16,0-1 0 0,-3 0 6 0,-3 3 2 15,0-2 0-15,0 2 0 0,1 0-17 0,-1 2-3 16,-3 1-1-16,0 0 0 0,0-1-9 0,0 4 0 16,-3-1 0-16,1 3 0 0,-1-3 0 0,0 3 12 15,-3-3-12-15,0 1 12 0,-2 2-4 0,-4-3 0 16,0 3 0-16,3 0 0 0,3 2-8 0,1 1 0 16,-4 0 0-16,3 2 0 0,0 0 0 0,3 0 0 0,0-2 10 15,1 5-10-15,2 0 13 0,3-1-4 0,-3 4-1 16,3 0 0-16,0 2 0 0,3 0-8 0,0 3 12 0,4 5-4 15,-1 0 1-15,3 3 0 0,-3 2 0 0,3 3 0 16,-3-3 6-16,3 6 1 0,0 0 0 0,3-3 0 16,0 0-5-16,0 0-1 0,3-3 0 15,-3 1 0-15,3-1-2 0,0-2-8 0,3 2 12 16,-3-2-4-16,3-3 3 0,3 3 0 0,0-3 0 0,0 0 0 16,0-2 1-16,3-1 1 0,0-2 0 0,0 0 0 15,0-3-1-15,2 0-1 0,4-2 0 0,-3-1 0 16,6-2 2-16,0 2 1 0,-3-2 0 0,6 0 0 15,2-3 4-15,1-2 1 0,0 0 0 0,3-6 0 0,-3 3-6 16,5-3-1-16,-2 0 0 0,3-5 0 0,0 0-4 16,0-2-8-16,-1-4 11 0,-2 1-11 0,3 0 13 0,-3-6-4 15,5 3-1-15,-2-2 0 0,6-1-8 0,-6 1 10 16,-4-1-10-16,4-2 10 0,0 2-10 0,0-2 8 16,-3-3-8-16,-1 3 8 0,-2 0-8 0,-3-3 10 15,0 3-10-15,-3-6 10 0,0 0-1 0,-4 1 0 16,1-1 0-16,-3-2 0 0,0 0 3 0,0-3 1 15,3-2 0-15,-6-3 0 0,3 2-4 0,0-2-1 16,-3 0 0-16,2 0 0 0,-2 0-8 0,-3-6 0 16,0 4 9-16,0-6-9 0,3 0 0 0,-6 0 0 15,-3 0 0-15,0 0 8 0,3-1-8 0,-6 4 0 0,0 2 0 16,-3 3 0-16,3 0 0 0,-6 3-8 16,0-3 8-16,-3-1-12 0,1 4-1 0,-7 0-1 0,3-6 0 15,-6 5 0 1,-6 4-49-16,-6-1-9 0,-5 3-3 0,-4 5-833 0,-3 2-168 0</inkml:trace>
  <inkml:trace contextRef="#ctx0" brushRef="#br0" timeOffset="97012.8681">9292 13780 518 0,'0'0'23'0,"0"-3"5"0,-3-5-28 0,0 3 0 16,0-1 0-16,3 1 0 0,0 0 160 0,-3-3 28 16,0 3 4-16,0-1 2 0,0 1-105 0,0 0-21 15,0-1-4-15,0-2 0 0,-3 6-10 0,3-4-2 16,-3-1 0-16,0 1 0 0,3-2-6 0,-3 0-2 16,3 3 0-16,-3 0 0 0,0 0-9 0,0-3-3 15,-3 0 0-15,3 0 0 0,1 2-5 0,-4 1-2 0,-3-3 0 16,3 3 0-16,0 0-3 0,-3-1-1 0,0 1 0 0,-3 0 0 15,0 2-5-15,0 0-2 16,-3-2 0-16,1 2 0 0,-4 1-3 0,0-1-1 16,0 3 0-16,0 0 0 0,0 3-10 0,1-3 10 0,-4 2-10 0,6 1 10 15,0 5-10-15,-3-3 12 0,0 1-12 0,1 2 12 16,2 0-12-16,-3 2 10 0,-3-2-10 0,3 0 10 16,-3 0-10-16,1 0 12 0,-1 0-12 0,3 2 12 15,0 1 0-15,3 0 0 0,-3-4 0 0,7 7 0 16,-4-4 2-16,0 1 1 0,3 2 0 0,0-2 0 15,0 2 13-15,3 5 4 0,-6-2 0 0,4 3 0 16,2-1-2-16,-3 4 0 0,0 1 0 0,3 4 0 16,0-1-14-16,0 1-2 0,3-1-1 0,0 1 0 15,0-1-5-15,0 1 0 0,3-1-8 0,1 3 12 16,5-2-12-16,-3-1 11 0,3 0-11 0,3 4 10 0,2 1-1 16,1-4 0-16,0 2 0 0,3 3 0 0,3-1 2 15,0-1 0-15,0 1 0 0,3 1 0 0,0-3 2 16,3 0 1-16,0 0 0 0,-1 3 0 0,4-5-3 15,-3-1-1-15,3-2 0 0,0-3 0 0,3 0 2 0,-1-2 0 16,-2-3 0-16,6-1 0 0,-3 1 0 0,3-5 1 16,-7-1 0-16,4-2 0 0,3-2 1 0,-6-1 0 15,3-2 0-15,2-3 0 0,4 0-1 0,0-3 0 16,-3 0 0-16,3 3 0 0,-1-5-1 0,1 0-1 16,0-3 0-16,3 0 0 0,-4 3-11 0,-2-6 8 15,0 0-8-15,0 1 8 0,0-1 0 0,-4 1-8 16,4-4 12-16,0-1-4 0,-3 4-8 0,2-5 12 15,-2 0-12-15,0 0 12 0,-3 0-4 0,-3-5-8 16,0 3 12-16,-6-6-4 0,-1-2 0 0,-2-4 0 0,0-1 0 16,0-4 0-16,-3-7 8 0,0 0 0 0,0-3 1 0,-3-3 0 15,-3-2-17-15,0-1 0 0,-3-1-13 0,0 1 5 16,-6 1 8-16,3 2 0 0,0 3 0 16,-3 6 0-16,-3 4 0 0,1 4 0 0,-7 4 0 15,3 3 0-15,-3 3-10 0,-3 5 10 0,0 0-12 0,0 6 12 31,1 2-88-31,-4 3-12 0,3-1-1 0,-3 6-1 0,0 8-173 16,1-3-34-16</inkml:trace>
  <inkml:trace contextRef="#ctx0" brushRef="#br0" timeOffset="97508.1911">8661 14102 1036 0,'0'0'92'0,"0"0"-73"0,0 0-19 0,0 0 0 16,0 0 94-16,0 0 15 0,0 0 3 0,3-2 1 16,6-1-17-16,-3 0-4 0,2 1-1 0,4-1 0 15,3-2-16-15,0 5-3 0,0-6-1 0,0 4 0 0,0-3-9 0,0 2-2 16,8 0 0-16,-5 1 0 0,6-1-37 0,-3 0-8 16,0 1-2-16,0-4 0 0,-3 4-13 0,2-1 0 15,-5-2 0-15,3 2 0 16,-3 1-64-16,0 2-7 0,0-3-1 0,0 0 0 15,-6 1-153-15,2-1-31 0</inkml:trace>
  <inkml:trace contextRef="#ctx0" brushRef="#br0" timeOffset="97822.8764">8961 13790 1285 0,'0'0'56'0,"-3"-3"13"0,0-2-55 0,0 3-14 0,3 2 0 0,-3-6 0 15,0 1 88-15,3 5 14 0,0-3 3 0,0 3 1 16,0 0-22-16,0 0-4 0,0 0 0 0,0 0-1 16,0 8-11-16,-3 3-3 0,0 5 0 0,0 7 0 15,1 7 3-15,-4 7 1 0,0 2 0 0,-3 4 0 16,3 7-2-16,-3-2-1 0,0-1 0 0,0 3 0 15,0-2-17-15,0-3-3 0,3-3-1 0,-3 3 0 16,3-5-28-16,0-3-5 0,3-3-2 0,0-2 0 16,0-3-10-16,3-2 0 0,0-6 9 0,0 0-9 15,6-5-17-15,0-5-8 0,3-3-2 16,0-1 0-16,9-4-142 0,3-3-29 0,9-3-6 0</inkml:trace>
  <inkml:trace contextRef="#ctx0" brushRef="#br0" timeOffset="99684.1652">11771 13806 403 0,'-9'-3'17'0,"6"-2"5"0,3 0-22 0,-3-1 0 16,3-1 0-16,-3-1 0 0,0 0 240 0,3 0 44 15,-3 2 9-15,0-4 2 0,3 2-151 0,-3 0-29 16,6 0-7-16,-3-3 0 0,3 3-38 0,0-2-7 15,0 2-2-15,0 0 0 0,3 3-7 0,0-3-2 16,0 3 0-16,3-3 0 0,3 0-32 0,-3 0-6 16,3 2-2-16,-3 1 0 0,3 0 0 0,0 0-1 15,-1-1 0-15,-2 1 0 0,3 0 8 0,-3-1 1 0,0 1 1 16,-3 5 0-16,-6 0 0 0,0 0 0 0,9-3 0 0,-9 3 0 16,6 6-2-16,0-1-1 0,0 6 0 0,0-1 0 15,0 6-2-15,-3 0 0 0,0 2 0 0,0 4 0 16,0-1 4-16,3 3 1 0,-3-1 0 0,0-1 0 15,3 1-9-15,0-1-1 0,-1 1-1 0,1-1 0 16,0-4-10-16,-3-5 8 0,3 3-8 0,0-3 8 16,-3 1-8-16,0-4 0 0,0 1 0 0,3-1 0 15,0-2-96-15,-3 0-22 0,0-2-4 0,0-1-616 16,0-3-123-16</inkml:trace>
  <inkml:trace contextRef="#ctx0" brushRef="#br0" timeOffset="100050.1029">12036 13541 1443 0,'0'-13'64'0,"3"8"13"0,0-3-61 0,0 0-16 16,0 3 0-16,0-3 0 0,0 2 98 0,0 1 17 15,0-3 3-15,-3 8 1 0,0 0-38 0,0 0-7 16,0 0-2-16,0 0 0 0,0 0-9 0,0 0-3 16,0 0 0-16,0 8 0 0,0 0-12 0,0 3-2 15,0 2-1-15,-3 3 0 0,0 0-13 0,-3 2-4 0,0-2 0 16,0 3 0-16,0-4 4 0,3 1 0 0,-6 0 0 0,3 0 0 16,0 0-5-16,0 2-1 0,0-2 0 0,0 3 0 15,-2-1-10-15,-1 1-1 0,3-1-1 0,-3 1 0 16,0-1 6-16,0 1 2 0,0 0 0 0,-3-1 0 31,3 3-43-31,-3-5-9 0,0 3-2 0,0-1 0 0,0 1 7 0,-2-3 1 0,2-1 0 0,-3 4 0 16,3-1-132-16,0-2-25 0,0 0-6 0,3 0-513 15,-3-3-104-15</inkml:trace>
  <inkml:trace contextRef="#ctx0" brushRef="#br0" timeOffset="101619.2864">8991 14862 403 0,'0'0'17'0,"0"0"5"0,0 0-22 0,-3-3 0 0,0-2 0 0,0-3 0 16,0 5 160-16,3 3 28 0,-3-5 6 0,0 0 1 15,0-1-99-15,0 1-20 0,3 2-4 0,-3-2-1 16,3-3-5-16,3 0-1 0,-6 3 0 0,3 0 0 15,0-3-7-15,0 0-2 0,0 2 0 0,0 1 0 0,3-3 7 0,0 3 1 16,-6 0 0-16,3-1 0 0,0 4-39 0,0-4-7 16,0-2-2-16,0 6 0 0,0 2 7 0,0-3 1 15,0-2 0-15,0 5 0 0,0 0-2 0,0 0 0 16,0-3 0-16,0 3 0 0,0 0-6 0,0 0-2 16,0 0 0-16,0 0 0 0,0 0 2 0,-6 8 0 15,3 3 0-15,3 2 0 0,-3 3 14 0,3 2 3 16,0 4 1-16,0 7 0 0,0 2-14 0,0 6-2 15,0 3-1-15,0 2 0 0,-3 1 14 0,3 2 2 16,0 2 1-16,0-2 0 0,0-2-2 0,0-1 0 16,-3 0 0-16,0-2 0 0,3 0-7 0,-3-6-1 15,0 3-1-15,0-2 0 0,1-1 4 0,2 0 1 16,-3 1 0-16,0 4 0 0,-3-7-4 0,3 5-1 16,3-2 0-16,-3 2 0 0,0-3-7 0,-3-2-2 15,3 2 0-15,0-2 0 0,0 0-5 0,-3-6-1 16,3 1 0-16,0-1 0 0,0 1-8 0,0-4 0 0,-3 1 9 0,3 0-9 15,3-3 0-15,-3-2 8 0,0-6-8 0,3 0 0 16,0 0 0-16,-3-5 0 0,3-2 0 0,0-1 8 16,0-5-8-16,0 0 0 0,0 5 0 0,0-5 0 15,0 0 0-15,0 0 0 0,0 0-9 0,0 0 9 16,0 0-19-16,0 0 1 0,0 0 0 0,0 0 0 16,0 0-24-16,0 0-5 0,-3-5-1 0,3-6 0 15,0 1-103-15,0-4-21 0,-3-1-4 16,3-1-933-16</inkml:trace>
  <inkml:trace contextRef="#ctx0" brushRef="#br0" timeOffset="102888.0159">9071 16306 759 0,'0'0'33'0,"0"0"8"0,0 0-33 0,0 0-8 0,0 0 0 0,0 0 0 16,0 0 76-16,0-5 12 0,3-3 4 0,-3 8 0 15,0 0 0-15,0 0 0 0,0-5 0 0,-3-1 0 16,3 1-7-16,0 5-1 0,0-5 0 0,-3 0 0 16,-2-1-24-16,-1 1-6 0,3-3-1 0,-3 3 0 15,0-1-14-15,0-1-3 0,0 7-1 0,-3-3 0 16,0-2-9-16,0 5-2 0,-3-6 0 0,0 12 0 16,0-6-12-16,-6 2-4 0,1-2 0 0,-1 0 0 15,0 3 0-15,3 0 0 0,-3-3 0 0,0 0 0 16,-3 0-8-16,4 0 0 0,-1 5 0 0,-3-5 0 15,3-5 0-15,-3 5 0 0,3 0 0 0,-3 0 0 16,1 0 13-16,2 0 4 0,-3 0 1 0,6 5 0 0,0 0-18 0,-3-2-19 16,0 7 4-16,1-2 1 0,-1 3 14 0,0 2 0 15,0-2 0-15,0 5 0 0,0-3 0 0,-3 3 8 16,4 2-8-16,-4-2 10 0,3 0-2 0,0 0-8 16,-3 2 12-16,0 9-4 0,3-3 6 0,-2-3 1 15,2 11 0-15,-3-3 0 0,3 0 3 0,3 0 1 16,0 3 0-16,3-1 0 0,6 1 9 0,-2 0 3 15,2-3 0-15,3 0 0 0,3-2-23 0,-3 2-8 16,3-3 0-16,3 3 9 0,3 0 11 0,2-10 1 16,1-1 1-16,0 3 0 0,3 6-2 0,0-3-1 15,3 5 0-15,3 0 0 0,0 0-1 0,3 3 0 16,2 0 0-16,4-3 0 0,-3-6-3 0,3 4-1 0,-3-9 0 16,5 4 0-16,-2-4-3 0,3 3-1 0,-3-2 0 0,5-1 0 15,1 1 2-15,0-3 0 0,0 2 0 0,-1-4 0 16,-2-1-3-16,3 0 0 0,-3-5 0 0,2-3 0 15,1 6 0-15,-3-9 0 0,3 4 0 0,2-6 0 16,-5-6 10-16,0 6 1 0,3-2 1 0,-1-9 0 16,1 3-1-16,-3 0-1 0,0-2 0 0,-1-3 0 15,4-1-7-15,-6 1-2 0,3 2 0 0,0-2 0 16,-4 0-10-16,1 0 10 0,0 0-10 0,-3-1 10 16,-3 1-2-16,-4 0 0 0,4 0 0 0,0-1 0 15,-6 1 0-15,0-3-8 0,0-2 12 0,0-1-4 16,-3-2 1-16,-1-3 0 0,-2-7 0 0,-3 4 0 15,3-7-1-15,-6 2-8 0,3-2 12 0,-3-4-4 16,0 7-8-16,0-4 0 0,0-4 9 0,-6-4-9 16,0-4 0-16,-3 2 8 0,0-8-8 0,-3 8 0 0,3 0 0 0,-3 5 0 15,0 0 0-15,1 11 0 0,-4 0 0 0,0 3 8 16,-3-1-8-16,-3 1 0 0,0 5 0 0,-6 2 0 16,1 1 0-16,-4 4 8 0,-3-1-8 0,0 4 0 15,-3-2 0-15,1 10 0 16,-1 0-36-16,-3 3-6 0,1 0-1 0,-4 6 0 15,-3 2-112-15,3 2-22 0,-2 4-5 0,-1-1-1 16,3 3-68-16,4 2-13 0</inkml:trace>
  <inkml:trace contextRef="#ctx0" brushRef="#br0" timeOffset="104475.7034">8684 16822 1152 0,'0'-5'102'0,"-2"-3"-82"15,2 3-20-15,0-3 0 0,0 0 96 0,0-3 16 0,0 3 2 0,2-2 1 16,1 2-15-16,3-5-4 0,3-1 0 0,-3 1 0 16,3 3-40-16,0-1-8 0,3-2-1 0,-3 2-1 15,3 1-29-15,-3 2-5 0,3 2-2 0,-3-2 0 16,-9 8-10-16,0 0 0 0,12 0 0 0,-12 0 0 16,11 6 0-16,-5 2 0 0,0 5-11 0,0 0 11 15,0 6 0-15,-3 4 0 0,-3 4 0 0,3-1-8 16,0 6 8-16,-3-3 0 0,0 3 0 0,0-6 0 15,3 9 8-15,0-6 1 0,0 3 0 0,0-3 0 16,3-3-1-16,-3 1 0 0,6-1 0 0,-3-7 0 16,0-1-8-16,0-5 10 0,0-5-10 0,3 3 10 15,3-8-10-15,-12-3 12 0,12 0-12 0,2-3 12 16,1-8-2-16,0 3 0 0,-3-2 0 0,0-6 0 0,3-3-10 0,-3 1 12 16,0-3-12-16,-3-3 12 0,0 0-4 0,-3 0-8 15,2-2 12-15,-2 7-4 0,-3 1 1 0,3-3 0 16,-3-6 0-16,0 9 0 15,3-9 3-15,0 6 0 0,0-3 0 0,0 3 0 0,0 8 16 0,0 2 3 16,-3 3 1-16,3 0 0 0,-3 8-8 0,3 6 0 16,0 4-1-16,0 6 0 0,0 5-5 0,0 0-1 15,-3 3 0-15,3-3 0 0,-3 6 5 0,3-1 1 16,-3-2 0-16,-1 3 0 0,4-1-15 0,0 0-8 16,0 1 10-16,3-1-10 15,0 4-64-15,0-9-20 0,0 0-3 0,3-8-664 16,-3 0-133-16</inkml:trace>
  <inkml:trace contextRef="#ctx0" brushRef="#br0" timeOffset="106480.7971">11771 14385 288 0,'0'0'25'0,"0"0"-25"16,0 0 0-16,0 0 0 0,0 0 109 0,0 0 17 16,-3 3 3-16,3-3 1 0,0 0-17 0,0 0-3 15,0 0-1-15,0 0 0 0,0 0-36 0,0 0-7 16,-3-5-2-16,3 5 0 0,-3-3-36 0,3 3-8 15,0 0-2-15,0 0 0 0,0 0 11 0,0-5 3 16,0 0 0-16,0 5 0 0,0 0-20 0,0 0-3 16,3-8-1-16,-3 8 0 0,6-3 12 0,-6 3 1 15,0 0 1-15,0 0 0 0,3-5 9 0,-3 5 1 16,0 0 1-16,0 0 0 0,0 0 5 0,0 0 1 0,3-6 0 0,-3 6 0 16,0 0-3-16,0 0-1 0,0 0 0 0,0 0 0 15,0 0-8-15,0 0-2 0,0 0 0 0,0 0 0 16,0 0 6-16,0 0 1 0,0 0 0 0,6 8 0 15,-3 3-20-15,3-1-4 0,-3 6-8 0,3 3 12 16,-3 2 1-16,0 0 0 0,3 6 0 16,-3-1 0-16,0 3 25 0,0 3 5 0,-3-3 1 0,3 5 0 15,-3 4-26-15,0-4-5 0,0 0-1 0,0 3 0 16,-3 3 7-16,6 0 1 0,0-1 0 0,-3 4 0 16,3-4 9-16,0 4 3 0,3-1 0 0,0 0 0 15,0 1-16-15,0-1-4 0,-1 3 0 0,1 0 0 16,0-3-3-16,3 1-1 0,-3-4 0 0,0-2 0 15,-3 0 9-15,3 1 2 0,-3-7 0 0,3 4 0 0,-6-1-2 16,3-5 0-16,0 3 0 16,-3-6 0-16,0 1 2 0,3-3 0 0,-3-3 0 0,3 0 0 0,-3-2-3 15,3-6-1-15,-3 5 0 0,0-5 0 0,0-2-7 16,0 0-8-16,0-1 11 0,0 1-11 0,0-3 12 0,0 0-12 16,0 0 12-16,0 5-12 0,0-3 0 15,0 1 0-15,0 5 0 0,0-3-12 0,0 0 12 0,0 1 0 16,0 1-10-16,0 1 10 0,0 0 0 0,0-3 0 15,0-2 0-15,0 0 0 0,0-1 28 0,0-2 3 16,-3-3 1-16,3 6 0 0,0-11-32 0,0 0 8 16,0 0-8-16,0 0 0 0,0 0 0 0,0 0 0 15,0 0 0-15,0 0 0 0,0 0 0 0,0 0 0 16,0 0 0-16,0 0 0 0,0 0 0 0,0 0 0 16,0 0 0-16,0 0 0 15,0 0-48-15,0 0-13 0,0 0-3 0,0 0 0 16,0 0-198-16,0 0-40 0</inkml:trace>
  <inkml:trace contextRef="#ctx0" brushRef="#br0" timeOffset="108211.6954">12078 16301 1292 0,'0'0'28'0,"0"0"7"0,0 0 1 0,0 0 0 0,0 0-36 0,0 0 0 0,0-5 0 0,0 5 0 15,-3-8 90-15,3 5 11 0,-3-2 3 0,0 0 0 16,3-1-29-16,-3-2-6 0,3 8-1 0,-3-5 0 16,0 2-16-16,-3-2-3 0,3-3-1 15,-3 3 0-15,-3 0-1 0,0-1-1 0,3-2 0 0,0 8 0 16,-3-5-7-16,-3-3-2 0,3 8 0 0,-5-5 0 16,2 2-6-16,-3 1-2 0,-3-4 0 0,-3 4 0 15,0-1-17-15,-5 3-3 0,2 0-1 0,-3 3 0 16,0-3-8-16,0 0 0 0,-2 5 0 0,-4 0 0 15,3 0 10-15,0 3-10 0,3 0 12 0,1 3-12 16,2-3 10-16,-3 0-10 0,0 5 8 0,1 0-8 16,-1 0 8-16,0 3-8 0,0-2 0 0,3 1 8 15,4-1-8-15,-1 4 8 0,3-5-8 0,0 6 8 16,3-3 8-16,3 2 2 0,-6 1 0 0,3 2 0 0,1-2 2 16,-4 12 0-16,3-2 0 0,0 3 0 0,-6 0-10 0,9-6-2 15,0 1 0-15,-3-1 0 0,3 6 0 0,1-6-8 16,-1 4 12-16,0-4-4 0,3 1 4 0,0 2 1 15,0 2 0-15,6 6 0 0,0-7-13 0,3 1 0 16,3 6 8-16,0-8-8 0,3 3 0 0,0 0 0 16,6-3 8-16,0 0-8 0,0-2 0 0,2-6 0 15,4 3 0-15,3-9 0 0,-3 4 0 0,3-1 8 16,0-4-8-16,0-1 0 0,-1-5 10 0,1 5-10 16,6 0 10-16,0 1-10 0,3-4 11 0,-1-2-11 0,1 5 12 0,0-2-12 15,3-3 26-15,-1 0-2 0,4-3 0 16,0-5 0-16,2 5-4 0,4-10-2 0,3 5 0 0,2-5 0 15,-2 2-9-15,-3-2-1 0,-1-3-8 0,-2-3 12 16,0 3-12-16,-3-2 0 0,-1-3 0 0,4-1 0 16,0 1 0-16,-4 0 11 0,-2 0-11 0,0-6 10 15,3-2-10-15,-7 8 0 0,-2-6 0 0,3-2 0 16,0-3 0-16,-1-2 0 0,1-6 0 0,0-2 0 16,-3-1 0-16,11-15 0 0,-2 8 0 0,-6-3 0 15,-6 2 0-15,-3 4 0 0,-4-1 0 0,-2 0 0 16,-9 3 8-16,-3 0-8 0,-3 0 12 0,-3 0-4 15,-3 3 8-15,0 7 2 0,-6-5 0 0,-2 6 0 16,-1 5-18-16,-6 0 0 0,0 2 0 0,-3 1 0 16,-6-1 0-16,1 3-11 0,-4 3 0 0,-3-3 0 15,-3 3 11-15,1 5 16 0,-4 0-4 0,0 3-1 16,-2-1-91-16,-4 4-17 0,4-1-4 0,-1 3-1 16,0-2-72-16,4 2-14 0,-4-6-4 0,3 6-862 15</inkml:trace>
  <inkml:trace contextRef="#ctx0" brushRef="#br0" timeOffset="116962.9514">11655 16669 403 0,'0'0'17'0,"0"0"5"0,0 0-22 0,0 0 0 16,-3-3 0-16,3 3 0 0,0 0 109 0,-3-5 18 15,0-3 3-15,3 3 1 0,0 5-59 0,0 0-11 16,0-3-2-16,0-2-1 0,0-1-17 0,0 6-3 16,0 0-1-16,0 0 0 0,0 0-1 0,0 0-1 15,0 0 0-15,0 0 0 0,0 0-15 0,3 14-4 16,0-1 0-16,-3 5 0 0,-3 6 12 0,0-3 1 0,0 6 1 0,0-3 0 16,0-1 18-16,0 1 3 0,0-3 1 15,0 3 0-15,0-3-25 0,3-2-5 16,0 2-1-16,0-8 0 0,0 1-5 0,0-1 0 0,0 0-1 0,3-2 0 15,-3-4-3-15,3 1-1 0,3-2 0 0,0-1 0 16,-3 0-11-16,6-5 10 0,0 0-10 0,3-5 10 16,0 0-2-16,0-3 0 0,3-3 0 0,2 3 0 15,-2 0-8-15,0-2 0 0,0-3 9 0,-3-1-9 16,3 6 0-16,-3-5 8 0,0 0-8 0,-3 0 0 16,0-1 0-16,-3 4 8 0,2-3-8 0,-2 5 0 15,0 2 0-15,0-2 8 0,-3 1-8 0,3 1 0 16,0 1 0-16,-3 0 0 0,3 2 0 0,0-2 0 15,0 2 0-15,-3 0 0 0,-3 3 0 0,6-2 0 0,-6 2 0 16,6 0 0-16,-6 0 0 0,9 0 0 0,-9 0 0 16,0 0 0-16,6 2 0 0,-6-2-8 0,0 0 8 15,3 6 0-15,0-1 0 0,0 3-8 0,0-3 8 16,-3 3 0-16,0 0 8 0,0 3-8 0,0-3 17 0,0 7-1 16,0-1 0-16,-3 2 0 0,3-3 9 0,-3 8 2 15,3 3 0-15,0-11 0 0,-3 0-11 0,3 0-1 16,-3 6-1-16,0 0 0 0,0 2-4 0,0-3-1 15,-3 1 0-15,0 5 0 0,0-6 3 0,0 1 0 16,0-1 0-16,-3-5 0 0,3 1 8 0,0-6 3 16,0-1 0-16,0-1 0 0,0 2-23 0,3-6 0 15,-5 1 0-15,2-3 0 0,0 0 10 0,0 0-2 16,0 0-8-16,0 0 12 0,-3-3-12 0,3 1 11 0,0-1-11 16,-3-2 10-16,0 2-10 0,0 0 0 0,0 1 0 0,3-3 0 15,-3 5 0-15,0 0 0 0,3 0 9 0,0 0-9 16,6 0 0-16,0 0 0 0,0 0 0 0,0 0 8 15,0 0-8-15,0-6 0 0,3-2 8 0,3 3-8 16,3-3 0-16,3-5 0 0,0 5 0 0,3-5 0 16,0-3 10-16,6 0-2 0,0-5-8 0,2 2 12 15,4-5-4-15,3 6-8 0,0-3 11 0,5 7-11 16,-2-4 0-16,3 2-9 0,3 3-1 0,5 2 0 16,1-2-154-1,0 8-30-15</inkml:trace>
  <inkml:trace contextRef="#ctx0" brushRef="#br0" timeOffset="118928.4886">14632 6937 864 0,'0'0'38'0,"-6"-5"8"0,6-3-37 0,-3 3-9 0,0 0 0 0,3 2 0 15,0 3 136-15,0 0 24 0,0-5 6 0,3-1 1 16,-3-2-69-16,3 3-14 0,3 0-2 0,0 2-1 16,0 1-30-16,2 2-7 0,4 0 0 0,0 0-1 15,0 2-10-15,3-2-1 0,3 0-1 0,3 0 0 16,0 0-5-16,2 0-1 0,7 0 0 0,3 0 0 16,3 0 12-16,-1-2 3 0,7 2 0 0,3-3 0 15,-1 0-40-15,4-2 0 0,0-6 0 0,-1 3-12 16,4 3 12-16,-4-3 16 0,1 3-4 0,-3 0-1 15,2 2-11-15,-5-2 0 0,-3-1 9 0,-7 4-9 16,1-1 0-16,-3 0-13 0,0 3 1 0,-6 0 1 16,-4 3-76-16,-2 0-15 15,-3-1-3-15,0 4-497 0,-6 4-99 0</inkml:trace>
  <inkml:trace contextRef="#ctx0" brushRef="#br0" timeOffset="119247.4599">15483 6966 1450 0,'-6'-2'32'0,"0"-1"6"0,0 1 2 0,-3-4 1 0,3 4-33 0,-3 2-8 15,0 0 0-15,-3 0 0 0,4 5 62 0,-4-2 10 16,0 2 3-16,-3 3 0 0,3 0-23 0,-3 2-4 15,0 4 0-15,-3 4-1 0,0 3 2 0,1 6 1 16,-1 2 0-16,0 5 0 0,-3 6 7 0,0 2 2 16,3 6 0-16,-3-1 0 0,-2-2 5 0,2 3 0 0,-3-3 1 0,3 3 0 15,0-1-34-15,1-4-7 0,-1-4-2 16,0-2 0-16,6 3-9 0,0 0-1 0,0-9-1 0,0 1 0 16,3-5-11-16,1-4 0 0,2 1 0 0,-3-8 0 31,3-3-73-31,0 1-17 0,6-6-3 0,0-3-1 0,0-2-95 15,3-3-19-15,-6-6-4 0</inkml:trace>
  <inkml:trace contextRef="#ctx0" brushRef="#br0" timeOffset="119948.6351">16287 6186 1609 0,'23'-32'71'0,"-11"19"15"0,0-3-69 0,-3 0-17 16,3 0 0-16,-3 3 0 0,0 3 45 0,-3 4 6 15,0 1 1-15,-6 5 0 0,0 0-26 0,0 0-5 16,0 0-1-16,-3 5 0 0,3 6 0 0,-6 2 0 15,-3 3 0-15,-3 5 0 0,0 6 16 0,-3 4 4 16,0 4 0-16,-2 7 0 0,2 3 4 0,-3 3 0 16,0 5 1-16,-3 5 0 0,3-5 2 0,0 5 0 15,1 3 0-15,-1 5 0 0,0-5-5 0,3-3-1 16,-3-2 0-16,3 2 0 0,0-3 2 0,-3-2 0 0,4-8 0 0,-7 3 0 16,3-1-35-16,0-2-8 0,-6-2 0 0,3-6 0 15,1-5 0-15,2-3 0 0,-3-3 0 0,3-5-11 16,3-2 19-16,0-6 3 0,3 0 1 0,0-5 0 15,3-3-12-15,4 1 0 0,-1-6-10 0,0 0 10 16,0-6 0-16,6-4 0 0,0-1 0 0,3 1 0 16,0-6 0-16,6 3-9 0,-1-6 9 0,4 3-8 15,0 3 8-15,0 2-8 0,3 3 8 0,3 3-8 16,0 3 8-16,3 4 0 0,-1-2 8 0,1 8-8 16,0 0 0-16,-3 3 0 0,3-1 0 0,0 3 0 15,0-2 0-15,-1 2 0 0,1-2 0 0,3-3 0 0,0 0 0 16,3-3 0-16,-1-5 0 0,1 3 0 0,0-3 0 15,3-3 0-15,-1-2 0 0,1-1 0 0,0-1 0 0,-3-4 0 16,-3 0 0-16,-1-2 0 0,-2 0 0 0,0-3 0 16,0 0 0-16,-3-5 0 0,-3-3 0 0,0 0 0 15,-1 1 0-15,1-1 0 0,-3 0 0 0,-3 0 0 16,0 3 0-16,-3 2 0 0,-3 4 0 0,0 4 0 16,-3 0 0-16,0 3-8 0,-6 3 8 0,0 5 0 15,6 0 0-15,-9 3 0 0,0 5 0 0,-6 2 0 16,0 9 8-16,1 2-8 0,-4 3 0 0,3 5 0 15,-3 3 0-15,3 2 0 0,0 0 11 0,3 1-3 16,3-3 0-16,3 2 0 0,3-2-8 0,3-3 0 16,3 0 0-16,6 3 0 0,0 2 0 0,3-2 0 0,3 2 0 15,0-5 0-15,3 3 0 0,3-5-11 0,2-1 3 0,4-2-801 16,0-8-160 0</inkml:trace>
  <inkml:trace contextRef="#ctx0" brushRef="#br0" timeOffset="121622.5935">18358 6810 1443 0,'0'0'32'0,"3"-5"6"0,-3-3 2 0,0 0 0 0,0 0-32 0,0 0-8 0,3-2 0 0,-3 2 0 15,3-3 80-15,-3 1 15 0,3-1 2 0,0 6 1 16,-3-3-27-16,6 3-6 0,-6-3-1 0,3 2 0 16,-3 6-41-16,0 0-9 0,0 0-2 0,0 0 0 0,6 8-12 15,-3 3 0-15,3-1 0 0,0 12 0 0,-3 1 0 16,0 7 0-16,0 4 0 0,-3 3 0 15,-3 0 16-15,3 3 0 0,-6-1 0 0,3 6 0 0,-3-2 25 16,0 2 6-16,0 2 1 0,0 4 0 0,3-6 9 16,0 0 3-16,-3-1 0 0,6-12 0 0,0-3-32 0,-3 3-7 15,3-3-1-15,0 0 0 0,0-2-5 0,3-1-2 16,-3-2 0-16,-3 2 0 0,3-4 8 0,-3-4 2 16,6-2 0-16,-3-5 0 0,-3-3-23 0,3 0 0 15,0-8 0-15,0 0 0 0,0 0 14 0,0 0-2 16,0 0 0-16,0 0 0 0,0 0 7 0,0-8 1 15,-3 0 0-15,3-6 0 0,-3-1-20 0,3-1 0 16,-3-6 0-16,3-1 0 0,0 2 29 0,0-6 3 16,0-2 0-16,0-5 0 15,0-1-52-15,3-2-9 0,0-3-3 0,3-5 0 0,-3 3 20 0,6 0 3 16,-3 2 1-16,3-2 0 0,0-1-13 0,0 1-3 16,3-3 0-16,0-3 0 15,3 6-12-15,0-3-4 0,2 5 0 0,7-2 0 16,0 5 11-16,3 0 1 0,-3 3 1 0,5 5 0 15,1 2-11-15,0 6-2 0,0 2-1 0,-4 6 0 0,1 0 25 0,-3 8 6 16,0 2 1-16,-3 6 0 16,0 2-17-16,-4 8-3 0,1 0-1 0,-6 9 0 0,-9-1 30 0,-3 3 0 15,-3 7 0-15,-6 4 0 0,-3 2 16 0,-6-3 8 0,-2 3 3 16,-4 3 0-16,-3-6-9 0,0 1-2 0,0-4 0 0,1-1 0 16,2-1-7-16,0-3-1 0,0-2-8 0,0 2 12 15,4-2-12-15,2-3 0 0,-3-2-12 0,6 2 12 16,0-5-172-16,3 0-28 0,-9 10-6 15,9-7-1-15</inkml:trace>
  <inkml:trace contextRef="#ctx0" brushRef="#br0" timeOffset="121967.6427">19019 6816 1681 0,'18'-6'74'0,"-12"4"16"0,3 4-72 0,-3-2-18 15,3 3 0-15,-3 2 0 0,3 1 59 0,-3 2 8 16,0 5 1-16,-1 0 1 0,-2 3-27 0,-3 2-6 16,0 6 0-16,-3 0-1 0,-2 0-7 0,-1 0-2 15,0 2 0-15,-3 3 0 0,3-2 0 0,-3-1 0 16,-3 1 0-16,3-4 0 0,3-1-6 0,0-4-2 16,0-2 0-16,0-3 0 0,0 0-2 0,3-2-1 0,-3-6 0 15,3 3 0-15,3-8 21 0,0 0 5 0,0 0 1 0,0 0 0 16,0 0 10-16,0 0 3 0,0 0 0 0,-6-2 0 15,3-4-35-15,0 1-8 0,3-6 0 0,3 1-1 16,0-3 2-16,6-1 1 0,-3-4 0 0,3-1 0 16,6 1-2-16,-3 2 0 0,3-3 0 0,3 1 0 15,3-3-12-15,-4 2 0 0,7-2 0 0,0 0 0 16,-3 0-13-16,3 0 4 0,2-1 1 0,4 1 0 16,-3-3-96-1,3 1-20-15,0 1-3 0,5 4-627 0,-5 2-126 0</inkml:trace>
  <inkml:trace contextRef="#ctx0" brushRef="#br0" timeOffset="122289.0131">19519 6998 1324 0,'15'13'118'0,"-9"-7"-94"0,-6-1-24 0,6 3 0 16,0 0-19-16,3 0-8 0,3 0-1 0,0 0-1 0,0-6 106 0,2 4 22 15,4-6 4-15,0 2 1 0,0-2-32 0,0-2-7 16,0-1-1-16,-3-2 0 0,0-1-48 0,-1-4-16 15,-2 2 10-15,0-5-10 0,-3 2 21 0,0-5-1 16,-3 3 0-16,3-8 0 0,-6 2 16 0,3-2 4 16,-3 0 0-16,0 0 0 0,0 2-15 0,-3 1-2 15,-3 2-1-15,0 3 0 0,-3 2 19 0,0 6 4 16,0 0 1-16,-3-1 0 0,0 6 5 0,0 0 1 16,-3 3 0-16,0 5 0 0,-2 0-36 0,-1 5-6 15,0 3-2-15,0 2 0 0,0 4-8 0,0-1 8 0,0 0-8 16,3 5 8-16,0 1 0 0,3-3 0 0,4 2 0 15,-1 1 0-15,3-1-8 0,0 3-11 0,6 0 3 16,0-2 0 0,0-4-29-16,2 4-6 0,4-1-1 0,-3-2-679 0,3-5-136 0</inkml:trace>
  <inkml:trace contextRef="#ctx0" brushRef="#br0" timeOffset="123039.156">20600 6853 1785 0,'0'-14'159'0,"0"4"-127"15,0-3-32-15,0-1 0 0,-6 1 41 0,0 3 3 16,0-4 0-16,-3 6 0 0,-6 1 7 0,0 1 1 16,-3 4 1-16,-3-1 0 0,-2 6-30 0,-4 2-7 15,-6 3 0-15,-3 5-1 0,1 6 6 0,-1 2 2 16,0 3 0-16,0 5 0 0,7 2-37 0,-1-1-7 15,3-1-2-15,0 2 0 0,4-2 55 0,5 1 12 16,3-1 1-16,3-3 1 0,-3-2-22 0,9-3-5 16,-3 0-1-16,3-2 0 0,3-3-3 0,3-3-1 15,0-3 0-15,3-2 0 0,6 0 1 0,-3 0 0 16,6-5 0-16,3-3 0 0,3-3-1 0,3-2 0 16,-1 0 0-16,1-9 0 0,6-1-5 0,-3-4-1 15,3-2 0-15,2-3 0 0,-5-2-8 0,3-3 0 0,3-6 0 16,0-5 0-16,2-5 8 0,4-2 5 0,0-3 2 15,-1-3 0-15,1 2-15 0,-3-2 0 0,0 1 0 0,-1-7-10 16,-5 1 10-16,0 5 0 0,0 6 8 0,-3 2-8 16,-4 5 0-16,-2 8-12 0,-3 6 2 0,-3 5 0 15,-9 5 10-15,-3 8 8 16,-6 2-8-16,0 6 11 0,-3 3-11 0,0 5 8 0,-6 3-8 0,0 5 8 16,1 7-8-16,-7 12 0 0,0 4 0 0,0 1 0 15,0 2 0-15,3-2 0 0,4 2 9 0,-4 1-9 16,6 2 0-16,0-3 0 0,0 0 0 0,3 1 0 15,0-1 0-15,3-2 0 0,3-3 9 0,0-8-9 16,6-3 8-16,-3 1-8 0,0-6 0 0,0 3 0 0,0-8 9 16,3 0-9-16,-3-3 0 0,6 0 9 0,0-2-9 15,3-1-16-15,0-5 4 0,6 1 1 0,0-4 27 16,3 1 4-16,2 0 2 0,4-3 0 0,3-3-35 0,0 0-7 16,2 1-2-16,1-1 0 0,-3-2 22 0,0 0 0 15,6-1 0-15,-1-2 0 0,-5 0 0 0,-3 0 0 16,-3-2 0-16,3-1 0 0,-10-2 14 0,1 0 7 15,-3-6 2-15,0 1 0 0,0-3-37 0,-3-3-7 16,-3-3-2-16,0 1 0 0,0-1 23 0,-3-2 0 16,0 0 0-16,0 3 0 0,-3 2 0 0,-3 3 0 15,3 2 0-15,-3 6 0 0,0 2 0 0,0 4 0 16,0 4 0-16,-6 3 0 0,0 0 0 0,0 5 0 16,-3 3 0-16,-3 8 0 0,-6 5 0 0,4 0 0 15,-4 0 0-15,0 6 0 0,6 2 0 0,0 0 0 16,0 0 0-16,0 0 0 0,1 0 0 0,-1-2 0 0,3 2 0 15,3-3 0-15,0-2 0 0,6 0 0 0,3 0 0 16,3 0 0 0,3-6-56-16,3 3-6 0,3-2-2 0,-3-3-682 0,-3 0-137 15</inkml:trace>
  <inkml:trace contextRef="#ctx0" brushRef="#br0" timeOffset="123308.188">21737 6625 1983 0,'9'-13'44'0,"-6"8"8"0,3-3 3 15,-6 5 1-15,-3 0-45 0,3 3-11 0,0 0 0 0,-9-2 0 0,-6-1 40 0,3 6 7 16,0-1 1-16,-3 4 0 0,-3-1-8 0,0 6 0 16,1-1-1-16,2 6 0 0,-3 0-10 0,-3 2-1 15,3 4-1-15,-3 1 0 0,0 4 1 0,1-1 1 16,-1 1 0-16,0 2 0 0,0 0 11 0,3 0 1 15,6 3 1-15,-3 0 0 0,6-3-42 0,4 2-17 16,2-1 1-16,-3 1 0 16,6 1-55-16,0 0-10 0,3-8-3 0,3-1 0 15,2 1-108-15,1-5-23 0,6 7-4 0,6-7-1 16</inkml:trace>
  <inkml:trace contextRef="#ctx0" brushRef="#br0" timeOffset="124507.7029">21725 6702 576 0,'0'0'25'0,"6"-5"6"0,-6 5-31 0,0 0 0 0,3-8 0 0,-3 2 0 15,0 6 101-15,3-8 15 0,-3 3 2 0,-3-3 1 16,0 0-57-16,3 0-11 0,3 3-3 0,-3 5 0 15,-6-5-16-15,0 2-3 0,6-2-1 0,-6 0 0 16,0 2-28-16,0-5 0 0,0 5 0 0,0 1 0 16,0-1 25-16,-3 3 9 0,0-3 2 0,0 3 0 15,0-2-7-15,3 2-1 0,-5 0 0 0,2 0 0 16,0 0 4-16,0 0 1 0,0 0 0 0,3 2 0 16,-6 1-1-16,6 0-1 0,0-1 0 0,-3 1 0 0,3 0-31 0,-3-1 0 15,9-2 0-15,-6 3 0 0,0 5 23 0,0-3-2 16,0 0 0-16,-3 3 0 0,4 3-13 0,-4 0-8 15,0 2 8-15,3 3-8 0,0-1 16 0,0 7 0 16,-3-4-1-16,-3 6 0 0,0 0 17 0,0 2 3 16,0 1 1-16,0 2 0 0,-5-3 12 0,5 1 4 15,6 2 0-15,-6-3 0 0,0 1-24 0,-3-1-5 16,0-2-1-16,6 2 0 0,0-4-35 0,0-1-7 16,0 0-2-16,3 3 0 0,3-8 42 0,0 2 9 15,0 1 2-15,6-3 0 0,0-1-22 0,3 1-9 16,3-2 8-16,3 1-8 15,-3-4-30-15,6 0-11 0,0-3-3 0,3 2-940 0</inkml:trace>
  <inkml:trace contextRef="#ctx0" brushRef="#br0" timeOffset="124851.3568">21728 7075 1152 0,'3'-3'102'0,"-3"3"-82"0,0 0-20 0,9-2 0 15,3 2 132-15,0-3 23 0,-4-2 4 0,4 5 1 16,0-6-55-16,6 4-10 0,0-6-3 0,3 3 0 16,0 2-44-16,-1-2-10 0,-2-3-2 0,3 2 0 15,-3-2-18-15,-3-2-4 0,-3-1-1 0,0-2 0 0,-3 0-13 16,0 0-18-16,0-6 4 0,-4 1 1 0,1-1 27 0,-3-2 6 16,3-3 0-16,-3 6 1 15,-3 2-33-15,3 0-8 0,0-3 0 0,0 3-1 16,-3 3 68-16,0 3 13 0,0 2 4 0,-3 0 0 0,0 5-64 0,0 0 0 15,-6 6-9-15,0 2 0 0,1 1 9 0,-7 4 0 16,-3 6 0-16,-3 5 0 0,-3 0 0 0,-6 6 0 16,1-1 0-16,-1 3 0 0,12 1 0 0,-3 1 8 15,0-4-8-15,3 5 11 0,7-1-11 0,-1-2 10 16,3 0-10-16,3 1 10 0,3-4-10 0,0 1-12 16,3-1 2-16,0-2 1 15,3-3-141-15,0-3-28 0,3 1-6 0</inkml:trace>
  <inkml:trace contextRef="#ctx0" brushRef="#br0" timeOffset="125169.7455">22686 6564 1670 0,'0'-8'148'0,"0"0"-118"0,0 1-30 0,3-1 0 16,-3 8 69-16,0-6 8 0,-3 1 2 0,-6 0 0 15,6 2-35-15,-9 3-6 0,-2 0-2 0,-1 0 0 16,0 5-5-16,-3 1-2 0,-6 4 0 0,9 1 0 16,0 2-41-16,-5 0-9 0,8 0-2 0,0 6 0 15,0 0 23-15,3-1-9 0,0 1 9 0,3-1 0 16,0 3 14-16,3-2 10 0,-3 2 1 0,3-3 1 0,0 1-14 16,0 0-2-16,0 2-1 0,-3-3 0 0,3 1 32 15,-3-1 7-15,6 3 0 0,-6-2 1 0,0-3 17 16,-3 0 3-16,4 0 1 0,-1-1 0 0,-3 1-58 0,0-2-12 15,3-1 0-15,0-3 0 0,-3 4 0 0,3-1 0 16,0-3 0-16,3 1 0 16,-3 0-47-16,-3 2-13 0,6 0-4 0,-3-2-682 15,3-3-137-15</inkml:trace>
  <inkml:trace contextRef="#ctx0" brushRef="#br0" timeOffset="125519.7501">23079 6530 1612 0,'21'-21'144'0,"-9"10"-116"0,3-2-28 0,3-3 0 16,-3 3 32-16,-4 0 0 0,-5-1 0 0,0 1 0 16,0 0 36-16,-3 2 8 0,-3 1 2 0,0-1 0 15,0 3-20-15,-3 3-4 16,-3 2-1-16,-3 3 0 0,-3 0-32 0,-2 3-6 0,-4 8-2 0,-3-1 0 15,3 6-23-15,0 5-5 0,-3 0-1 0,1 6 0 16,8-3 33-16,-6 2 7 0,9 1 0 0,-3-1 1 16,3 0-13-16,0 1-4 0,3-1 0 0,0 3 0 15,3-2 19-15,-3-1 3 0,3 1 1 0,0-3 0 16,-3-1-31-16,6-4 0 0,-3 2 0 0,-3-5 0 0,3 0 36 16,-3-3 0-16,3-2 1 0,-5-1 0 15,5 1-8-15,-6-3-1 0,0-3-1 0,0 3 0 0,-3-3-27 16,-3 3 0-16,-3 0 0 0,3 0 0 15,0 0-60-15,-5-3-18 0,-1 3-3 0,0 3-655 16,3-3-130-16</inkml:trace>
  <inkml:trace contextRef="#ctx0" brushRef="#br0" timeOffset="125878.3225">23314 6662 1659 0,'9'-2'36'0,"-9"2"8"0,0 0 2 0,0 0 1 0,0 0-38 0,0 0-9 0,0 0 0 0,0 5 0 15,0 3 17-15,-3 2 2 0,0 1 0 0,0 0 0 16,-6 2 28-16,9 3 5 0,-6-3 2 0,6 3 0 16,0-3-35-16,0-2-7 0,0 2-2 0,3 3 0 15,0-3 0-15,3 0 0 0,3 0 0 0,-3-2 0 16,3-3 2-16,0 0 1 0,0 0 0 0,3-3 0 15,-3-2 15-15,-6-1 4 0,6-2 0 0,6-2 0 16,-9 2-19-16,5-6-3 0,-2 1-1 0,0 0 0 16,6-3 33-16,-9-3 6 0,9 1 2 0,-3-4 0 15,0 1-31-15,0-3-7 0,3 3 0 0,-9-3-1 16,3 0 2-16,2 1 1 0,-2-1 0 0,-9 0 0 16,6 0 3-16,-12 3 1 0,6-1 0 0,-6 1 0 15,0 3-3-15,-2-1-1 0,-4 3 0 0,-6 0 0 0,6 6-14 0,-6-1 0 16,-3 3-9-16,0 0 9 15,-2 0-173-15,-4 5-29 0</inkml:trace>
  <inkml:trace contextRef="#ctx0" brushRef="#br0" timeOffset="126278.9573">23796 6535 1666 0,'33'-10'74'0,"-30"7"15"0,-3-5-71 0,0 8-18 0,0 0 0 0,0 0 0 15,0 0 58-15,6 3 8 0,-3 2 2 0,6 0 0 16,-6 3-44-16,-3 3-9 0,6-1-2 0,-3 6 0 16,-6-3 41-16,3 6 8 0,0 5 2 0,0 2 0 15,0 1 0-15,0-6 0 0,-6-5 0 0,6-3 0 16,0 6-52-16,0-4-12 0,0-1 0 0,0-1 0 15,0-3 20-15,0-4 5 0,0 2 1 0,0-8 0 16,0 0 10-16,0 0 3 0,0 0 0 0,0 0 0 16,0 0 2-16,0 0 1 0,-3-8 0 0,0 2 0 15,3-4-16-15,0-3-3 0,3-3-1 0,0 3 0 16,-3-1 14-16,9 1 2 0,-9 0 1 0,12-3 0 16,-3 0-11-16,0 3-3 0,9-3 0 0,-1 0 0 15,4 3-25-15,3 0 0 0,0-1 0 0,6 1 0 16,-1 3-16-16,-2 2-9 0,-3-3-2 15,3 1 0-15,-3-1-70 0,-4 3-15 0,4 0-2 0,-3 3-1 16,-6-1-123-16,6 4-25 0,9-1-5 0,-10 1 0 0</inkml:trace>
  <inkml:trace contextRef="#ctx0" brushRef="#br0" timeOffset="127327.925">15075 9065 288 0,'0'0'25'0,"0"0"-25"0,6-3 0 0,0-2 0 15,-3-3 193-15,3 0 34 0,0 0 6 0,0 0 2 16,-3-3-86-16,3-2-17 0,-3 3-3 0,3-4-1 0,-3 1-26 0,0-3-6 15,0 3 0-15,0 0-1 0,0-3-23 0,-3 3-5 16,0-3-1-16,-3 3 0 0,3-1-19 0,-6 1-4 16,3 3-1-16,-3 2 0 15,-3 2-15-15,-3 1-3 0,0 0-1 0,-6 2 0 0,-6 3-1 0,1 5 0 16,-4 3 0-16,-6 3 0 0,-3 2-22 0,4 3 0 16,-4 0 0-16,0 8 0 0,3 2 0 15,4 1 0-15,-1 2 0 0,0 5 0 0,3-2 0 16,6 5 19-16,1-3-3 0,5 3-1 0,3-2-15 0,3-1 11 15,3-5-11-15,3 0 10 0,3-5-10 0,3 3 0 16,-3-9 0-16,9 1 8 0,-3-1-8 0,3-5 0 16,0-5 0-16,0-5 0 0,6 0 0 0,-4-3 0 15,4-6 8-15,3-2-8 0,3-2 8 0,-3-6-8 16,3-3 12-16,3 1-4 0,-1-6-8 0,1-2 8 16,-3-4-8-16,3-4 8 0,0 0-8 0,-1-6 0 15,-2 0 0-15,3-2 0 0,0 5 0 0,-3 3 0 0,0 4 0 16,-4 4 0-16,-2 7 0 0,-6 6 0 0,0 5 0 0,0 0 0 15,-6 6 0-15,-3 2 0 0,6 8 0 0,-3 5 0 16,0 5 0-16,-3 6 0 0,-3 3 0 0,3 4 0 16,-3 1 0-16,-3 3 0 0,3 2 0 15,-3 0 0-15,0 2 0 0,0-2-17 0,3-2 4 0,-3-3 1 16,3-3-239-16,0-6-47 16,0 20-10-16,6-25-1 0</inkml:trace>
  <inkml:trace contextRef="#ctx0" brushRef="#br0" timeOffset="127630.1931">15406 8829 576 0,'0'0'51'0,"6"-5"-41"15,-6 5-10-15,0 0 0 0,5-3 241 0,-5 3 47 16,0 0 8-16,0 0 3 0,6 6-159 0,3 1-32 16,-3 7-7-16,-3 2-1 0,3 2-25 0,-3 3-6 15,0 3-1-15,3 3 0 0,-3-4-44 0,0 1-10 16,0 0-2-16,3 2 0 0,-3-4 0 0,0-4 0 15,0 1 0-15,0-4 0 0,0-1 23 0,0-4 4 16,-3-2 1-16,3 0 0 0,-3-8-7 0,0 0-1 16,0 0 0-16,0 0 0 0,0 0 7 0,0 0 1 15,0 0 0-15,0 0 0 0,0 0-20 0,0 0-3 16,6-8-1-16,0 0 0 0,0 0-6 0,-3-2-2 16,6-1 0-16,0 1 0 0,-1-4-8 0,1-1 0 15,3-1 0-15,-3 2 0 0,3-1-17 0,-3 1-6 16,3-2-1-16,-3-2 0 15,3 2-136-15,-3-2-28 0,3 2-6 0,0 0-832 0</inkml:trace>
  <inkml:trace contextRef="#ctx0" brushRef="#br0" timeOffset="127938.5379">15837 8771 1382 0,'9'3'61'0,"-3"-1"13"0,0 1-59 0,0 0-15 0,-3 2 0 0,6 3 0 0,-3 0 103 0,3 5 17 16,-6 3 4-16,0-3 1 0,0 3-31 0,-3 2-6 16,0 1-2-16,-3-1 0 0,-3 4-34 0,3-4-6 15,-3 1-2-15,-3-3 0 0,-3-1-20 0,6 4-4 16,0-3 0-16,0-3-1 0,0-2 11 0,0-1 2 16,3-2 1-16,0-3 0 0,3-5-12 0,0 0-2 15,-6 3-1-15,6-3 0 0,0 0 8 0,0-5 2 16,-3-3 0-16,6-3 0 0,0 3-1 0,0-8 0 15,0-2 0-15,3-3 0 0,6-3-13 0,0 0-2 16,6-2-1-16,3-1 0 0,0 3-11 0,2 1 8 16,4-4-8-16,0 3 8 0,0-2-8 0,0 5-17 15,-4 2 4-15,10 1 1 16,-6-1-167-16,3 6-33 0,-4 2-6 0,1 3-2 0</inkml:trace>
  <inkml:trace contextRef="#ctx0" brushRef="#br0" timeOffset="128294.4088">16608 8721 1609 0,'3'-14'71'0,"-3"14"15"0,9-2-69 0,-3-1-17 0,-6 3 0 0,0 0 0 16,0 0 96-16,0 0 16 0,0 0 4 0,-12 3 0 16,0 2-76-16,-3 3-16 0,0 3-2 0,-2 2-1 15,-4 3 18-15,3 0 3 0,-3 2 1 0,0 1 0 16,3 2-19-16,0-3-3 0,1 3-1 0,2 1 0 0,6 1-12 15,0-4-8-15,3-3 8 0,0 0-8 16,3-6 11-16,3 1-3 0,0-6 0 0,0-5 0 16,0 0 20-16,6 0 3 0,3-2 1 0,6-1 0 0,0-5-20 15,2 0-3-15,1-5-1 0,3 0 0 16,0-3-8-16,0 0 8 0,6-3-8 0,-4-2 8 0,4-3 2 0,-3 3 0 16,0-3 0-16,6 3 0 0,-4 0 6 0,-5 5 0 15,-9 6 1-15,3 2 0 0,0 2 7 0,-3 4 0 16,-6 2 1-16,-6 0 0 0,-3 10-25 0,3 3 0 15,3 3 0-15,-6 3 0 0,-9 2 0 0,6 0 0 16,3 6 0-16,-3 2 0 16,0-3-114-16,0 6-28 0,0-6-6 15,3 6-911-15</inkml:trace>
  <inkml:trace contextRef="#ctx0" brushRef="#br0" timeOffset="128742.4431">17031 8665 2070 0,'3'-3'45'0,"6"1"10"0,-3 2 1 0,0 0 3 0,0 0-47 0,-1 2-12 0,4 4 0 0,3 2 0 15,-6 0 42-15,0 0 6 0,3 0 2 0,3 5 0 16,-6-3-35-16,3 4-7 0,3-1-8 0,0 0 11 16,3-2-11-16,-3-1 12 0,-6-2-12 0,8-3 12 15,7 1-12-15,-6-4 0 0,-3 1 0 0,0-6 8 16,9 3 8-16,-3-5 2 0,-1 2 0 0,4-2 0 15,-3-3 6-15,3 3 0 0,3-3 1 0,0 0 0 16,-1 3-13-16,1 2-2 0,-3 0-1 0,3 3 0 16,-3 0-1-16,0 6 0 0,-4 2 0 0,1 2 0 0,0 3-8 15,-3 3 0-15,-9 6 0 0,0 4 0 0,0 3 11 16,-3 3 0-16,-9 2 0 0,-3 3 0 0,-3 3 9 16,-3 0 3-16,0 2 0 0,-3 0 0 15,-5-2-1-15,2-3 0 0,3 0 0 0,0 0 0 0,0-5-11 0,3-6-3 16,0 1 0-16,4-3 0 0,-4-3 7 0,3-3 1 15,-3-2 0-15,3-3 0 0,3-5-7 0,0-2-1 16,-3-1 0-16,3 0 0 0,3-5 27 0,0 0 5 16,3-2 0-16,-3-4 1 0,0-4-14 0,4-4-3 15,4 1-1-15,1-3 0 0,0 0 5 0,6 1 2 16,3-1 0-16,6-5 0 16,3 5-50-16,0-3-9 0,0-2-3 0,8 0 0 15,7-3-40-15,0 3-8 0,-3 0-1 0,2 0-1 16,7 2-135-16,-3 0-27 0,26-12-6 0,-17 4-1 0</inkml:trace>
  <inkml:trace contextRef="#ctx0" brushRef="#br0" timeOffset="130090.6321">19290 8472 1054 0,'0'0'47'0,"9"-8"9"0,-3-3-44 0,-3 1-12 15,0-1 0-15,0 1 0 0,0 2 100 0,0-3 19 16,-3 3 3-16,3 0 1 0,-3 8 4 0,0-5 1 16,0 5 0-16,0 0 0 0,0 0-103 0,0 0-25 15,0 0 0-15,0 0 0 0,0 0 0 0,0 0 0 16,0 0 0-16,0 0 0 0,3 8 33 0,0 0 2 15,0 0 0-15,0 2 0 0,-3 1-12 0,0 2-3 16,0-2 0-16,0 5 0 0,-3 0 8 0,0 5 2 0,0 0 0 16,-3 5 0-16,0 1 10 0,0 5 1 15,0-1 1-15,-3 9 0 0,0-3 18 0,3 0 4 0,-3 0 1 16,0 3 0-16,0-3-52 0,0 3-13 0,0-6 0 0,0 3 0 16,1-3 29-16,-1-5 3 0,0 1 1 0,3-1 0 15,-3-3-12-15,0-5-2 0,3 0-1 0,3 1 0 16,0-6-18-16,0-1 0 0,-3-1 0 0,3-4 0 15,3-2 0-15,0-3 0 0,-3 3 0 0,3-8 0 16,-3 3 29-16,3-3 3 0,0 0 0 0,0 0 0 16,0 0-42-16,0 0-8 0,0 0-2 0,0 0 0 15,0 0-4-15,0 0-2 0,0 0 0 16,0 0 0-16,0 0-96 0,0 0-19 0,-3-3-4 16,-3-5-592-16,0 3-119 0</inkml:trace>
  <inkml:trace contextRef="#ctx0" brushRef="#br0" timeOffset="130456.8714">18805 8543 1191 0,'0'0'26'0,"0"-8"6"0,3-2 0 0,-3 2 2 0,6-3-34 0,-3 6 0 0,0-6 0 0,3 6 0 16,0-5 100-16,3 2 12 0,-1 0 4 0,4-3 0 15,0 6-26-15,3-6-5 0,0 3-1 0,3-2 0 16,6 2-12-16,0 0-4 0,2 0 0 0,7 0 0 16,0 0 4-16,0 0 1 0,2-2 0 0,4 2 0 15,0 0-58-15,2 0-15 0,4 0 0 0,6-3 0 16,-7 1 36-16,7-4 4 0,2 4 0 15,1 2 1-15,-3 0-21 0,-4-3-4 0,4 3 0 0,2 0-1 16,1-2-15-16,-3 2 0 0,-4 0 8 0,1 3-8 16,-7-1 0-16,-5 6 0 0,-3 0 0 0,-6 0 0 15,0-2-16-15,-7 2-7 0,-5-3-1 0,0 3 0 16,-3 3-110-16,0-3-22 0,-3 2-5 16,-3 4-495-16,-6-6-98 0</inkml:trace>
  <inkml:trace contextRef="#ctx0" brushRef="#br0" timeOffset="130960.8189">19757 8300 1152 0,'0'0'102'0,"0"0"-82"0,0-5-20 0,0 5 0 16,0-6 81-16,0 6 12 0,0-5 3 0,0 5 0 15,0 0 15-15,0 0 3 0,3-5 1 16,-3 5 0-16,0 0-44 0,0 0-9 0,0 0-2 0,0 0 0 16,0 0-34-16,0 0-7 0,0 0-2 0,0 0 0 15,0 8 27-15,3 0 4 0,-3 0 2 0,3-3 0 16,-3 3-29-16,3 0-5 0,-3 0-2 0,0-3 0 15,0-5 23-15,3 8 5 0,-3-3 1 0,0 6 0 16,3-6-23-16,-3 3-4 0,3 0 0 0,0 0-1 16,-3 3-7-16,3 2-8 0,-3-3 11 0,0 6-11 15,0 5 25-15,0 1-1 0,3-1-1 0,-3 8 0 16,0 3 4-16,-3 2 1 0,0 3 0 0,3 0 0 16,-3 0 6-16,-3 0 2 0,3-2 0 0,-3-1 0 0,0 0-15 15,-3 1-2-15,3-4-1 0,0 7 0 0,-2-4-6 0,2 0-2 16,0-2 0-16,0-3 0 0,3-5 15 0,-3 0 3 15,0 0 1-15,3-3 0 0,0-5-29 0,0 0 0 16,3-1 0-16,-6-1 0 0,6-1 8 16,-3-3-8-16,3 1 0 0,0 0 0 0,0-3 0 0,0-1 0 15,0 4 0-15,0-3 0 16,0 3-39-16,0-3-10 0,-3 2-3 0,3-10 0 16,0 0-120-16,0 0-24 0,0 0-4 0,0 0-924 0</inkml:trace>
  <inkml:trace contextRef="#ctx0" brushRef="#br0" timeOffset="140632.8282">21731 8427 1436 0,'-9'-13'64'0,"6"10"12"0,3 3-60 0,0 0-16 0,0 0 0 0,0 0 0 16,-9 3 57-16,0 2 9 0,0 3 2 0,0 5 0 16,-3 0-44-16,0 6-9 0,-3 2-2 0,4 3 0 15,-1 2 41-15,3 6 8 0,-3-3 2 0,3 6 0 16,3-4-52-16,0 1-12 0,0-3 0 0,3-2 0 16,0-6 21-16,0 0 2 0,3-2 0 0,6-1 0 15,-3-7 4-15,3-3 1 0,0 0 0 0,3-1 0 16,-3-4 14-16,3 0 3 0,3-3 1 0,0-3 0 15,-4-2-12-15,4 2-2 0,3-5-1 0,0 0 0 16,0-2-31-16,0-1 0 0,6 1 0 0,-3-6 0 16,5-3 31-16,-2 6 0 0,0-6 0 0,6 1 0 15,0-6-50-15,-1 0-9 0,1-5-3 16,6 3 0-16,0-1 76 0,14-4 15 0,-2 1 4 0,6 4 0 16,-10 2-103-16,1 8-20 15,-3 3-4-15,-4 2-1 0,-2 4 52 0,-6 1 12 0,-3 6 0 0,0 0 0 0,-1 6 0 16,-8-1 0-16,0 3 0 0,-3 5 0 0,0 5 48 0,-6 1 13 15,0 0 3-15,-6 2 0 16,0 0-77-16,-3 3-15 0,-6-1-4 0,0-1 0 0,0-1 52 0,-3-3 9 16,0 1 3-16,0-3 0 0,-6 0 7 0,4-3 1 15,-1 0 1-15,-6-2 0 0,0-3-14 0,-3 0-3 16,6-3-1-16,-5 0 0 0,-4-5 33 0,0 0 6 16,3 0 2-16,-3-5 0 0,1 0-64 0,2-1-28 15,-3-4 3-15,3 2 0 0,0-3 13 0,4-5 4 16,-7-2 0-16,6-3 0 15,0-1-91-15,0-1-17 0,3-1-4 0,3-5-1089 0</inkml:trace>
  <inkml:trace contextRef="#ctx0" brushRef="#br0" timeOffset="140765.7351">22115 7808 864 0,'-3'-27'38'0,"0"17"8"0,3-1-37 0,0-2-9 0,0-3 0 0,-3 6 0 16,3-1 279-16,0 3 53 0,0 0 12 0,0 8 1 15,0 0-249-15,0 0-49 0,0 0-11 0,6 3-680 16,0 7-137-16</inkml:trace>
  <inkml:trace contextRef="#ctx0" brushRef="#br0" timeOffset="141954.0677">14694 10739 1407 0,'-3'-5'31'0,"0"0"6"0,0-3 2 0,-3 3 1 0,3-1-32 0,3 6-8 16,0 0 0-16,-6 0 0 0,0 3 65 0,0 2 12 15,0 6 3-15,1 2 0 0,-1 6-45 0,0 2-9 16,3 8-2-16,-3 5 0 0,0 3 8 0,0 0 2 16,0 3 0-16,0 2 0 0,3-5 10 0,0 3 1 15,0 0 1-15,3-6 0 0,3-2-6 0,0-3-2 16,3 0 0-16,3-2 0 0,0-4-16 0,3-4-3 0,-3-3-1 16,2-6 0-16,1-2 0 0,3-5 0 0,3-6 0 15,3-2 0-15,-6-6 22 0,6-4 4 0,5-1 0 0,-2-5 1 16,3-6-13-16,0 1-4 0,0-6 0 0,-1 0 0 15,-2-2 4-15,3-3 1 0,-6-6 0 0,0 1 0 16,-3-3-20-16,-4-3-4 0,4 3-1 0,-6 3 0 16,3 2-8-16,-3 3 0 0,0 6 0 0,-3 2 0 15,-3 2 0-15,0 9-17 0,-3 2 4 0,3 5 1 16,-6 3-137 0,0 8-27-16,0 0-6 0</inkml:trace>
  <inkml:trace contextRef="#ctx0" brushRef="#br0" timeOffset="142251.4028">15403 10702 576 0,'9'-10'51'0,"-1"-3"-41"16,1-3-10-16,-3 0 0 0,3 3 251 0,0-1 48 16,0 4 9-16,-6-1 3 0,3 3-207 0,-6 3-42 15,0 2-8-15,0 3-2 0,0 0 0 0,-3-2 0 16,-3 2 0-16,-3 5 0 0,0 6-16 0,0-1-3 15,-3 9-1-15,1-1 0 0,2 6-3 0,0 2-1 16,0 4 0-16,3 1 0 0,3 1-4 0,0 0 0 16,0 2-1-16,0-2 0 0,0-3 14 0,0 0 3 15,3-2 1-15,-3-1 0 0,0-2 11 0,-3 0 1 0,0 0 1 16,-3-3 0-16,0-3-30 0,-3 1-5 0,0-3-2 0,-2 2 0 16,-1-2 4-16,0 0 1 0,-3 0 0 0,0 0 0 15,0 0-22-15,-3-1 0 0,0-1-12 16,1 1 4-1,-1-1-170-15,-3-1-34 0,3-2-6 0,-3-4-2 0</inkml:trace>
  <inkml:trace contextRef="#ctx0" brushRef="#br0" timeOffset="142565.5638">15596 11126 1796 0,'12'-11'80'0,"-3"9"16"0,0-1-77 0,6 0-19 15,0-2 0-15,-1-3 0 0,4 3 23 0,3-3 1 16,-3-3 0-16,3 1 0 0,-3-1-8 0,3 0 0 16,-4 1-1-16,4-1 0 0,-6-2-15 0,3 0-10 15,0 0 2-15,-6-3 0 0,0 0 32 0,-3 0 8 16,0-3 0-16,-4 4 1 0,1-1-5 0,-3 0-2 16,-3 0 0-16,3 0 0 0,-6 5 26 0,0 1 4 15,0-1 2-15,-2 6 0 0,-1-3-6 0,0 8 0 16,-3-3-1-16,-3 6 0 0,-6 5-29 0,3-3-6 15,0 9 0-15,0-1-1 0,-3 5-15 0,1 3 0 16,-1 1 0-16,3 4 0 0,-3 1 0 0,6-1 8 16,0 0-8-16,0 1 0 0,0 2 0 0,3-3 0 15,3 6 0-15,0-3 0 16,4 0-112-16,2 1-24 0,2-7-6 0,1 1-859 0</inkml:trace>
  <inkml:trace contextRef="#ctx0" brushRef="#br0" timeOffset="142969.8929">16468 10763 1555 0,'-3'-13'68'0,"0"8"16"15,-3-1-68-15,-3 4-16 0,0 2 0 0,-2 0 0 16,-7 5 166-16,-6 3 30 0,0 8 5 0,-3 2 2 16,-3 6-114-16,1 3-22 0,-4 4-5 0,6 1-1 0,0 5-25 0,4 0-4 15,2-2-2-15,3-1 0 0,3-2-16 0,3 0-3 16,3-1-1-16,0-2 0 0,3 1 7 0,3-7 2 15,0 1 0-15,3-3 0 0,0-5-19 0,3-3 0 16,0-2 0-16,0-3 0 0,-3-8 0 0,6 0 0 16,3-3-8-16,0-2 8 0,6-8 0 0,-3-3 0 15,3-5 13-15,6-3-4 0,-1-3-9 0,1-4 12 16,3-6-12-16,0-6 12 0,3-4-12 0,2-6 0 16,1-5 0-16,0-3 0 0,0 3 0 0,0 2 0 15,-1 0 0-15,1-2 0 0,-3 5 0 0,0 6 0 16,-4 4 0-16,-2 6 0 0,-6 8 0 0,-3 8 0 15,0 5 0-15,-3 6 0 0,-6 2 0 0,-3 8 0 16,-6 8 0-16,-3 7 0 0,-3 9 11 0,0 8-3 16,-6 2-8-16,0 6 12 0,1 2 3 0,-4 3 0 15,3 6 0-15,-3 4 0 0,3 1-15 0,0 2 0 0,0 0 0 16,4 0 0-16,-1 1 0 0,3-4-10 16,3-2 2-16,3 3 0 15,3-9-95-15,0-2-18 0,3-5-4 0,0-3-995 0</inkml:trace>
  <inkml:trace contextRef="#ctx0" brushRef="#br0" timeOffset="143801.2801">18144 10472 1036 0,'-3'-8'46'0,"3"6"10"0,-3-4-45 0,3 6-11 0,6-8 0 0,6 3 0 0,0-3 42 0,9 3 6 15,2-3 2-15,4-5 0 0,3-1 12 0,0 1 2 16,3-5 1-16,-1 2 0 0,4-3-7 0,-3 1-2 16,-1-1 0-16,-2 1 0 0,-3 2-32 0,-3-3-8 15,-6 1 0-15,0-3-1 0,-4 0-7 0,-2 2-8 16,-3-2 11-16,0-3-11 0,-3 3 68 0,-3-3 6 16,-6-2 2-16,3 2 0 0,-3 0-31 0,-3 0-5 15,0 3-2-15,0 0 0 0,-3 0-9 0,-3-1-1 16,4 4-1-16,-1-1 0 0,-3 4-1 0,-3 1 0 15,3 1 0-15,0 3 0 0,-3 2-18 0,3 2-8 16,-3 4 8-16,3-1-8 0,1 6 0 0,-1 2 0 16,0 8 0-16,3 3 0 0,0 11 0 0,0 2 0 15,3 8 0-15,0 8 0 0,0 0 0 0,3 2 0 16,0 6 0-16,3 5 0 0,-3 1 44 0,3 1 8 0,-3 1 0 16,0 5 1-16,0-5 6 0,0-3 1 0,0-2 0 15,-3 5 0-15,0-6-36 0,0-2-6 0,0-2-2 16,-2-1 0-16,-1-8-6 0,0-5-2 0,-3 0 0 0,0-5 0 15,0-3-8-15,3-5 0 0,-3 0 0 0,3-6 0 32,0-2-59-32,3-3-13 0,0-2-4 0,0-3 0 15,3-5-111-15,3-3-22 0,-6-3-5 0,1-5-1 0</inkml:trace>
  <inkml:trace contextRef="#ctx0" brushRef="#br0" timeOffset="143956.7549">17945 10724 1555 0,'-9'-11'68'0,"6"6"16"0,0-3-68 0,3 0-16 16,0 3 0-16,3-1 0 0,3 1 80 0,3 0 12 16,2-6 2-16,7 3 1 0,3-2-31 0,9-1-7 15,3 0-1-15,2 1 0 0,4 2-35 0,0 0-7 16,-1 3-2-16,-2 2 0 16,-3-2-80-16,-3 5-16 0,-1 0-3 0</inkml:trace>
  <inkml:trace contextRef="#ctx0" brushRef="#br0" timeOffset="144270.5195">18879 10520 2070 0,'0'0'45'0,"0"0"10"0,0 0 1 0,0 0 3 0,-9 5-47 0,3 0-12 0,-3 3 0 0,0 3 0 16,1 2 44-16,-4 0 6 0,0 6 2 0,0-1 0 15,0-2-32-15,6 5-7 0,-3 1-1 0,3-4 0 16,3 3-12-16,0-2 0 0,3-1 0 0,3-2 0 15,0 3 0-15,3-6 0 0,0 0 0 0,3-2 0 16,0-3 0-16,3 0 0 0,0-3 0 0,0-5 0 16,-1 0 0-16,1-3 0 0,0-2 0 0,3 0 0 15,-3-1 0-15,0-4 8 0,-3-1-8 0,3-2 0 16,0-3 14-16,0 0-3 0,-3-5-1 0,-1 3 0 16,-2-4 10-16,-3 4 1 0,3-1 1 0,-9 6 0 15,-3 0 2-15,-2 0 0 0,-7 2 0 0,0 3 0 16,-6 3-15-16,-3 2-9 0,0 1 12 0,0 2-12 15,4 2-84 1,-7 6-23-16,3-2-5 0,0 1-901 0</inkml:trace>
  <inkml:trace contextRef="#ctx0" brushRef="#br0" timeOffset="144655.7467">19665 10401 2026 0,'0'0'44'0,"0"0"10"0,3 10 2 0,0 4 1 0,-3 1-45 0,3 1-12 16,-3 6 0-16,0 1 0 0,-3 1 53 0,3 0 9 0,0 5 2 0,-3-2 0 15,3-1-32-15,-3 0-7 0,0 4-1 0,0-1 0 16,3-6 13-16,-3 1 3 0,3-3 0 0,-6-2 0 15,3-1-23-15,0 1-4 0,0-6-1 0,-3-2 0 16,3-3 7-16,-3 0 1 0,0-3 0 0,0-2 0 16,6-3 19-16,-6-3 4 0,1 0 1 0,-1-5 0 15,0 0 6-15,3-2 2 0,-3-6 0 0,3 0 0 16,6-2-30-16,0-4-6 0,0-1 0 0,3-1-1 16,5-3-5-16,1-2-1 0,3 3 0 0,3-3 0 15,3 0-9-15,0 2 0 0,6-2 0 0,2 3 0 16,4-1 0-16,0 9 0 0,3-4-10 0,-1 9 10 15,1 3-24-15,-3 2 0 0,2 2 1 0,-2 6 0 16,-6 6-173-16,0-1-36 16,-6 3-6-16</inkml:trace>
  <inkml:trace contextRef="#ctx0" brushRef="#br0" timeOffset="146199.0492">15328 12510 1285 0,'0'-16'56'0,"0"8"13"0,3 0-55 0,0-3-14 0,-3 1 0 0,0-1 0 16,0 3 64-16,-3 0 9 0,0-2 3 0,0 2 0 15,-3-3-9-15,0 3-2 0,-3 0 0 0,3 0 0 16,-3-2 0-16,1 2 0 0,-4 2 0 0,0 4 0 16,-3-1-31-16,-3 6-6 0,0-1-2 0,-3 6 0 15,-3 6 13-15,-2-1 2 0,-1 5 1 0,-6 1 0 16,3 7 14-16,1 1 2 0,2 2 1 0,3 0 0 15,-3 5-37-15,9 1-7 0,1 2-2 0,5-3 0 16,0 1-5-16,6-1-8 0,0-2 11 0,6-1-11 16,3-1 8-16,3 1-8 0,0 1 0 0,3-3 0 0,3 3 0 0,-1-3 0 15,4 0 0-15,0-2 0 16,0-4-108-16,0 1-16 0,0-3-4 0,3-2-549 16,0-6-111-16</inkml:trace>
  <inkml:trace contextRef="#ctx0" brushRef="#br0" timeOffset="146518.4402">15513 12774 748 0,'0'0'67'0,"0"0"-54"15,0 0-13-15,0 0 0 0,0 0 252 0,-3 5 48 16,0 3 10-16,-3 3 2 0,0 2-203 0,-3 3-40 16,0 3-8-16,0-1-1 0,-3 3-12 0,3 3-3 15,-3-3 0-15,0 3 0 0,6 0-25 0,1-3-4 16,-1 0-2-16,0 0 0 0,3-2-14 0,0-3 0 15,3 0 0-15,0-6 0 0,0-2 8 0,6-3-8 0,-6-5 0 16,6 3 9-16,0 0 0 0,2-6 0 16,4 0 0-16,-3-2 0 0,3-3 0 0,0 0 0 0,0-2 0 0,0-4 0 15,0 1 2-15,0-5 0 0,0 2 0 16,-3-5 0-16,-1-1 5 0,1-1 0 0,-3-1 1 16,3 0 0-16,-3 0-6 0,-3 0-2 0,0 3 0 0,-3 3 0 15,0-1-9-15,-3 6 12 0,0 2-12 0,0 3 12 16,-3 3-3-16,-3 3 0 0,0 2 0 0,-2 2 0 15,-1 6-24-15,-3 0-5 0,0 5 0 0,0 0-727 16,0 3-145-16</inkml:trace>
  <inkml:trace contextRef="#ctx0" brushRef="#br0" timeOffset="146935.6525">15831 12615 2170 0,'0'0'48'0,"6"0"9"0,6 0 3 0,-3 3 1 0,6 5-49 0,-3 0-12 15,0 5 0-15,0 0 0 0,2 6 21 0,-5-1 2 16,0 1 0-16,-3 2 0 0,0 0-23 0,-3 0 0 16,0-2 0-16,-3-1 8 0,-3 1 8 0,0-3 1 15,-3 0 1-15,0-3 0 0,3 3-3 0,-3-3-1 16,0-5 0-16,3 0 0 0,1 0 21 0,-1-3 4 15,3-5 1-15,0 0 0 0,0 0-31 0,0 0-9 16,0 0 0-16,0 0 0 0,3-10 18 0,-1-1-3 16,1 0-1-16,3-4 0 0,3-1-2 0,0-3 0 0,0 1 0 0,0-1 0 15,3-2-12-15,-3 2 11 0,0-2-11 16,3 3 10-16,-3-1 10 0,3 3 3 0,0-2 0 16,-1 2 0-16,1 3-12 0,3-1-3 0,-3 4 0 0,3-1 0 15,3 6-8-15,3 2-17 0,-3 3 4 0,-1 0 1 16,1 6 12-16,-3 2 0 0,3 0 0 0,-3 5 10 15,0 0-2-15,-6 3 0 0,0 0 0 0,-3 2 0 16,0-2-8-16,-3 0 0 0,0 0 9 0,-6 0-9 16,0-3 10-16,0 3-2 0,0 0-8 0,0-3 12 15,-3 0-69-15,3 0-15 16,0 1-2-16,0-4-706 0,0 1-140 0</inkml:trace>
  <inkml:trace contextRef="#ctx0" brushRef="#br0" timeOffset="147280.9167">16944 12443 2026 0,'-8'-13'90'0,"5"8"18"0,6 0-86 0,-6-1-22 15,-3 4 0-15,0-1 0 0,-3 0 35 0,3 3 2 16,-6 0 1-16,0 6 0 0,-3-4 0 0,0 6 0 16,3 0 0-16,-6 0 0 0,-2 5-15 0,2 6-3 0,6-3-1 0,6 2 0 15,0 1 17-15,0 2 4 0,0-3 1 0,6 1 0 16,3 2-13-16,0 0-4 0,-9 0 0 0,6-2 0 16,3 2 16-16,-3-2 4 0,-3-3 0 15,-3-1 0-15,0 1-16 0,0 0-4 16,6 0 0-16,-3 0 0 0,-6-3 10 0,-3 3 2 0,0 0 0 0,-5 2 0 15,-4 1-26-15,-3-1-10 0,0 1 8 0,0 2-8 16,0 0-81 0,-2 0-22-16,-4-2-4 0,3 0-1114 0</inkml:trace>
  <inkml:trace contextRef="#ctx0" brushRef="#br0" timeOffset="147475.3743">17189 12369 2329 0,'35'-16'103'0,"-20"11"21"0,3 0-99 0,3-3-25 15,3 3 0-15,-1-1 0 0,7 4 50 0,-6-4 5 16,0 4 1-16,3-4 0 0,2 1-36 0,-2 2-6 16,-6 1-2-16,3-1 0 15,0 3-95-15,-4 3-19 0,-2-3-4 0,-6 2-931 0</inkml:trace>
  <inkml:trace contextRef="#ctx0" brushRef="#br0" timeOffset="147700.216">17528 11904 1825 0,'0'0'40'0,"0"0"8"0,-6 2 1 0,3 6 3 0,3 3-41 0,0 2-11 0,-6 6 0 0,0 4 0 15,0 4 83-15,0 2 14 0,0 8 3 0,-3 0 1 16,-3 3-5-16,3-1 0 0,0 4-1 0,1-1 0 16,-1-2-35-16,-3 2-6 0,6 0-2 0,0 3 0 15,0 3-41-15,0 0-11 0,-6-1 0 0,6-2 0 16,0-2-145-16,0-4-31 0,-6-4-7 0,3-6-1 16</inkml:trace>
  <inkml:trace contextRef="#ctx0" brushRef="#br0" timeOffset="147994.0193">17733 12547 1612 0,'-3'5'144'0,"0"0"-116"16,6 3-28-16,-3 3 0 0,0 2 168 0,-6 3 28 15,0-3 6-15,3 6 1 0,3-1-124 0,-3 1-25 16,-6-1-5-16,6 1-1 0,1-4-32 0,-1 1-6 15,-6 0-2-15,0-3 0 0,0 1 2 0,3-4 0 16,3-2 0-16,-3 3 0 0,-3-6-1 0,6 0 0 16,3-5 0-16,0 0 0 0,0 0 16 0,0 0 3 0,0 0 1 0,9 0 0 15,0-5 15-15,0-3 2 0,-9-2 1 16,9-6 0-16,6-3-19 0,-1-2-3 0,-5-5-1 0,6-1 0 16,3 1-24-16,3-3 0 0,0 2 8 15,3 1-8 1,-4 2-56-16,7 3-12 0,-3-1-4 0,3 1 0 15,-3 5-172-15,2 3-36 0</inkml:trace>
  <inkml:trace contextRef="#ctx0" brushRef="#br0" timeOffset="148303.3013">18329 12420 1796 0,'0'0'40'0,"0"0"8"0,-3 7 1 0,-3 4 1 0,0 5-40 0,0 0-10 16,-6 2 0-16,0 4 0 0,0-1 53 0,0 2 9 15,0-1 2-15,3 1 0 0,0-1-1 0,0-1 0 16,6-3 0-16,0 1 0 0,-3-6-24 0,6 0-5 16,0-5-1-16,3 0 0 0,-3-8 6 0,0 0 1 15,6 3 0-15,3-3 0 0,0-3 12 0,3-2 4 16,0-6 0-16,0 1 0 0,3-1-29 0,0-5-6 15,0 0-1-15,0-2 0 0,-1 2-6 0,1-3-2 16,-3 1 0-16,3-3 0 0,-3 2-12 0,0 1 0 16,3-1 0-16,-3 1 0 15,0-1-110-15,-1 1-25 0,1 2-5 0,3 0-978 0</inkml:trace>
  <inkml:trace contextRef="#ctx0" brushRef="#br0" timeOffset="148525.6598">18885 12300 2127 0,'-6'-7'94'0,"6"7"20"15,-3 0-91-15,-3 2-23 0,6-2 0 0,-6 5 0 16,-3 6 59-16,0 0 7 0,1 2 2 0,-1 3 0 16,-3 2-10-16,3 1-2 0,0-1 0 0,0 6 0 0,3-3-12 0,0 0-4 15,0 1 0-15,3-1 0 0,3-3-25 0,3 1-6 16,0 2-1-16,6-2 0 15,-3-4-57-15,3 1-12 0,0 0-3 0,3-5 0 16,-3-3-192-16,3-6-38 0,8 4-8 0,1-6-2 0</inkml:trace>
  <inkml:trace contextRef="#ctx0" brushRef="#br0" timeOffset="148690.5992">19224 12240 2026 0,'0'0'44'0,"0"0"10"0,9 0 2 0,3 0 1 0,0-3-45 0,3 3-12 16,3-3 0-16,3 1 0 0,3-4 53 0,2-2 9 16,1 3 2-16,0-3 0 0,0 3-40 0,-3-3-7 15,-1 3-1-15,-2-1-1 16,0-2-53-16,-3 1-10 0,0-1-3 0,0 2-925 0</inkml:trace>
  <inkml:trace contextRef="#ctx0" brushRef="#br0" timeOffset="148901.7863">19582 11724 1267 0,'0'0'112'0,"0"0"-89"0,-3-3-23 0,3 3 0 15,0 0 107-15,-6 8 17 0,-3 3 3 0,0 7 1 16,0 3-52-16,0 6-9 0,0-1-3 0,0 9 0 16,-6-1 67-16,0 0 13 0,1 3 2 0,-7 6 1 15,3-4-67-15,-3 6-12 0,0-2-4 0,0 4 0 0,3-7-35 0,1 2-7 16,2-5-2-16,-3 3 0 0,6-5-12 0,3 2-8 15,0-6 8-15,3 1-8 16,3-3-56-16,0 0-16 0,3 0-4 0,-3-5-1094 16</inkml:trace>
  <inkml:trace contextRef="#ctx0" brushRef="#br0" timeOffset="149086.4323">19704 12367 2530 0,'0'0'56'0,"-6"2"11"0,0 4 2 0,3 4 3 0,-3 3-58 0,0 1-14 16,-3 1 0-16,3 1 0 0,3 0 52 0,-3 3 8 15,3-1 2-15,0 1 0 0,0-1-42 0,0-2-8 16,3 0-1-16,-3-3-1 16,3 3-69-16,0-5-13 0,3-1-4 0,-3 1-704 0,0-3-142 0</inkml:trace>
  <inkml:trace contextRef="#ctx0" brushRef="#br0" timeOffset="149238.0937">19960 12031 2001 0,'-3'-19'44'0,"3"11"8"0,0 0 3 0,0 0 2 0,3 3-45 0,-3 5-12 0,0 0 0 0,0 0 0 0</inkml:trace>
  <inkml:trace contextRef="#ctx0" brushRef="#br0" timeOffset="149561.3107">19936 12300 1137 0,'15'8'50'0,"-6"-5"11"0,3 5-49 0,0 0-12 15,2 3 0-15,1-1 0 0,-3 3 129 0,3-2 23 16,-6 2 5-16,3-2 1 0,-3 2-19 0,0-2-4 15,-6-1-1-15,0 1 0 0,-3-1-56 0,0 1-11 16,-3-3-3-16,-3 0 0 0,3-6-10 0,-3 4-2 16,0-6-1-16,0 2 0 0,3 1-31 0,3-3-5 15,0 0-2-15,0 0 0 0,0 0 21 0,-3-8 4 16,3 0 1-16,3-2 0 0,3 2-16 0,0-6-3 16,3 1-1-16,3-3 0 0,6 0-2 0,-4 1 0 15,4-4 0-15,6 3 0 0,-3-2-17 0,3 2-14 0,3 0 2 16,-1 3 1-16,-2 5 30 0,3 0 5 0,-3 2 2 0,-3 6 0 15,-4 0-14-15,-2 6-2 0,3 2-1 16,-3 2 0-16,-3 1-9 0,0 2 0 0,-3 3 0 0,3 2 0 16,0-2 0-16,-6 3-17 0,0-1 4 0,-3 1 1 15,0 2-163 1,-3 0-32-16,-3-2-6 0,0-6-2 0</inkml:trace>
  <inkml:trace contextRef="#ctx0" brushRef="#br0" timeOffset="150042.7667">20796 12308 1497 0,'18'-29'133'0,"-6"19"-106"0,6-6-27 0,-6 5 0 0,-3-2 108 0,-3 2 17 15,-1 4 3-15,1-1 1 0,-6 2 3 0,0 6 0 16,0 0 0-16,0 0 0 0,-6 3-85 0,-5 2-17 16,-4 6-3-16,-3 2-1 0,0 3-26 0,-3 2 0 15,0 4 8-15,0-1-8 0,1 0 0 0,2 0 0 16,3-2 0-16,3-1 8 0,0-2-8 0,6-3 0 15,0 0 0-15,3-2 0 0,3-3 0 0,0-3 0 16,0-5 0-16,3 6 0 0,6-6 19 0,0 0 11 16,3-6 2-16,3 1 1 15,0 0-49-15,6-3-11 0,-4-3-1 0,4 1-1 0,0-4 29 0,3 1 10 16,3 0 0-16,-1 0 0 0,1 2 1 0,0 1 0 16,-3 2 0-16,0 5 0 0,-3 0-3 0,-4 3 0 15,1 3 0-15,0 5 0 0,-6 2 0 0,-3 4-8 0,0 2 12 0,-3 2-4 16,-3 6 11-16,-3 2 1 0,-3 6 1 0,-3 0 0 15,-3 5 10-15,-3-3 1 0,-3 6 1 0,-6 2 0 16,0-2-13-16,-8 0-4 0,-1-1 0 0,-9 1 0 16,4-6-2-16,-4 1-1 0,3-1 0 0,3-2 0 15,7-8-13-15,-1-6 0 0,6-2 0 0,3-3 0 16,3-5 0-16,3-2 8 0,3-1-8 0,0-5 0 16,3-5 23-16,4-1-2 0,-1-2 0 0,3-5 0 15,3-5 8-15,-1-1 2 0,7-2 0 0,6-3 0 16,3 3-31-16,3-5 0 0,6-4 0 0,6 1 0 15,2 0-13-15,7 0-9 0,3 3-2 0,2 2 0 16,1 0-24-16,-4 3-6 0,7 2-1 0,6 4 0 16,-1 1-82-16,-2 4-17 15,-1-1-3-15,4 3-968 0</inkml:trace>
  <inkml:trace contextRef="#ctx0" brushRef="#br0" timeOffset="150847.3205">15078 14571 1796 0,'0'0'40'0,"0"0"8"0,0 0 1 0,0 0 1 0,0 0-40 0,0 0-10 0,3-6 0 0,6 1 0 0,0 0 53 16,0 2 9-16,6-2 2 0,3 0 0 0,8-3-20 15,1 0-3-15,9-3-1 0,0 0 0 0,8 1-3 0,1-6-1 16,3 3 0-16,-4 2 0 0,1 1-20 0,-3 2-4 16,-1 0 0-16,-5 2-1 15,-3-1-133-15,-4 4-26 0</inkml:trace>
  <inkml:trace contextRef="#ctx0" brushRef="#br0" timeOffset="151121.2257">15665 14026 2260 0,'0'-6'50'0,"-6"1"10"0,3 0 3 0,0 2 0 0,-3 0-51 0,3 3-12 0,-3 6 0 0,0 2 0 15,0 2 32-15,-3 6 4 0,-3 8 1 0,3 2 0 16,-6 3 1-16,0 9 0 0,-3 4 0 0,1 3 0 16,-1 2-14-16,0 4-4 0,0-1 0 0,3 0 0 15,0 1 16-15,0-4 4 0,0 1 0 0,1-3 0 16,2 0-30-16,0 0-10 0,-3-3 0 0,3 3 9 16,-3-5-9-16,0-3 0 0,3 2 0 0,-3-7 0 15,1-3-133 1,-1-2-19-16,0-1-4 0,0-5-564 0,3-5-112 0</inkml:trace>
  <inkml:trace contextRef="#ctx0" brushRef="#br0" timeOffset="151875.3923">16349 13570 2142 0,'6'-10'95'0,"-6"10"19"0,0 0-91 0,0 0-23 16,0 0 0-16,0 8 0 0,-3 8 40 0,0 0 3 16,-3 5 1-16,-3 5 0 0,-3 3-20 0,0 6-3 15,-2 2-1-15,-4 2 0 0,3 6 15 0,-6 6 2 16,3 4 1-16,-3 6 0 0,0 5-2 0,1 3-1 16,-1-3 0-16,0 6 0 0,-3-1-8 0,0-5-2 15,1 3 0-15,-1-8 0 0,0 0-5 0,-3-3-2 16,0-8 0-16,3-2 0 0,4-3-18 0,2-6 0 15,0-7 0-15,3 0 0 0,0-11 8 0,3 0-8 0,6-7 12 16,-3-4-12-16,6-5 18 0,3-5-3 0,0 0-1 16,-3-8 0-16,6-5-4 0,0-3-1 0,3-5 0 15,3-3 0-15,3-2-9 0,3-1 0 0,3-2 0 16,3 0 8-16,3 3 4 0,-4-1 0 0,4 4 0 0,-3 1 0 16,-3 7-12-16,0 4 0 0,-3 3 0 0,0 3 0 31,-4 2-22-31,1 6-10 0,0 2-1 0,-3 3-1 0,0 3 34 0,-3 2 11 0,3 0 0 15,-3 5 0-15,-3-2-11 0,6 3 0 0,-3-1 0 0,0-4 0 16,3 2 0-16,3-3 0 0,-3-5 0 0,2 0 0 16,7-6-17-16,-6 1-3 0,6-6 0 0,-3 3 0 15,3-5 7-15,0 0 1 0,0-6 0 0,-1 1 0 0,1-4 3 16,0-2 1-16,-3 1 0 0,0-4 0 0,0 3 8 16,0-2 0-16,-3-1 0 0,-1 3 0 0,-2 3 0 0,0 0 11 15,0 5-3-15,0 0 0 0,-6 5 7 0,-3 3 1 16,0 0 0-16,0 0 0 0,6 6-7 0,0 1-1 15,0 7 0-15,0-1 0 0,0 3-8 0,-3 0 0 16,0 5 0-16,3-3 0 0,-3 4 0 0,3-1 0 16,-3-3 0-16,3 1 0 0,3-3 0 0,-3-3 0 15,2-3 0-15,-2-2 0 0,0 0 9 0,3-5 0 16,3 0 0-16,-3-3 0 0,-3-6-9 0,6 1 0 16,6-3 0-16,0-3 0 0,-3-4 0 0,5-4 0 15,4 1 0-15,3-1 0 0,3-2 0 0,0-3-12 16,-4 3 2-16,4-3 1 0,6 3 9 0,-6 0 0 15,-4 2 0-15,1 3 0 0,0 6 0 0,0-1 9 0,-3 3-1 16,-10 3-8-16,-2 2 11 0,0 3-11 0,3 6 10 16,-6 2-10-16,-3-1 22 0,0 4-2 0,3 2 0 0,-3 1 0 15,-3-1-10-15,-3 3-2 0,-6 0-8 0,0-1 12 16,3 4-1-16,-9-1-1 0,-3 1 0 0,-3-1 0 16,3 1-1-16,-2-3 0 0,-4-3 0 0,-3 0 0 15,-3-2-9-15,3-3 0 0,1-3 0 0,-1-2 0 16,-9 2-19-16,0-2 1 0,9-6 0 0,-2 0-870 15,-7 1-175-15</inkml:trace>
  <inkml:trace contextRef="#ctx0" brushRef="#br0" timeOffset="152025.5013">16924 14012 2397 0,'0'-13'106'0,"3"10"22"0,3-2-102 0,-1 3-26 16,-5 2 0-16,0 0 0 15,9 2-48-15,3 6-16 0,-3 0-2 0</inkml:trace>
  <inkml:trace contextRef="#ctx0" brushRef="#br0" timeOffset="152464.7106">18409 14311 1825 0,'-3'-5'40'0,"0"0"8"0,0-3 1 0,3 0 3 0,-3 0-41 0,6 0-11 0,-3 0 0 0,6 0 0 0,0-2 79 0,6-1 13 15,0 3 4-15,9-3 0 0,-1 1-38 0,13-1-7 16,6 1-2-16,5-4 0 0,7 7-8 0,-3-4-1 16,2 0-1-16,7 1 0 0,-7 2-39 0,7-3 0 15,-3 3 0-15,-4 3-8 0,-2 2 8 0,-9 1 0 16,-1-1 10-16,-5 3-10 16,-6 0-199-16,-3-3-45 0,17-2-10 0,-17 0-2 0</inkml:trace>
  <inkml:trace contextRef="#ctx0" brushRef="#br0" timeOffset="152692.5393">19114 13597 1882 0,'0'0'84'0,"0"0"16"0,0 0-80 0,-3 11-20 0,3 2 0 0,-3 5 0 15,0 1 72-15,0 7 9 0,0 1 3 0,-2 4 0 16,-1 7 36-16,0-1 7 0,-3 5 1 0,-3 6 1 15,3-1-59-15,0 3-12 0,3 3-2 0,-3 6-1 16,0-4-16-16,3 3-3 0,0 3-1 0,-3 5 0 16,0-7-26-16,0 1-9 0,-2 4 0 0,-1-1 9 15,0 1-136 1,-3-1-27-16,0-4-6 0</inkml:trace>
  <inkml:trace contextRef="#ctx0" brushRef="#br0" timeOffset="153040.3675">19373 14221 2361 0,'0'0'104'0,"0"0"23"16,0 0-102-16,6 0-25 0,0 6 0 0,3 2 0 0,-6 5 39 0,3 3 2 16,-3 5 1-16,0 3 0 0,-3 5-6 0,-3 0-2 15,-3 3 0-15,0 2 0 0,-3-5 0 0,0 3 0 16,0 0 0-16,-3-1 0 0,4-4-17 0,-1-1-3 15,0 1-1-15,0-3 0 0,3-6-4 0,-3-2-1 16,3-3 0-16,0-2 0 0,3-3-8 0,0-6 0 0,3-2 0 0,0 0 0 16,0 0 33-16,0 0 5 0,-3-8 1 15,6 0 0-15,0-5-14 0,3-3-2 0,0 1-1 0,3-4 0 16,0-5 8-16,3-2 2 16,3-1 0-16,-1 1 0 0,7-6-32 0,-3 6-15 0,6 2 2 0,0 5 0 15,-3 3 22-15,2 1 5 0,-2 7 1 0,3 0 0 16,-3 2-15-16,-3 4 0 0,0-1 0 0,-4 6 0 31,4-1-32-31,-6 1-7 0,0 2-1 0,3 1 0 0,-3 2-129 16,3-1-27-16,-3 4-4 0,3-3-2 0</inkml:trace>
  <inkml:trace contextRef="#ctx0" brushRef="#br0" timeOffset="153838.9798">19998 14449 403 0,'0'0'36'0,"0"0"-36"0,0 0 0 0,0 0 0 16,0 0 60-16,0 0 6 0,0 0 1 0,0 0 0 15,0 0 63-15,0 0 13 0,0 0 2 0,0 0 1 16,6-3-3-16,-6 3-1 0,0 0 0 0,9 0 0 16,-9 0-30-16,9-2-5 0,0-1-2 0,0 3 0 15,3 0-24-15,-3 0-5 0,3 0 0 0,3-3-1 16,0 1-25-16,2-1-5 0,1 0-1 0,0-2 0 15,3 0-19-15,3 0-4 0,-3-3-1 0,-1 2 0 16,1-2-12-16,0 3-8 0,-3-3 8 0,3 0-8 16,-3 0 11-16,0-2-3 0,-1-1 0 0,-2-2 0 15,3 0 20-15,-6-1 3 0,0 1 1 0,0 0 0 16,-3-3-32-16,-3 0 0 0,0 3 0 0,-6 0 0 16,0 2 11-16,-3 3 9 0,0 0 1 0,0 3 1 15,-6 0-3-15,3 2-1 0,0 0 0 0,-3 6 0 0,-6 2-18 16,0 3 0-16,-3 3 0 0,4 5 0 0,-7 0 0 15,3 2 0-15,0 3 0 0,0 0-9 0,0 3 33 0,0 0 6 16,4 0 2-16,-1 2 0 0,3-2-16 0,3 0-4 16,0-3 0-16,3-2 0 0,0-1-12 0,3 1 0 15,3-3 0-15,0-3 0 0,3 0 9 0,3-2-1 16,0-3 0-16,6-1 0 0,0 1-8 0,6-5 0 16,-1 0 0-16,4-1 0 0,6-2 0 0,0-2 0 15,3-1 0-15,2-2 0 0,4-3 0 0,0 0 0 16,2-3 0-16,-2-2 0 0,0 0 8 0,3-6 0 15,-4-2 0-15,1-3 0 0,-3-2-8 0,2 2 0 16,-2-2 0-16,0-1 0 0,0 1 0 0,-4-1 0 0,-2 3 0 16,-6 3 0-16,-3 5 0 0,0 1 0 0,-6-1-9 0,-3 0 9 15,0 3 0-15,-3 2 9 16,-6-2-1-16,-3 5 0 0,3-3 20 0,-3 3 3 0,-3-2 1 0,-3 2 0 16,0 2-41-16,0-1-8 0,0 4-2 0,-3 3 0 15,-3 0 19-15,0 3 0 0,0 2 0 0,0 5 0 16,-2 1 18-16,-4 5 7 0,3 0 2 0,3 2 0 15,0-2-13-15,3 8-2 0,0-3-1 0,6 0 0 16,3 3-11-16,3 0 0 0,3 0 9 0,3 2-9 16,3 3 12-16,6-2-1 0,3-1-1 0,6-2 0 15,0 0-10-15,2 0-11 0,4-1 3 0,3-1 0 16,0-1-39-16,-1-3-7 16,1 3-2-16,3-5 0 0,0 0-113 0,2 0-23 15,1-3-5-15,3 1-1 0</inkml:trace>
  <inkml:trace contextRef="#ctx0" brushRef="#br0" timeOffset="155712.3799">21534 15015 2476 0,'-9'-21'110'0,"6"10"22"0,0-2-105 0,0 3-27 0,0-4 0 0,3 6 0 16,0 3-100-16,0 5-26 15,0 0-5-15,9 3-837 0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32:29.743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66 115 0,'0'0'0'0,"0"0"10"0,15-7-10 0,-8 7 0 16,-7 0 0-16,0-7 0 0,15 1 116 0,-7 6 22 15,-8 0 4-15,0 0 1 0,8-14-98 0,-1 8-19 16,-7 6-4-16,15-7-1 0,-15 7 3 0,0 0 0 15,0 0 0-15,0 0 0 0,0-7-8 0,0 7 0 16,15-13-1-16,-15 13 0 0,0 0-7 0,0 0 0 16,0 0-8-16,0 0 12 0,0 0 16 0,0 0 4 15,0 0 0-15,0 0 0 0,0 0-3 0,0 0 0 16,0 0 0-16,0 0 0 0,0 0 14 0,0 0 2 16,0 0 1-16,8 0 0 0,-8 0 3 0,0 0 1 15,0 0 0-15,0 0 0 0,22 0-5 0,-6 0-1 0,-16 0 0 0,15 6 0 16,0 1-7-16,-15-7-1 0,0 0-1 0,15 0 0 15,0 14-7-15,0-14 0 0,-15 0-1 0,15 6 0 16,8 8-10-16,-23-14-1 0,15 6-1 0,7 1 0 16,-7 6 2-16,8-6 1 0,0 0 0 0,-8 0 0 15,7-1-6-15,-7 8 0 0,-15-14-1 0,23 13 0 16,-8 1 1-16,0-1 1 0,0 0 0 0,0 1 0 16,8-1-13-16,-8-6 0 0,0 6 0 0,8 1 0 15,-8-1 0-15,0 0 0 0,8-6 0 0,-8 7 0 16,0-1 0-16,0 0 0 0,7-6 0 0,-6 7 0 15,-1-1 8-15,7 0-8 0,-7 1 0 0,0-1 0 16,-7-6 8-16,7 6-8 0,0 1 0 0,0-1 0 16,-7 0 0-16,-1 1 8 0,8-1-8 0,-7 7 0 15,-1-6 8-15,1-1-8 0,-1 7 11 0,1 0-11 0,0 1 9 0,7-1-9 16,-8 0 0-16,8 0 9 0,-7 7-9 0,7-7 0 16,0 0 0-16,0 7 0 0,8-7 0 0,-8 7 0 15,0-1 0-15,0 1 8 0,0-7-8 0,0 0 0 16,0 7 0-16,-7-7 0 0,7 0 0 0,-8 1 8 15,1-1-8-15,-1-7 8 0,8 14 0 0,8-7 0 16,-15 7 0-16,7-7 0 0,-8 0-8 0,1 0 12 16,7-6-12-16,0 6 12 0,0 0-12 0,0 0 0 15,-7-7 0-15,7 7 8 0,-8-6-8 0,8 6 0 16,-7 0 0-16,7 0 8 0,0 0-8 0,0-6 8 16,-7 6-8-16,-1-7 8 0,1 7-8 0,7 0 0 15,-8 0 0-15,8-6 0 0,-7-1 0 0,0 7 0 0,-1-6 0 16,-7-14 8-16,8 13-8 0,7 7 0 15,-15-20 0-15,7 20-11 0,8-6 11 0,0 6 0 0,-7-7 0 16,-8-13 0-16,15 14 15 0,0-1 5 0,-15-13 0 0,23 14 1 16,-8-1-21-16,0 0-10 0,0 1 1 15,0-1 0-15,-7 1 9 0,7-1 0 0,0 0 0 0,0 1 0 16,0-1 9-16,0 1 1 0,0 6 0 0,0 0 0 16,0 0-10-16,0 7 0 0,-7-7-12 0,7 7 12 15,0-7 0-15,0-7 0 0,-7 7 0 0,7-6 0 16,-8-1 0-16,1 7 0 0,7-6 8 0,0-1-8 15,-7 0 0-15,7 1 0 0,-8-1 0 0,8 7 8 16,-7-6 0-16,-8-14 0 0,15 6 0 0,0 8 0 16,-7 6-8-16,7-7 12 0,-8 7-12 0,8-6 12 15,-7 6-12-15,-1-7 10 0,1 1-10 0,7 6 10 16,-8 0-10-16,1 0 0 0,0 0 0 0,-1 7 0 0,1-7 0 16,7 0 0-16,-8 0 0 0,8 0 0 0,-7-6 0 0,7 6 0 15,-8-7 0-15,9 1 0 0,-16-14 0 0,15 13 0 16,0 1 0-16,0 6 0 0,0-14 0 0,-15-6 8 15,0 0-8-15,15 7 0 0,0 7 0 0,-15-14 0 16,0 0 8-16,0 0-8 0,0 0 8 0,8 13 0 16,-8-13 0-16,0 0 0 0,0 0 0 0,0 0 0 15,0 0 0-15,0 0 0 0,0 0-8 0,0 0 10 16,0 0-10-16,0 0 10 0,7 13-10 0,-7-13 0 16,0 0 0-16,0 0 0 0,0 0 0 0,0 0 0 15,0 0 0-15,0 0 0 0,0 0 0 0,0 0 0 0,8 14 0 16,-8-14 0-16,0 0 0 0,0 0 0 0,0 13 0 15,0 7 0-15,0-20 0 0,0 14 0 0,0-14 0 0,7 20 0 16,-7 0 0-16,0 0 0 0,0-20 0 16,0 0 0-16,8 7 0 0,-8-7 8 0,0 0-8 15,0 0 0-15,0 0 8 0,7 20-8 0,-7-20 0 16,0 13 8-16,0-13 3 0,8 20 0 0,-8-20 0 0,0 0 0 16,-8 14-2-16,8-14 0 0,0 0 0 0,0 0 0 15,0 0-1-15,0 0-8 0,0 0 12 0,0 0-4 16,0 0-8-16,0 0 12 0,0 13-12 0,0-13 12 15,0 0-12-15,0 0 10 0,0 0-10 0,0 0 10 16,0 0-10-16,0 0 0 0,0 0 0 0,0 0 8 16,0 0-8-16,0 0 10 0,0 0-10 0,0 0 10 15,0 0-10-15,0 0 0 0,0 0 0 0,0 0 0 16,0 0 8-16,0 0-8 0,0 0 8 0,0 0-8 0,0 0 0 16,0 0 0-16,0 0 0 0,0 0-11 0,0 0 11 15,0 0 0-15,0 0 0 0,0 0-8 0,0 0 8 0,0 0 0 16,0 0 0-16,0 0 0 0,0 0 0 0,0 0 0 15,0 0 0-15,0 0 8 0,0 0-8 0,0 0 0 16,0 0 0-16,0 0 8 16,0 0-31-16,-15-13-5 0,-7-1-2 0,-1-6-1100 15</inkml:trace>
  <inkml:trace contextRef="#ctx0" brushRef="#br0" timeOffset="1480.4389">1432 877 403 0,'0'20'36'0,"0"-20"-36"16,0 0 0-16,0 0 0 0,0 0 65 0,0 0 7 15,0 0 0-15,0 0 1 0,0 0-12 0,0 0-2 16,0 0-1-16,0 0 0 0,0 0-46 0,0 0-12 15,-7 7 0-15,7-7 0 0,0 0 8 0,0 0 0 16,0 0 0-16,0 0 0 0,0 0 13 0,0 0 3 0,0 0 0 0,0 0 0 16,0 0 15-16,0 0 3 0,0 0 1 0,0 0 0 15,0 0-11-15,0 0-3 0,0 0 0 0,0 0 0 16,0 0 3-16,0 0 0 0,0 0 0 0,0 0 0 16,0 0-23-16,0 0-9 0,0 0 8 0,0 0-8 15,0 0 24-15,0 0 0 0,0 0 0 0,0 0 0 16,0 0 4-16,0 0 0 0,0 0 0 0,0 0 0 15,0 0-8-15,0 0-2 0,0 0 0 0,0 0 0 16,0 0-8-16,0 0-2 0,0 0 0 0,0 0 0 16,0 0-8-16,0 0 0 0,0 0 0 0,0 0 8 15,0 0 0-15,0 0 0 0,0 0 0 0,0 0 0 16,0 0 0-16,0 0 0 0,0 0 0 0,0 0 0 16,0 0 0-16,0 0-8 0,0 0 12 0,0 0-4 15,0 0 0-15,0 0 0 0,0 0 0 0,0 0 0 0,0 0-8 16,0 20-9-16,0-20 9 0,0 13-13 0,0-13 13 0,7 14 0 15,-7-14 0-15,8 20 0 0,0 0 20 0,-1-7-2 16,1 7-1-16,-1-6 0 0,1 13 6 0,-8-7 1 16,7-7 0-16,8 7 0 0,-7 7-10 0,-1 0-2 15,9 0 0-15,-9-1 0 0,8 1-12 0,-7-7 9 16,7 7-9-16,-8-7 8 0,8 0 4 0,-7 0 0 16,-1 1 0-16,9-8 0 0,-9 0 3 0,-7-13 1 15,0 0 0-15,0 20 0 0,8-6-16 0,-8-14 9 16,0 20-9-16,0-20 8 0,0 0-8 0,0 0 0 15,0 0 9-15,7 20-9 0,-7-20 0 0,8 20 0 0,-8-20 0 0,0 14 0 16,0-14 0-16,0 0 8 0,0 0-8 0,0 20 0 16,0-20 0-16,0 13 0 0,0-13 0 15,0 0 0-15,0 0 0 0,0 0 8 0,0 0-8 0,0 0 0 16,0 0 16-16,0 0 0 0,0 0-1 0,0 0 0 16,0 0 6-16,0 0 2 0,0 0 0 0,0 0 0 15,-15 14-7-15,15-14 0 0,0 0-1 0,-15 6 0 16,15-6-6-16,-16 0-1 0,1 0 0 0,0 0 0 15,8 0-8-15,7 0 10 0,-23 0-10 0,8-6 10 16,0 6-10-16,0 0 12 0,0 0-12 0,0 0 12 16,-8 0 0-16,8 0 1 0,-8 0 0 0,1 0 0 15,-1 0-4-15,8-7-1 0,-15 7 0 0,0 0 0 16,0 0-8-16,7 0 0 0,-7 0 0 0,0 0 0 16,-1 0 8-16,1 0-8 0,0 0 0 0,-8 0 8 15,1 0-8-15,-8-7 0 0,7 7 0 0,-7 0 8 16,-1-7-8-16,9 1 0 0,-1 6 0 0,8 0 0 15,7-7-12-15,-7 0-4 0,15 7 0 0,0-6-1 16,0 6-101-16,15 0-20 0,-15 0-4 0,15 0-784 16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1:35.7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16662 10761 633 0,'0'0'56'0,"0"0"-44"0,0 0-12 0,0 0 0 15,0 0 193-15,0 0 37 0,0 0 7 0,0 0 2 16,0 0-156-16,0 0-31 0,0 0-7 0,0 0-1 0,0 0-25 0,0 0-6 16,0 0-1-16,0 0 0 0,0 0 12 0,0 0 3 15,0 0 0-15,0 0 0 16,0 0-2-16,0 0 0 0,6 5 0 0,-6-5 0 0,0 0 22 15,0 0 4-15,9 5 1 0,-6 0 0 0,-3-5-9 0,0 0-2 16,3 6 0-16,5-1 0 0,-2 0-11 0,3 1-2 16,-9-6-1-16,6 5 0 0,3-2-15 0,0 2-2 15,-9-5-1-15,0 0 0 0,6 3 1 0,0 2 0 16,-6-5 0-16,0 0 0 0,0 0 15 0,0 0 3 16,9 5 1-16,-9-5 0 0,0 0-21 0,0 5-8 15,6 1 0-15,-3-1 0 0,0 3 9 0,-3-8-9 16,0 0 8-16,6 5-8 0,3 1 10 0,-3 1-10 15,-6-1 12-15,0 2-12 0,0-3 10 0,3 3-10 0,3 0 8 16,-3 2-8-16,-6-2 11 0,9 6-3 0,3 1-8 16,-4 4 12-16,-5 0-12 0,0 4 11 0,6 4-11 15,-3 5 10-15,-3 2-10 0,0 6 0 0,0-1 0 0,6 6 0 16,0 0 0-16,-6 0 0 0,-6 0 8 16,6-2-8-16,3-4 20 0,0-2 1 0,-6 3 1 0,-3-8 0 15,3-1-8-15,0 1-2 0,0 0 0 0,-2-3 0 16,-1 3-3-16,0 0-1 0,6 2 0 15,-3-2 0-15,-3-1-8 0,0-1 0 0,6-4-12 0,0-2 12 16,0 2 0-16,0-7 0 0,-3 2 0 0,3-5 12 16,0 0-12-16,-3-3 0 0,3 0 0 0,0-2 0 15,6-6 0-15,-3 0 0 0,-3 1 9 0,-3-1-9 16,0 0 0-16,3-5-8 0,3 6 0 0,-3-6 0 16,-6 2 8-16,6-2 0 0,0 0 10 0,0 0-10 15,0 0 0-15,-3 5 0 0,3-5 0 0,3 3 0 0,3 2 0 16,-6-5 0-16,0 0 10 0,0 0-2 0,6 8-8 0,-6-8 0 15,0 0 0-15,-6 6 0 0,3-1 0 16,3-5 0-16,0 0 0 0,0 0 0 0,-6 3 0 16,6-3 0-16,0 0 0 0,0 0-8 15,-9-8-78-15,-3-6-15 0,0-4-3 16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31:43.3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17284 7072 1137 0,'-12'-8'50'0,"12"8"11"0,-6-2-49 0,6 2-12 0,0-6 0 0,0 6 0 16,-6-7 61-16,6 7 10 0,3-6 1 0,0 1 1 16,-3 0-44-16,0 5-9 0,3-6-1 0,3 4-1 15,-3-4 5-15,-3 6 1 0,0 0 0 0,6-5 0 16,0 2-8-16,0-2-2 0,-6 5 0 0,0 0 0 15,0 0-14-15,0 0 0 0,0 0 8 0,0 0-8 16,0 0 0-16,0 0 0 0,0 0 0 0,-3 8 0 16,-6 0 8-16,3 0-8 0,3 3 11 0,0-3-11 15,-6-1 10-15,0 4-10 0,0 0 8 0,-3 2-8 16,3 0 17-16,-3 0-1 0,-6 3-1 0,1-3 0 16,-1 3 9-16,3 0 3 0,-6 0 0 0,0 0 0 15,0 0-19-15,1-3-8 0,2 0 8 0,0 0-8 16,-6 1 12-16,3-4-4 0,3 1 0 0,-3 2 0 0,1-2-8 15,-1-1 0-15,0-2 0 0,6 3 0 0,0-1 0 16,-3-2 0-16,0 0 0 0,4 0 0 0,2 0 0 0,0 0 0 16,-3-3 0-16,0 1 0 0,6-1 0 15,0-2 0-15,0 2 0 0,0-2 0 0,-3-1 0 0,6 1 0 16,6-3 0-16,-3 2 0 0,-5-2 0 0,5 0 0 16,3 0 8-16,0 0-8 0,0 0 28 0,0 0 0 15,0 0 0-15,0 0 0 0,8 3 0 0,1-3 0 16,-9 0 0-16,12 5 0 0,3-2 0 0,0 0 0 15,-3 2 0-15,3 0 0 0,3 6-3 0,0-3 0 16,5 2 0-16,-5 4 0 0,3 1-12 0,0 1-2 16,3 3-1-16,3-1 0 0,-7-2-10 0,1 5 8 0,3-2-8 15,0 2 8 1,3 6-52-16,-4-1-12 0,-2-2-1 0,6 2-587 0,3 3-118 0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1:16.1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13890 10724 1882 0,'0'0'41'0,"0"0"9"0,0 0 2 0,0 0 1 0,0 0-42 0,0 0-11 0,0 0 0 0,0 0 0 0,0 0 24 0,0 0 4 16,9-3 0-16,-3-2 0 0,0 5-28 0,-3-3 0 15,6 0 8-15,-3 3-8 0,0-2 0 0,-6 2 0 16,0 0-10-16,9 2 10 0,-3 1 0 0,0 0 0 16,0 5 0-16,-3-3 0 0,3 3 20 0,0 2 9 15,0 1 3-15,3 5 0 0,-3 2 9 0,3 4 3 16,-3 4 0-16,2 0 0 0,1 1-10 0,3-1-2 15,-3 1 0-15,3-3 0 0,-3 2-16 0,-3 1-4 16,6-4-1-16,0 1 0 0,-3 0-11 0,3 0 0 16,-6 0 0-16,3-3 0 0,2 0 0 0,-5 0 0 15,0 3-8-15,0 0 8 0,3 0 0 0,-3 2 0 16,0 0 0-16,-3 1 0 0,3-6 0 0,-3 3 0 0,3-6 0 16,-3 1 0-16,0-3 15 0,3 0-3 0,-3-6 0 0,0 4 0 15,0-7 5-15,0 1 1 0,3-2 0 0,-3-1 0 16,0-2-10-16,-3-3-8 0,0 0 12 0,6 0-12 15,3 2 13-15,-3-4-4 0,0-1-1 0,-1-2 0 16,1 2 11-16,0-2 1 0,-3-3 1 0,3 3 0 16,-3-3-5-16,0-3-2 0,3 3 0 0,-3-3 0 15,3 1-3-15,-3-1-1 0,3-2 0 0,0 2 0 16,3 1-10-16,0-3 10 0,0-3-10 0,3 0 10 16,-3-5-10-16,3 2 0 0,-4 1 0 0,4-1 0 15,-3 1 0-15,3-1 0 0,0 1 0 0,0-1 0 16,0-2 0-16,3 2 0 0,-3-2 0 0,3-3 0 15,0 1 0-15,-1-4 0 0,1 3 0 0,3-2 8 16,-3-1-8-16,0 4-12 0,-3-4 2 0,0 1 1 16,0-3-104-16,-3 2-21 0,-4 3-4 0,1 1-581 15,-3-4-116-15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1:34.4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14227 14465 403 0,'0'0'36'0,"0"0"-36"15,0 0 0-15,0 0 0 0,0 0 119 0,0 0 17 16,0 0 3-16,0-6 1 0,-3-1-111 0,0-1-21 16,3 0-8-16,-3 2 0 0,3 6 47 0,0-5 5 15,0 0 0-15,0 5 1 0,0 0 9 0,3-5 2 16,-3-1 0-16,0 6 0 0,0 0 0 0,0 0 0 0,0 0 0 0,0 0 0 15,0 0-23-15,0 0-4 0,3-5-1 0,-3 5 0 16,0 0-13-16,0 0-3 0,0 0-1 0,0 0 0 16,0 0 1-16,0 0 1 0,0 0 0 0,0 0 0 15,0 0 3-15,0 0 1 0,0 0 0 0,0 0 0 16,0 0 2-16,0 0 0 0,3 5 0 0,-3-5 0 16,0 0-12-16,0 0-3 0,3 8 0 0,-3-8 0 15,0 5 0-15,0-5 0 0,3 8 0 0,-3-8 0 16,0 0-3-16,0 6-1 0,0-1 0 0,3 3 0 15,-3-8 26-15,0 5 5 0,0-5 1 0,3 8 0 16,-3 0-29-16,3 0-11 0,-3-8 8 0,0 8-8 16,0 0 0-16,3 0 0 0,-3 0 0 0,3 2 0 15,-6 1 0-15,3 0 0 0,3-1 0 0,0-2 0 16,-3 3 0-16,3-1 0 0,0-2 0 0,0 0 0 16,0 0-17-16,0-3 4 0,0 3 1 0,-3 0 0 0,5 0 12 0,-2 0-11 15,-3 0 11-15,3 0-10 0,-3 3 10 0,3 2 0 16,0 0-9-16,-3 0 9 0,3 6 0 0,-3-1 10 15,-3 1-1-15,3 2 0 0,-6 0 5 0,3 6 1 16,0-1 0-16,3-2 0 0,-3-3 6 0,1 0 2 16,2-2 0-16,0-1 0 0,0-5-7 0,0 1 0 15,0-1-1-15,2-5 0 0,1 0-15 0,-3-8 0 16,0 8 0-16,0-8 0 0,0 5-14 0,0-5 4 16,0 0 1-16,3 8 0 0,-3-8 9 0,0 8 0 15,3 0 0-15,-3 0 0 0,0 0 19 0,0 2 2 16,0 1 1-16,0-3 0 0,0 5 4 0,0-5 1 0,-3 5 0 15,3-2 0-15,0-1-17 0,-3 1-10 0,0-3 12 16,3 2-12-16,-2-2 8 0,2-2-8 0,0 4 0 16,0-4 0-16,0-1 0 0,0 0 0 0,0-5 0 15,0 5 0-15,0-5 0 0,0 6 0 0,0-1 0 16,0-5 0-16,0 5 0 0,0 1 0 0,0-1 0 0,0-5 0 16,0 8 0-16,0 0 0 0,-3-3 0 0,3 3 0 15,0-8 0-15,0 5 0 0,0-5 0 0,0 0 0 16,0 0 0-16,0 0 0 0,0 0 0 0,0 0 0 31,0 0-47-31,0-5-13 0,0-6-2 0,0-4-670 0,0-7-135 0</inkml:trace>
  <inkml:trace contextRef="#ctx0" brushRef="#br0" timeOffset="-82766.9559">13786 14695 493 0,'0'0'21'0,"0"0"6"0,0 0-27 0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08.1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19826 14322 172 0,'0'0'8'0,"0"0"1"0,0 0-9 0,0 0 0 15,0 0 0-15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53.3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21049 11060 2016 0,'0'0'179'0,"0"0"-143"0,0 0-36 0,6 5 0 16,0 0 55-16,0 0 4 0,-6-5 1 0,3 6 0 0,3 2-60 0,-3-3-14 15,-3-5-2-15,3 8 0 16,0 0-11-16,0 0-2 0,3 2-1 15,-3-2 0-15,-3 3 30 0,6-1 0 0,-3 1 11 0,0 2-3 16,0 1 12-16,0-1 2 0,-3 3 1 0,0-3 0 0,0 3 5 0,0 2 2 16,0 3 0-16,0 1 0 0,0-1 1 0,0 0 0 15,-3 0 0-15,0 3 0 0,0-3-18 0,3-2-3 16,-3-1-1-16,0 3 0 0,3-5-9 0,-3 0 0 16,0-3 0-16,3-2 0 0,-3-1 0 0,0 1 0 15,0 2 0-15,0-5 0 0,0 3 0 0,3-3 0 16,-3 2 0-16,0 1 12 0,0-3 14 0,0 2 3 15,3-4 1-15,-3 2 0 0,3 0 11 0,-3-3 3 16,0 3 0-16,3-8 0 0,0 0-17 0,-3 5-3 16,0 0-1-16,3-5 0 0,-3 6-5 0,3-6-1 15,0 0 0-15,-3 2 0 0,-3 4 2 16,0-6 0-16,0 0 0 0,0 0 0 0,0-3 0 0,-6 0 0 0,1-2 0 16,-7 0 0-16,0-1-19 0,-3-2 10 0,-9-2-10 15,0 2 8-15,1-5-8 0,-1 0 0 0,0-1 0 16,0 1 0-16,-2 0 0 0,2 0 0 0,3-1 0 0,0-2 0 15,-2 1 0-15,-1-4-9 0,0-2 9 0,-6-8-13 32,-2-3-91-32,-10-8-19 0,-3-10-3 0</inkml:trace>
  <inkml:trace contextRef="#ctx0" brushRef="#br0" timeOffset="2781.1231">21028 11126 576 0,'0'0'51'0,"0"0"-41"16,0 0-10-16,0 0 0 0,0 0 187 0,6-3 35 16,3 0 7-16,-6 3 2 0,-3 0-172 0,0 0-35 15,6 0-6-15,-6 0-2 0,6 0 8 0,-6 0 2 16,0 0 0-16,0 0 0 0,0 0 14 0,0 0 2 16,6 3 1-16,-6-3 0 0,6 5-7 0,-3 1-2 15,-3-6 0-15,3 8 0 0,-3-8 6 0,0 5 2 0,0-5 0 0,3 8 0 16,-3-8-10-16,3 5-1 0,-3 3-1 15,0-8 0-15,0 0-17 0,0 5-3 0,0-5-1 0,0 8 0 16,0-8-1-16,0 8-8 0,-3 0 12 0,0 0-4 16,0 3 4-16,0 2 0 0,-3 3 0 0,0 5 0 15,-3 3 3-15,-3 5 1 0,3 0 0 0,-3 0 0 16,0 3-16-16,-2 0 11 0,2-1-11 0,-3 1 10 16,0-3-10-16,3 0 10 0,0-2-10 0,0-1 10 15,0 1 4-15,3-4 1 0,-6 4 0 0,4-1 0 16,-1-2 0-16,-3 0 0 0,3 2 0 0,-3-2 0 15,0 0-4-15,0 0-1 0,6-6 0 0,-3 1 0 16,3-3-10-16,1 0 0 0,5 0 9 0,-3-6-9 16,0 1 0-16,0-1 0 0,3-4 0 0,3-6-12 15,0 0 12-15,0 8-10 0,0-8 10 0,0 0-10 0,0 0 10 16,0 0 0-16,-3 5 10 0,3-5-10 0,0 0 24 16,0 0 0-16,0 0-1 0,0 0 0 0,-3 5 8 0,3-5 1 15,0 0 1-15,0 0 0 0,0 0-8 0,0 0-1 16,0 0-1-16,0 0 0 0,0 0-23 0,0 0 0 15,0 0 0-15,0 0 0 0,0 0 0 0,0 0 0 16,0 0 0-16,0 0 8 0,0 0 4 0,0 0 2 16,0 0 0-16,-3-5 0 0,-3 0 3 0,6 5 1 15,0-6 0-15,-3-2 0 0,0 0-18 0,0-2 0 16,0 2 0-16,0-3 0 0,-3 1 18 0,-3-1-3 16,3 1-1-16,-3-4 0 0,-6-2-14 0,3 1 8 0,-2-1-8 15,-1-3 0-15,-3-2 0 0,0-3 0 0,-6 0 0 0,0 1 0 16,0-4-14-16,1 1 1 0,-4-3 0 15,0-1 0-15,0 1 0 0,1 0 0 0,-1 3 0 0,3-3 0 16,-3 0 13-16,6 2 0 0,3 1-10 0,1 2 10 16,2 0 0-16,3 0 0 0,0 3 0 0,0 0 0 15,0 5 0-15,0 0 0 0,3 3 0 0,0 0 0 16,3 2 0-16,0 1 0 0,0 4 0 0,3 1-11 16,-2 2 11-16,5 3 9 0,0 0-1 0,0 0-8 15,0 0 0-15,0 0 0 0,0 0 0 0,0 0-9 16,0 0-4-16,0 0-1 0,0 0 0 0,0 0 0 15,0 0 2-15,0 0 1 0,0 0 0 0,0 0 0 16,0 0 1-16,0 0 0 0,0 0 0 0,0 0 0 16,0 0 10-16,0 0-8 0,0-8 8 0,-3 3-8 0,0 0 8 15,3-1 0-15,-3 1 0 0,-3-3 8 0,3 3-8 0,0 0 8 16,-3-1-8-16,3 1 8 0,0 0-8 0,3 5 0 16,0 0 8-16,0 0-8 0,-3-3 0 0,3 3 0 15,0 0 0-15,0 0 0 0,0 0-8 0,0 0 8 16,0 0-8-16,0 0 8 0,0 0 0 0,0 0-10 15,0 0 10-15,0 0 0 0,-3-5-9 0,3 5 9 16,0 0 0-16,0 0-9 0,0 0 9 0,0 0 0 16,0 0 0-16,0 0 0 0,0 0 0 0,9 5 0 15,-3 3 0-15,3 3 8 0,0-1-8 0,2 6 0 16,-2 0 0-16,6 5 8 0,-3 3 2 0,0 0 1 16,0 0 0-16,3 2 0 0,0 1 5 0,-3-1 0 15,6-2 1-15,-1 2 0 0,-2-2-4 0,0 3-1 0,3-1 0 16,0 3 0-16,0-2-1 0,0 2-1 0,-1 0 0 0,1 2 0 15,3 1-10-15,0-3 0 0,0 3 9 0,0-3-9 16,-1 0 0-16,4 0 0 0,-3-5 0 0,0 0 0 16,-3-5 0-16,0-1 0 0,0-5-8 0,-4 1 8 15,-2-1-8-15,0-3 8 0,-3 1-8 0,0 0 8 16,0-4 0-16,-3 1 0 0,-3-5 0 0,-3-3 0 16,6 5 8-16,-6-5-8 0,0 0 8 0,0 0-8 15,0 0 0-15,0 0 0 0,0 0 0 0,0 0 8 16,-6-5-8-16,0 0 0 0,-3-3 0 0,0 0 0 15,0-3 0-15,0-2 0 0,0 2 0 0,0 1 0 16,1-1-10-16,-1-2 10 0,3 0-12 0,3 2 12 16,-3-2-11-16,3 0 11 0,0-3-10 0,3 3 10 15,0-6 0-15,3 1 0 0,0-6 0 0,0 0 0 16,3-2 0-16,3-1 0 0,-1 3 8 0,1-2-8 0,3-1 0 16,-3 4 0-16,6-1 0 0,-3 0 0 0,0 3 0 15,3-3 0-15,-3 3-10 0,3 0 10 0,-3-1 0 0,-1 1 0 16,4 0 0-16,0 0 0 0,3 0 0 0,0-3 0 15,-3 0 0-15,3 0 0 0,0 1-16 0,2-1 5 16,1 0 1-16,-3 0 0 16,0 0-26-16,0 0-6 0,-3 1-1 0,0 4 0 15,-4-2 15-15,1 2 4 0,-3 4 0 0,-3 1 0 0,0 4 15 0,0 2 9 16,-3 0-10-16,0 3 10 0,0-1 13 0,-3 1 9 16,0 5 2-16,0 0 0 0,0 0-5 0,0 0-1 15,0 0 0-15,0 0 0 0,0 0-18 0,0 0 0 16,0 0 0-16,0 0 0 0,0 0-10 0,0 0-2 0,0 0-1 15,0 0 0-15,-6 5 5 0,0-2 8 0,3 2-13 16,-3 3 5-16,0 0 8 0,3 3 9 0,-3-1-1 0,0 4-8 16,0-1 18-16,0 3-3 0,1-3-1 15,-1 0 0-15,0 3-1 0,-3-3 0 0,0 3 0 0,0 3 0 16,3 2-3-16,-3 3-1 0,0 2 0 0,-3 0 0 16,-3 6-9-16,0 0 0 0,3 0 0 0,-2-1 0 15,-1 1 0-15,0-3 0 0,3-2 0 0,0-1 0 16,0-7 0-16,3 2 0 0,-3-5 0 0,0-3 0 15,3 0 0-15,-3 1-12 0,1-4 4 0,-1-2 8 16,3 0-16-16,-3 0 5 0,3-3 1 0,0 0 0 16,3 1-10-16,-3-1-1 0,0 0-1 0,3 3 0 15,0-5-26-15,-3 0-6 0,3-1-1 16,-6-2-1034-16</inkml:trace>
  <inkml:trace contextRef="#ctx0" brushRef="#br0" timeOffset="-1203.2774">20195 7982 1494 0,'0'0'66'0,"0"0"14"0,0 0-64 0,0 0-16 15,0 0 0-15,0 0 0 0,0 0 52 0,0 0 7 16,0 0 1-16,0 0 1 0,0 0-47 0,0 0-14 16,0 0 0-16,0 0 8 0,9 0-8 0,0 3 11 15,-9-3-11-15,6 5 12 0,3-5 20 0,0 6 4 16,-4-6 0-16,1 5 1 0,0 0 28 0,-3 1 6 0,6 2 1 15,-6-1 0-15,3 1-15 0,-3 0-2 0,6 8-1 0,0 0 0 16,-3 0-10-16,0 2-3 0,3 4 0 16,-3-1 0-16,0 8-20 0,3-3-4 0,-3 3-1 0,3 1 0 15,3-1 8-15,-1 5 0 0,-2 0 1 0,3 4 0 16,-3 1-8-16,0 6-1 0,3 8-1 0,-3 3 0 16,-3 2-3-16,0 5-1 0,-3 1 0 0,3 5 0 15,-3-1-11-15,0 4 0 0,0 2 0 0,0 0 0 16,0-5 0-16,3 0 10 0,0 2-1 0,3 1 0 15,-4-4-9-15,4 1 0 0,-3-3 0 0,0 3 0 16,3 0 0-16,-3 0 0 0,3-9 0 0,-3 4 0 16,-3-1 0-16,0-2 0 0,0 0 0 0,0-3 8 15,-3 9-8-15,0-7 0 0,0 1 0 0,0-3 0 16,0-2 0-16,0 2 0 0,0-5 0 0,0 0 0 16,0 3 12-16,0-3-2 0,0-1-1 0,0-1 0 0,0-1-9 15,3-2 10-15,-3-1-10 0,0 4 10 0,0-1-10 16,0 3 0-16,0 0 0 0,0 0 0 0,0-3 0 15,0 0 0-15,0-2 0 0,0-1 0 0,3 1 0 0,-3-3 0 16,0 0 0-16,0 0 0 0,0-3 0 0,3 1 0 16,-3 2 0-16,3-6 0 0,0-2 0 0,0 0 0 15,-3-2 0-15,0-1 0 0,3 1 0 0,3-4 0 16,-3 4 0-16,0-1 0 0,3 3 0 0,0-5 12 16,0 2-12-16,3-2 12 0,-4 0-12 0,1-3 0 15,3-3 9-15,-3 1-9 0,0 2 0 0,0-3 0 16,0 3 0-16,0 1 0 0,-3 1 33 0,0 4 6 15,0 2 1-15,-3-3 0 0,0 3-31 0,0 0-9 16,-3 0 0-16,0-5 0 0,3 0 0 0,0-3 0 0,-3 0 0 16,3-3 0-16,-3 1 0 0,0 2 0 0,3-5 0 15,0 0 0-15,-3-3 0 0,3 0 0 0,3 5 0 0,-3-4 0 16,3 1 0-16,-3 1 0 0,0-3 0 0,3 3 0 16,-3-3 0-16,0 0 0 0,0 3 0 15,0-3 0-15,0-2 0 0,0 2 0 0,-3-5 0 0,3 3 0 16,-6-6 0-16,3 3 0 0,0-3 0 0,0 0 0 15,0 0 0-15,-3 1 0 0,3-1 0 0,0-3 0 16,0 1 0-16,0 0-14 0,0-1 4 0,0 3 1 16,0-2-18-1,1 0-3-15,2 2-1 0,0-3 0 0,-3 4 31 0,3-1 0 0,0 0 0 0,-3-2 0 16,3 2 0-16,-3 0 0 0,3-2 0 0,0 5 0 0,0-3 0 16,0 0 13-16,0 3-1 0,0-3 0 0,-3 3-12 15,3 0 0-15,0 0 0 0,0 2 0 0,0-2 0 16,0 3-16-16,0-1 3 0,0-2 1 0,0 3 12 15,3-1 0-15,-3-5 0 0,3 3 0 0,0 0 0 0,-3-3 0 16,3 3 0-16,-1-3 0 0,1-2 0 0,0 2 0 16,-3 3 0-16,3 0 0 0,-3-3 0 0,3-2 0 15,0 2 0-15,-3 3 0 0,0-3 0 0,0 6 0 16,0-1 0-16,0 1 0 0,0-1 22 16,-3 1 7-16,0-1 2 0,3-2 0 0,-3 0-31 0,3-3 0 15,0 0 0-15,-3 1 0 0,3-1 0 0,0 0 8 16,0 3-8-16,3 0 0 0,-3 0 8 0,3 0-8 15,0-1 11-15,-3 1-11 0,3 0 0 0,0 0 0 16,-3-5 0-16,3-1 0 0,0-2 0 0,-3-2 0 0,0-6 0 16,0 0 0-16,0 0 0 0,0 0 0 0,-3-3-11 0,-3-5 11 31,-3-8-41-31,1-8-2 0,-1-8 0 0,0-7-804 0,0-11-161 0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1:05.0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17459 14404 1209 0,'12'5'108'0,"-12"-5"-87"15,0 0-21-15,0 0 0 0,0 0 95 0,0 0 14 16,0 0 3-16,0 0 1 0,0 0-92 0,0 0-21 16,6-5 0-16,-6 5 0 0,0 0 19 0,0 0 4 15,6 0 1-15,0 0 0 0,-6 0 20 0,0 0 4 16,0 0 0-16,6 8 1 0,3 0-21 0,-6 0-5 15,-3-3-1-15,3 0 0 0,0 3 2 0,0 0 1 16,-3-3 0-16,-3 3 0 0,-3 0 6 0,3 0 1 16,3-2 0-16,-3 2 0 0,-6 2-4 0,0-2-1 15,6 0 0-15,0 3 0 0,-6-1-7 0,3 1-2 16,-3-1 0-16,3 4 0 0,1-1-10 0,-1 0-8 0,-6 0 9 16,3 0-9-16,6-2 0 0,-3 2 8 15,-9-2-8-15,3-1 0 0,3 4 0 0,-3-1 0 16,3-3 0-16,-3 4-10 0,-8-1-2 0,5-2 0 0,3 2 0 15,0-3 0-15,-9 4 12 0,3-1 0 0,6 0 0 0,0 0 0 16,0 0 0-16,-5 1 0 0,2-4 8 0,3 6-8 16,6-3 0-16,-3 1 9 0,-3-4-9 0,3 1 0 15,3-1 0-15,0-2 0 0,0 3 0 0,3-6 0 16,-3 3 0-16,3 0-11 0,3-3 11 0,0-5-10 16,-6 6 10-16,6-1-8 0,0-5 8 0,0 0-8 15,0 8 8-15,0-8 0 0,0 0 0 0,3 5 0 16,3 0 13-16,-6-5-1 0,0 8-1 0,6-2 0 15,0 2 12-15,0-3 2 0,-3 3 1 0,3 0 0 0,0 0 8 16,3 2 2-16,0 1 0 0,0 2 0 0,0 0-8 0,6 3-2 16,5 3 0-16,4 5 0 0,0-1-2 0,3 4 0 15,3-3 0-15,2 2 0 0,-2 3-24 0,0 3 0 16,0-3 8-16,-1-2-8 0,1-1 0 16,0-5 0-16,-6 3 0 0,0-3 0 0,5-2-10 0,-2-3-4 15,-3-6-1-15,-3-2 0 16,-3 3-66-16,-1-9-14 0,7-2-2 15,-6-2-634-15,0-9-126 0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10.0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19608 14383 172 0,'0'0'8'0,"0"0"1"0,0 0-9 0,0 0 0 0,0 0 0 0,0 0 0 15,0 0 215-15,0 0 41 0,0 0 8 0,0 0 1 16,0 0-193-16,0 0-38 0,0 0-8 0,6-6-2 16,-3 4-24-16,3-3 0 0,0-1 0 0,0 4 0 15,0-4 9-15,-3 1 3 0,-3 5 1 0,3-3 0 16,3-5 31-16,0 6 7 0,-6 2 1 0,6-6 0 15,-3 1 9-15,3 3 3 0,0-4 0 0,0 1 0 16,0 2-18-16,0-2-3 0,0 0-1 0,0 2 0 16,3-5-21-16,-3 3-4 0,2 0-1 0,1-3 0 15,3 2 1-15,0-2 0 0,0 3 0 0,3-3 0 16,0 0 5-16,-3 0 1 0,3 0 0 0,0 3 0 16,-1-3-23-16,7 3 0 0,-3 0 0 0,3-1-8 15,0-2 32-15,0 3 6 0,2-3 2 0,1 3 0 0,0 0 0 16,0-1 0-16,0 4 0 0,0-4 0 0,-1 1-16 0,-2 2-2 15,0 1-1-15,3-1 0 0,0-2-13 0,-1 2 0 16,1-2 0-16,3 0 0 0,-3-1 0 0,6 1 0 16,-4 2 0-16,1-2 0 0,0 2-11 0,0 3 11 15,-3-2-10-15,2 2 10 0,-5 0 0 0,3 0 0 16,-3 0 0-16,3 2 0 0,0-2 0 0,-4 3 0 16,1 0 9-16,3-1-9 0,0-2 0 0,0 3 0 15,-1 0 0-15,4-1-10 0,0 1-6 0,-3 0-2 16,0-3 0-16,-1 2 0 0,1 1 10 0,3-1 8 15,-6 4-12-15,0-4 12 0,0 1 0 0,-4 0 0 16,1 2 0-16,0-2 9 0,0 2 1 0,0 0 0 16,0-2 0-16,0 2 0 0,-1 0-10 0,4 1 12 0,0-4-12 15,6 4 12-15,-3-1-12 0,2 0 8 0,4 1-8 16,-6-1 8-16,3 0-20 0,-3 0-4 0,-3 1 0 16,2-1-1-16,-2 3 8 0,-3-3 9 0,0 1-13 0,-6 1 5 15,0-1 8-15,3 2 0 0,-4-3 10 0,-2 3-10 16,0 0 16-16,0-3-4 0,0 6 0 0,-3-6 0 15,0 3-4-15,0-3-8 0,0 1 11 0,-3-1-11 16,3 0 11-16,-3 0-11 0,-3-5 10 0,6 6-10 16,-3-1 0-16,3 0 0 0,-3 1 0 0,3-1 0 15,0 0 0-15,0 3 0 0,0 0 0 0,0 0 0 16,2 5 0-16,-2-2 0 0,0-3 0 0,0 2 0 16,3 1 12-16,-3 2-3 0,0-5-1 0,0 3 0 15,0 2 8-15,-3-3 2 0,0-2 0 0,3 3 0 0,-3 0 10 16,0-3 3-16,0 2 0 0,-3-2 0 15,-3 0-19-15,3-3-3 0,3 3-1 0,0-3 0 0,-3 3-8 16,0-2 0-16,3 2 0 0,-3-3 0 0,-3 3-9 0,3-3 9 16,-3 3-12-16,3 0 12 0,-3 0-19 0,0 3 3 15,0-1 1-15,0 3 0 0,0-2 15 0,0 2 0 16,0 0 0-16,-3 3 0 0,0 0 0 0,0-3 13 16,3 1-4-16,-3-1-1 0,0-3 4 0,0 1 0 15,0 2 0-15,3-2 0 0,-3 2-12 0,1 0 0 16,-1-5 0-16,0 0 0 0,0 3 0 0,3-1 0 15,-6 1 0-15,3-3 0 0,3 2 0 0,-3-2 0 16,0 3 0-16,0 0 0 0,0-1 0 0,0 1 0 16,-3-1 0-16,3 4 0 0,0-4 10 0,0 3-10 15,0 1 12-15,0-4-12 0,0-2 17 0,0 3-3 0,3-3-1 16,-2 0 0-16,2-1 0 0,-3-1 0 0,0 2 0 16,0-3 0-16,3 0-13 0,-3 1 0 0,0-4 0 15,-3 6 0-15,3-3 0 0,-3 1 0 0,0 2 0 0,0 0 0 16,0 2 0-16,-3-2 0 0,3 0 0 0,0 3 0 15,-2-3 0-15,2 0 12 0,-3 2-3 0,0-2-1 16,3-3 8-16,0 3 0 0,3 0 1 0,0-2 0 16,-3-1-6-16,0 0-2 0,0 0 0 0,0 1 0 15,3-4-9-15,0 4 0 0,-3-4 0 0,1 1 0 16,-1 0 0-16,0 2 0 0,0 0 0 0,0 0 0 16,0 1 0-16,3-4-14 0,-3 4 3 0,0-1 1 15,0 0 10-15,0-5 0 0,0 8-9 0,0-3 9 16,-6 1 0-16,7-1 0 0,-4 0 0 0,0 1 0 0,0-1 0 15,0-2 0-15,0 2 0 0,-3 0 0 0,3-2 0 0,-3-1 0 16,0 4 0-16,-2-4 0 0,2 1 0 0,0 0 0 16,-3-3 8-16,0 2-8 0,0-2 0 15,0 3 0-15,1-3 0 0,-1 3 0 0,-3-3-14 16,0 2 2-16,0-2 0 0,0 0 0 0,1 3 4 0,-1-3 8 16,0-3-13-16,0 3 5 0,3 0 8 0,-3 0 0 15,0 0-9-15,1 3 9 0,-1-3 0 0,0 0 0 16,-3 3 0-16,3-3 0 0,-2 2 0 0,-1 1 0 15,6-3 0-15,-3 0 8 0,-3 3-8 0,6-3-17 16,-3 0 4-16,4 0 1 0,-1 0 12 0,0 2 10 0,3-2-2 16,-3 0 0-16,3 0-8 0,0 5 0 0,1-5 0 15,-4 3 8-15,3-3-8 0,-3 0 0 0,0 0 0 16,3 3 0-16,-6-3 0 0,3 0 0 0,-5 0 0 0,2-3 0 16,-3 3 0-16,3-3 0 0,0 3 0 0,1-5 0 15,2 5 0-15,-3 0 0 0,6-5 0 0,0 5 0 16,0-5 0-16,0 2 0 0,0 3 0 0,4-3 0 15,2 1 0-15,-3-1 0 0,0 3 0 0,0-3 0 16,3-2 0-16,-3 2 0 0,3-2 0 0,-3 0 0 16,0 0 0-16,0-1 0 0,0-2 0 0,1 3 0 15,-1 0-10-15,-3-3 10 0,3 2 0 0,-3 4-9 16,-3-3 9-16,3-1 0 0,-3 1-9 0,1 2 9 16,-1-2 0-16,0 2 0 0,0 1 0 0,0-4 0 15,0 4 0-15,0-3 0 0,3-1 0 0,1 1 0 0,-1 0 0 16,0-3 0-16,3 2 0 0,0-2 0 0,0 1 0 15,0-1 0-15,0 0 0 0,3 0 0 0,-3 2-9 16,4-2 9-16,-1 6 0 0,0-6 0 0,0 3 0 0,3-1 0 16,-3 1 0-16,0 2 0 0,3-5 0 15,0 3 0-15,-3 3 9 0,-3-4-9 0,3 1 0 0,0 2 8 16,0-2-8-16,-3 2 0 0,4-2 0 0,2 0 0 16,-3-1 0-16,0 1 0 0,3-3-9 0,0 3-1 15,0-3 0-15,3 0 0 0,-3-3 0 0,3 4 0 16,-3-4 0-16,3 0 0 0,0 1 10 0,0 2-10 15,0-3 10-15,3 1-10 0,-3-1 10 0,0 1 0 16,0 2 0-16,0-3 0 0,0 3 9 0,3 0-9 16,-3 0 12-16,0 0-12 0,3 0 10 0,-3 0-10 15,0 0 8-15,3 1-8 0,0-4 10 0,3 0-10 0,-3-2 12 16,0 3-12-16,0-4 8 0,3 4-8 0,3-4 0 16,0 1 0-16,0 0 0 0,0-3 0 0,0-2 8 15,3 2-8-15,0-3 0 0,3 1 0 0,0-1 0 0,-3-2 0 16,0 3 0-16,2-4 0 0,-2 1 0 0,3 3 0 15,-6-4 0-15,3 4 0 0,0-3 0 0,0 2 0 16,0 1 0-16,0-3 0 0,0 2 0 0,0-2 0 16,0 2 0-16,0 4 0 0,3-1 0 0,-1 2 0 15,4-1 0-15,3 1 0 0,0 1-12 0,9 2 3 32,6-2-32-32,5 0-7 0,10 2 0 0,3 4-1 0,2-1-136 0,7 2-27 15,-4 4-6-15,10-1-1 0</inkml:trace>
  <inkml:trace contextRef="#ctx0" brushRef="#br0" timeOffset="89870.6914">20612 14198 57 0,'0'0'0'0,"0"0"0"16,0 0 0-16,0 0 0 0,0-6 58 0,3 1 6 15,0 0 2-15,0-1 0 0,-3 6-66 0,2-5-27 16,-2 2 2-16,0 3 0 0,0 0 83 0,0 0 17 16,0 0 3-16,0 0 1 0,0 0 73 0,0 0 16 15,0 0 2-15,0 0 1 0,0 0-62 0,0 0-12 16,0 0-2-16,0 0-1 0,0 0-45 0,0 0-9 16,0 0-1-16,0 0-1 0,0 0-38 0,0 0 0 15,0 0 0-15,0 0 0 0,0 0 0 0,0 0 0 16,0 0-8-16,0 0 8 0,0 0 0 0,0 0 8 0,0 0 0 0,0 0 0 15,0 0 23-15,0 0 5 0,0 0 0 0,0 0 1 16,0 0 5-16,0 0 1 0,0 0 0 0,0 0 0 16,0 0-11-16,0 0-1 0,0 0-1 0,0 0 0 15,0 0-20-15,0 0-10 0,0 0 10 0,0 0-10 16,0 0 0-16,0 0 0 0,0 0 0 0,0 0 0 16,0 0 0-16,0 0-8 0,0 0-1 0,0 0 0 15,0 0 9-15,0 0-13 0,0 0 5 0,0 0 8 16,0 0 0-16,0 0 0 0,0 0 9 0,0 0-1 15,0 0 4-15,0 0 2 0,0 0 0 0,0 0 0 16,0 0 10-16,0 0 1 0,0 0 1 0,0 0 0 16,0 0-4-16,0 0-1 0,0 0 0 0,0 0 0 15,0 0-21-15,0-7-18 0,0 7 3 0,0-6 1 16,0 4-21-16,0 2-4 0,0 0-1 0,0 0 0 16,0 0 5-16,0 0 1 0,0 0 0 0,0 0 0 15,0 0 26-15,-5 0 8 0,5 0 0 0,0 0 0 0,-6 2 18 16,6-2 10-16,-6 3 3 0,0 2 0 0,6-5 3 0,-3 5 1 15,-3-5 0-15,3 3 0 0,-3 0-18 0,3-3-3 16,-6-3-1-16,3 0 0 16,0 1-46-16,-3-3-10 0,3-3-1 0,0 2-1 15,3 1-17-15,0 0-3 0,0-3-1 0,0 2 0 16,0 4 22-16,3 2 4 0,0 0 0 0,0 0 1 0,0 0 39 0,0 0 8 16,0 0 2-16,0 0 0 0,0 0 39 0,0 0 8 15,0 0 2-15,0 0 0 0,0 0 3 0,0 0 1 16,0 0 0-16,0 0 0 0,0 0-19 0,0 0-4 15,3 8-1-15,-3-8 0 0,0 0-9 0,3 5-2 0,-3-5 0 0,0 0 0 16,0 8-9-16,0-8-3 0,3 5 0 0,0 3 0 16,-3-8-4-16,3 6-2 0,-3 1 0 0,3-1 0 15,-3 2 7-15,3 2 2 0,0-2 0 0,0 3 0 16,0-1 5-16,0 4 0 0,0-1 1 0,0 3 0 16,-3 2-1-16,3 1 0 0,0 2 0 0,-3 0 0 15,3 3-4-15,-3 0 0 0,0 0-1 0,3-1 0 16,0-2 6-16,-3 1 2 0,3 1 0 0,-3-4 0 15,0 2-11-15,0-2-1 0,3-3-1 0,0 2 0 16,-3-5-14-16,3 3 0 0,0-3-9 0,-3 1 9 16,3-1-12-16,0 0 3 0,-3-2 1 0,3-3 0 15,-3 2 8-15,0 1-10 0,0-1 10 0,0-2-10 16,0 3 10-16,3-1 0 0,-3-2 0 0,0 3 0 0,0 0 0 16,0 2 0-16,0-5 8 0,-3 2-8 0,3-2 0 15,0 3 8-15,0-3-8 0,0 0 0 0,0 2 0 16,0 1 0-16,0-1 0 0,0-2 0 0,0 3 0 0,3 0 8 15,0-1-8-15,0-2 0 0,0 3 0 0,-3 2 0 16,0-3 0-16,6 1 8 0,-6 0-8 0,0-1 0 16,3 1 0-16,-3 2 0 0,0-2 8 0,0-1-8 15,0 1 8-15,0-1-8 0,0-2 0 0,0 3 0 16,0-1 0-16,0 1 0 0,0-3 0 0,0 3 0 16,0-3 0-16,0-1 0 0,0-1 0 0,0 2 0 0,0-3 0 15,0 0 0-15,0 3 0 0,0-8-13 0,0 6 3 16,0 1 1-16,2-1 9 0,-2 2 0 0,0-3 8 15,0 3-8-15,3-3 0 0,-3 3 0 0,3 3 0 16,-3-3 0-16,-3 0 0 0,3 2 0 0,3 1 0 16,-3-1 8-16,3-2-8 0,-3 3 11 0,-3-1-11 15,3 1 12-15,0-3-12 0,-3-3 12 0,3 6-12 0,-3-6 12 16,3-5-12-16,0 0 8 0,0 5-8 0,0-5 8 16,0 0-8-16,0 0 0 0,0 0-10 0,0 6 10 15,0-1 0-15,0-5-9 0,0 0 9 0,0 8 0 16,0 0 0-16,0 0 0 0,0 0 0 0,0 0 0 15,0 0 0-15,0 0 0 0,0 2 0 0,0 1 0 16,3-3 0-16,-6 2 0 0,3 1 0 0,-2-3 0 16,2 0 0-16,-3 2 0 0,3-4 0 0,0-1 0 15,0-5 0-15,0 0 0 0,0 0 0 0,0 0 0 16,0 0-20-16,0 0 2 0,0 0 0 0,0 0 0 16,0 0-28-16,0 0-6 0,0-11 0 0,3-10-751 15,-6-5-149-15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57.9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19352 7993 518 0,'9'0'46'0,"-6"-3"-37"16,0 3-9-16,-3 0 0 0,0 0 144 0,6 0 26 15,-6 0 6-15,0 0 0 0,0 0-94 0,0 0-19 16,0 0-4-16,0 0-1 0,0 6-37 0,0-1-7 0,-6 3-2 15,3 0 0-15,0 2 4 0,-3 1 0 0,3 0 0 16,-2-3 0-16,2 0 19 0,-3-3 4 0,3 0 1 0,-3 0 0 16,3 1 16-16,-3 2 3 0,0-3 1 0,3 0 0 15,-6 3-27-15,3 3-5 0,0-1 0 0,0 4-1 16,-3-1 9-16,0 0 1 0,0 6 1 16,-3 2 0-16,0 0-5 0,-2 3-1 0,-4 2 0 0,0 1 0 15,-3 2-18-15,-3 0-4 0,0 5-1 0,-2 3 0 16,-1 6-9-16,0 2 0 0,-3 2 9 15,0 1-9-15,1 2 19 0,-1-2-1 0,3-1 0 0,0 1 0 16,1 0 4-16,-4-1 1 0,0 3 0 0,3-2 0 16,-3 2-14-16,4-2-9 0,-4 2 12 0,0-5-12 15,0 0 0-15,4 3 0 0,-1-3 0 0,0 5 0 16,6-2 0-16,0-1 0 0,1 4 0 0,-1-6-9 16,0 2 9-16,3-2 0 0,-3-2 0 0,-3 4 0 15,1 1 0-15,-4 2-8 0,0 0 8 0,0-2 0 0,-3-3 0 16,7-5 0-16,-4-1 0 0,3-4 0 15,6-1 0-15,-3-5 0 0,3 3 0 0,4-6 0 0,-1 1 8 16,0-1-8-16,6-2 10 0,0-3-10 0,-3 3 0 16,0-3 0-16,6 0 0 0,-3-2 0 0,3-3 0 15,-3-3 0-15,3 0 0 0,-3 1-10 0,4 1 10 0,-1 1 0 16,-3 0 8-16,0 0-8 0,3 3 0 0,-6-1 0 16,-3 1 0-16,3-1 0 0,3 1 28 0,0-1 0 15,-3-2 1-15,3 0 0 0,-3-3-18 0,4 0-11 16,5-2 12-16,-3-3-12 0,0 0 12 0,0 0-12 15,3 0 12-15,0 0-12 0,0 2 0 0,0-2 0 0,-3 0 0 16,3 3 0-16,3-1 0 0,0 1 0 0,-6-1 0 16,3 1 0-16,3 0 9 0,0-1-9 0,-6 1 0 15,0-3 9-15,0-3-9 0,0 3 0 0,3-3 9 16,-3 0-9-16,0-2 0 0,0 2-15 0,6-5 3 16,0 0 0-1,0 0-85-15,0 0-17 0,0 0-3 0,3-18-1 0</inkml:trace>
  <inkml:trace contextRef="#ctx0" brushRef="#br0" timeOffset="591.564">18218 9223 230 0,'0'0'20'0,"0"0"-20"15,0 0 0-15,0 0 0 0,0 0 413 0,0 0 79 0,0 0 15 0,0 0 3 16,0 0-393-16,3-2-78 0,3-1-16 0,0 0-3 16,3-2-20-16,0 5 0 0,0 0 8 0,0 0-8 15,0 0 0-15,0 3 0 0,0 5 0 16,0 0 0-16,0 2 10 0,0 3-2 0,0 6 0 0,-4 2 0 16,1 0 24-16,0 8 5 0,-6 1 1 0,3 7 0 15,-3 0-7-15,-3 0-2 0,3 2 0 0,-3-2 0 16,0 0-8-16,0 0-1 0,-2-5-1 0,2-3 0 15,-3-2-19-15,3-3-14 0,0-3 2 0,-3-3 1 16,3-2 11-16,3-5 0 0,-3-1 0 0,3 4-8 16,-3-6 8-16,3 2 8 0,-3-2-8 0,3 0 11 15,-3 0-11-15,3 0 0 0,0 0 0 0,-3 0 0 16,3-3 15-16,0-5 1 0,0 0 0 0,0 0 0 16,-3 5 5-16,3-5 2 0,0 0 0 0,0 0 0 15,0 0 5-15,0 0 0 0,9-5 1 0,-3 0 0 16,6-6 2-16,0 3 0 0,5-5 0 0,4-3 0 0,3 0-2 15,6 0 0-15,3 0 0 0,2 1 0 0,10-4-14 16,0-2-3-16,-1-6-1 0,4 6 0 0,-4-3-11 0,1 3 8 16,3-3-8-16,-4-2 8 0,-2 2-8 15,0 0-9-15,-4 1 9 0,-2-4-13 16,0 6-108-16,-9-3-22 0,-4 3-4 0,-5 0-1015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28:30.224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2115 1564 518 0,'0'0'46'0,"6"-6"-37"16,-6-2-9-16,0 3 0 0,0 5 70 0,0-8 12 15,3 3 2-15,-3-6 1 0,0 11 4 0,0-8 1 16,0 3 0-16,0 5 0 0,0 0-30 0,0-8-7 16,0 8-1-16,3-8 0 0,-3 8-17 0,3-5-4 0,-3-3-1 15,6-3 0-15,-6 11 10 0,0 0 1 0,0-7 1 0,6 1 0 16,-3 1 10-16,0 2 3 0,-3-7 0 0,0 10 0 16,0 0-32-16,0 0-7 0,3-3 0 0,0-2-1 15,-3-3 9-15,0 3 1 0,3-3 1 0,-3 8 0 16,0 0-2-16,0 0 0 0,0-6 0 0,6-2 0 15,-6 3-9-15,0 5-3 0,0 0 0 0,0 0 0 16,3-8-3-16,3 8-1 0,-6 0 0 0,0-5 0 16,0 0-8-16,0 5 0 0,3-3 0 0,-3 3 0 15,0 0 0-15,0 0 12 0,3-5-12 0,-3 5 12 16,0 0-12-16,3 0 12 0,0-8-12 0,-3 8 12 0,0 0 16 16,0 0 3-16,0 0 1 0,0 0 0 0,0 0-32 0,0 0 0 15,0 0 0-15,0 0 0 0,0 0 12 0,0 0-3 16,0 0-1-16,-3 8 0 0,0 0 0 0,-3 2 0 15,6-2 0-15,0 5 0 0,-6 1-8 0,6 4 8 16,6 1-8-16,-6 2 8 0,0 5 0 0,0-2-8 16,3 2 12-16,-3 9-4 0,0-3-8 0,-3-3 0 15,3 2 9-15,-6 7-9 0,6-7 39 0,-3 9 3 16,-3 0 1-16,3-1 0 0,0 6 9 0,0-5 1 16,0 0 1-16,0-1 0 0,-6-2-26 0,3 3-6 15,6-8-1-15,-6 2 0 0,6 1 3 0,-6-4 0 16,3 1 0-16,3 0 0 0,-6 0-4 0,3 2-1 15,-3-2 0-15,3-6 0 0,3 1-1 0,-3-1 0 16,3-2 0-16,-6 0 0 0,3-6-5 0,3 1-1 16,-3-3 0-16,3 2 0 0,0-2-4 0,0-3-8 0,-2 1 11 15,2 1-11-15,0-1 9 0,0-4-9 0,0 3 0 16,0 1 9-16,0-1-9 0,0-8 0 0,-3 6 0 0,0-6 8 16,3 0-8-16,0 1 0 0,0-6 9 0,0 8-9 15,0-8 0-15,-6 2 0 0,6-2 0 0,-3 3 0 16,-3 0-16-1,0-3-8-15,0 0-2 0,3-3 0 0,-3 0-85 16,0 1-17-16,0-6-3 0,3 2-1 0,-6-4-98 0,3-1-20 16</inkml:trace>
  <inkml:trace contextRef="#ctx0" brushRef="#br0" timeOffset="750.5902">1952 1807 172 0,'-6'-13'16'0,"3"8"-16"0,0 2 0 0,-3-2 0 15,0-6 129-15,3 3 23 0,0 0 5 0,0 0 1 16,3 3-40-16,0-8-8 0,0 5-2 0,0 3 0 16,0-6-23-16,6 3-5 0,-3 0 0 0,3-5-1 15,3 2 1-15,-3-2 1 0,5 0 0 0,-2-3 0 16,6 5-24-16,-3-2-5 0,3-5 0 0,0 2-1 15,3 2-26-15,3 1-5 0,-7 0 0 0,4 2-1 16,0-7 1-16,0 10 1 0,-3-5 0 0,3 2 0 16,-3-2-7-16,3 0-2 0,5-1 0 0,-2 7 0 15,-6-7 16-15,6 1 2 0,0 5 1 0,3-5 0 16,-4 0-31-16,1 2 0 0,0 3 0 0,3 3 0 16,-3-3 20-16,3 3-3 0,-4-3 0 0,4 2 0 0,0 6-17 15,0-5 0-15,0 5 8 0,2 0-8 0,-2 5 10 16,3-5-2-16,0 6 0 0,-3 2 0 0,2-3-8 15,-2 8-9-15,-3-5 9 0,3 5-13 0,-6 6 13 0,0-6 0 16,-1 6 0-16,1 2 0 0,-3-3 0 0,0 1 0 16,-3 7 0-16,3-5 0 0,0 1 0 0,-3 1 0 15,0 4 0-15,-1-6 0 0,1 3 0 0,-3 2 12 16,0 1-4-16,0-1-8 0,3-2 24 0,-9 2-1 16,3 1-1-16,3 5 0 0,-6 2 14 0,0 0 2 15,0 4 1-15,-3-7 0 0,-3 4-13 0,0-4-2 16,0 1-1-16,-3 3 0 0,0-9 11 0,0 6 2 15,-3-6 1-15,-3 6 0 0,0 0 0 0,-6 5 0 16,4 0 0-16,-4 3 0 0,0-3-4 0,-9 2-1 16,3 1 0-16,-11-3 0 0,-1 3-7 0,-6-3-1 15,3 5-1-15,1-10 0 0,-1 7-12 0,3-9-3 16,1 1 0-16,-1-2 0 0,3-2-8 0,0-1 8 0,1-4-8 16,-1-7 8-16,0 1-8 0,-3-8 12 0,1 3-12 0,2-3 12 15,0-3-12-15,4 3 0 0,-1-5 0 0,6-3 8 16,0 0-23-16,3 0-5 0,-3-3 0 0,7 3-1 31,2-8-74-31,6 3-14 0,-3-3-3 0,6-5-1 0,6-1-127 16,3-7-26-16</inkml:trace>
  <inkml:trace contextRef="#ctx0" brushRef="#br0" timeOffset="1362.7956">3615 1558 1677 0,'0'0'36'0,"0"0"8"0,0-8 2 0,6 3 2 0,0-3-38 0,-3 3-10 0,-3 5 0 0,3-5 0 16,-3 5 80-16,0 0 13 0,0 0 3 0,0 0 1 16,0 0-58-16,0 0-12 0,0 0-3 0,0 0 0 15,0 0 13-15,-3 5 3 0,0 8 0 0,0 0 0 16,0 1-27-16,0 4-5 0,-6 3 0 0,6-2-8 16,-2 7 24-16,5 1-1 0,-12 5-1 0,6-1 0 15,-3 4 17-15,3 2 3 0,-3 10 1 0,6 1 0 16,-3 2-18-16,-3-5-3 0,3 3-1 0,0 2 0 0,0-5 18 15,0 0 3-15,6 3 1 0,-6-3 0 0,0 2-17 16,0-2-3-16,0 0-1 0,0-2 0 0,0-1 7 0,1-2 2 16,2-3 0-16,-3-3 0 0,0-2-31 0,0 0 0 15,3-6 0-15,0 0 0 0,0-4 15 0,0-7-3 16,0 4-1-16,0-3 0 0,0-3-11 0,0-2 0 16,0-1 0-16,3-7 0 0,0-3-10 0,0 0-1 15,-6 3 0-15,6-3 0 16,0 0-28-16,0 0-5 0,-3-6-2 0,0-7 0 15,0 0-128-15,3 0-26 0,-3-9-4 0,3 1-820 0</inkml:trace>
  <inkml:trace contextRef="#ctx0" brushRef="#br0" timeOffset="1779.6541">3502 1662 741 0,'0'0'32'0,"3"-6"8"0,0 1-32 0,0-3-8 0,0 3 0 0,0-3 0 16,-3 0 106-16,0 3 19 0,6-6 4 0,-3 3 1 15,-3 0-20-15,3-2-4 0,3 7-1 0,-3-8 0 16,9 3-31-16,-6 0-6 0,-3 3-2 0,6-3 0 0,3-2-2 15,0 2 0-15,-1 2 0 0,7-2 0 0,-3 3-6 16,6-3-2-16,-3 3 0 0,3-8 0 0,0 5-26 16,-1-5-6-16,4 2 0 0,3 3-1 0,-3-5-2 15,6 0 0-15,2-1 0 0,4 4 0 0,0 2-2 16,2-5-1-16,4 2 0 0,0-2 0 0,-3 5-18 0,2-5 8 16,1-1-8-16,3 6 0 0,-4-5-9 0,4 0-9 15,-3 0-2-15,-1 2 0 0,1-2 68 0,-6 5 12 16,-4-3 4-16,1 4 0 15,-6-1-76-15,-3 8-14 0,-3-6-3 0,-1 1-1 0,-5 5 18 0,-3 0 3 16,-3 0 1-16,-3 5 0 16,-6-5-66-16,3 6-13 0,0-4-2 0,-6 9-1 15,0 2-82-15,-3-5-16 0,0 5-3 0,-3 6-1 0</inkml:trace>
  <inkml:trace contextRef="#ctx0" brushRef="#br0" timeOffset="2015.1737">3615 2185 1263 0,'-6'8'56'0,"6"-8"12"0,0 6-55 0,3-1-13 0,0 0 0 0,3 3 0 16,0-5 103-16,6 2 17 0,0 0 4 0,0 1 1 0,6-4-1 15,3-2-1-15,0 0 0 0,5 0 0 16,7-2-22-16,0-4-4 0,6-1-1 0,2-4 0 0,4 3-29 15,5-3-7-15,-2 3 0 0,0-5-1 0,-1 0-51 16,-2 0-8-16,-3 2 0 0,-1 1 0 16,-2-1-97-16,-3 6-12 0,-4 2-3 0,4-2-976 15</inkml:trace>
  <inkml:trace contextRef="#ctx0" brushRef="#br0" timeOffset="2753.6778">6175 1336 1429 0,'0'0'31'0,"0"0"6"16,6-5 2-16,-3 0 2 0,0-3-33 0,0 2-8 0,-3 6 0 0,0-2 0 0,0-4 68 0,0 6 12 15,-6-5 3-15,3 2 0 0,0-2-15 0,-6 0-4 16,-3 2 0-16,0 3 0 0,1 0-13 0,-4 0-3 16,-6 3-1-16,0 2 0 0,-3 0-24 0,0 3-5 15,-5 0-1-15,-1 3 0 0,-3 2-17 0,0 3 0 16,-2 0 0-16,-4 5 0 0,6 6 25 0,0-6 2 15,1 8 0-15,2 5 0 0,6-10-19 0,3 5-8 16,3 3 8-16,4-6-8 0,2-5 12 0,0 3-4 16,6 3 0-16,3-6 0 0,3 3-8 0,3-3 0 15,6 3-10-15,0 2 10 0,6-5 0 0,-1 3 0 16,10-3 0-16,3 0 10 0,0 3 3 0,3-10 1 16,-1 4 0-16,7-5 0 0,-6 1-14 0,0 1 0 0,-4-1 0 15,4-4 0-15,-3 3 28 0,-3 1 10 16,3-1 2-16,-7-5 0 0,4 2-23 0,-3 4-4 0,-3-1-1 15,0 0 0-15,-3 0 6 0,0 3 1 0,-1 0 0 16,1 5 0-16,-6-8 13 0,0 6 4 0,3 0 0 0,-6 2 0 16,3-8-13-16,-3 5-3 0,-3 1 0 0,0-3 0 15,-3 2 16-15,0 1 2 0,-3 2 1 16,-3-2 0-16,0-6-5 0,-6 0-1 0,0 6 0 0,-3-6 0 16,-3 3-6-16,1-6-2 0,-4 3 0 0,-3-5 0 15,0 3-25-15,0-3 0 0,-5-3 0 0,-4 3 0 16,3-3 0-16,0 3 0 0,-3-5 0 0,4 0 0 15,-4-1-102-15,3 4-19 0,0-6-4 16,4-6-1-16,-1 4-106 0,0-4-20 0</inkml:trace>
  <inkml:trace contextRef="#ctx0" brushRef="#br0" timeOffset="5938.5949">8086 1625 576 0,'3'-8'25'0,"-3"2"6"16,0-2-31-16,3-2 0 0,-3 2 0 0,3 0 0 15,0-5 242-15,0 7 42 0,0-7 9 0,3 3 2 16,0 2-137-16,3 0-27 0,-3-3-6 0,3 3-1 0,-3 0-44 0,3-5-10 16,0 8-2-16,0-3 0 0,-4-3-19 0,4 3-4 15,-3 3-1-15,0 0 0 0,0 2-35 0,-3 3-9 16,3-5 0-16,0-1 0 0,-3 4 8 0,0 2 0 15,-3 0 0-15,0 0 0 0,3-5-8 0,-3 5 0 16,0 0 0-16,0 0 0 0,0 0 0 0,3 0-11 16,-3 0 3-16,0 0 0 15,0 0-20-15,0 0-3 0,0 7-1 0,0-7 0 0,0 0 7 0,0 6 1 16,3-1 0-16,-6 0 0 16,3 3-90-16,0-2-18 0,-3 2-3 0,0 5-745 0</inkml:trace>
  <inkml:trace contextRef="#ctx0" brushRef="#br0" timeOffset="6293.2502">8065 2021 1047 0,'0'0'46'0,"0"0"10"0,0 0-44 0,0 0-12 0,0 0 0 0,0 0 0 16,6 3 116-16,-6-3 20 0,0 0 5 0,0 0 1 16,6 5-54-16,-6-5-12 0,0 0-1 0,0 0-1 15,0 0-14-15,0 0-4 0,0 0 0 0,0 0 0 16,6-2-9-16,-6 2-3 0,6-6 0 0,0-2 0 16,-3 3-13-16,3-3-3 0,-12 3-1 0,9 0 0 15,3-1-18-15,-3-2-9 0,-3 1 10 0,-3 1-10 0,3-2 8 0,0 3-8 16,0-6 0-16,0 3 0 0,3 3 8 0,-3 5-8 15,3-2 0-15,-3 2 0 0,0 0 0 0,0 0 0 16,0 0 0-16,9 0 0 0,0 7-16 0,-3 1 3 16,0 3 1-16,0 2 0 15,0 0-162-15,0 1-32 0,-3-4-6 0,0 3-2 16</inkml:trace>
  <inkml:trace contextRef="#ctx0" brushRef="#br0" timeOffset="7548.5042">9872 1299 576 0,'0'0'25'0,"0"-8"6"0,3 0-31 0,0-5 0 0,-3 0 0 0,3 2 0 16,0-2 108-16,0 0 15 0,3 5 3 0,0-5 1 15,-3-1-38-15,3 1-7 0,-3 0-2 0,3 0 0 16,0 2-25-16,0-2-6 0,-3 5-1 0,6-5 0 16,0 7-8-16,-1-2-1 0,-2 3-1 0,0-3 0 15,0 3-26-15,-6 5-4 0,0 0-8 0,6 0 11 16,-6 0 22-16,0 0 5 0,0 0 1 0,0 0 0 16,0 0-29-16,0 0-10 0,0 0 0 0,0 0 9 15,0 0 27-15,0 0 6 0,0 0 1 0,0 0 0 16,0 0-34-16,0 0-9 0,0 0 0 0,0 0 0 15,0 0 19-15,0 0-1 0,0 0 0 0,0 0 0 0,6 5-3 16,-3-2-1-16,0 7 0 0,0 4 0 0,-3-1 14 0,0 3 2 16,0 8 1-16,0-3 0 15,-3 3-31-15,0 5 0 0,0 0 0 0,-3 5 0 0,3 1 23 0,-3 2-2 16,3 2 0-16,-3 6 0 0,3 0 7 0,0-5 2 16,-2 5 0-16,2-5 0 0,0-9 6 0,0 4 0 15,0-3 1-15,-3-6 0 0,3 0-16 0,0 1-3 16,0-9-1-16,0 4 0 0,-3-1 20 0,3 3 4 15,-3-11 1-15,3 0 0 0,3 6-34 0,-3-12-8 16,3 7 0-16,-3-4 0 0,-3 1 0 0,6-1 12 16,-3-2-4-16,3 3 0 0,-3-8-8 0,3-3-9 15,0 5 9-15,0-5-13 16,-6 5-143-16,3-2-29 0,3-3-6 0,-6 0-499 16,0-3-100-16</inkml:trace>
  <inkml:trace contextRef="#ctx0" brushRef="#br0" timeOffset="7922.924">9801 1291 1335 0,'0'-13'59'0,"6"5"13"0,0-5-58 0,3 0-14 0,-1 2 0 0,10-8 0 16,0 4 32-16,3 1 3 0,3-4 1 0,9-6 0 15,-1 3 8-15,4 2 1 0,0 3 1 0,5-7 0 16,-5 1-20-16,3 4-4 0,0-3-1 0,2 2 0 0,-2 6 10 0,-6 0 1 15,2 0 1-15,-2-1 0 0,-3 9 7 16,0-3 2-16,-7 3 0 0,1 5 0 0,-3 0-8 0,-3 0-2 16,0 5 0-16,-3 3 0 0,0 5-4 15,-1 6 0-15,-2-1-1 0,0 9 0 0,0-6-18 16,-3 11-9-16,-3-1 10 0,-3 4-10 0,0-1 36 16,-6 3 2-16,0 3 0 0,-3-3 0 0,-6 3 18 0,0-1 3 15,-3 6 1-15,-2 0 0 0,-4-2-13 0,-3-1-3 16,-6-5 0-16,0 5 0 0,-2-10-35 0,-1 3-9 15,-3-4 0-15,-3 4 0 0,4-4 0 0,-1 1 0 16,3 0 0-16,-5 2 0 0,5-7 0 0,-3-6 0 16,0-3 0-16,1 1 0 15,5-6-42-15,3 0-10 0,3 1-3 0,6-9 0 16,4-2-117-16,5-1-24 0,3 6-5 0</inkml:trace>
  <inkml:trace contextRef="#ctx0" brushRef="#br0" timeOffset="8616.6665">10801 1696 979 0,'0'0'43'0,"0"0"9"0,0 0-41 0,0 0-11 0,0 0 0 0,9 5 0 16,-9-5 57-16,9 8 10 0,3-8 1 0,-1 0 1 15,4 0 4-15,0 0 1 0,0-8 0 16,6 3 0-16,-3-3 14 0,3 3 4 0,0-8 0 0,-1 2 0 16,1 0-23-16,-3-2-4 0,3 0-1 0,-3-3 0 15,0 0-31-15,-4 3-6 0,-2-6-2 0,3-2 0 16,-3 3 9-16,-3-6 2 0,3 3 0 0,-3-6 0 16,0 9-17-16,0-3-3 0,-3-3-1 0,0 3 0 15,-3 2-15-15,0 6 0 0,0-6 0 0,-3 11 0 16,-3-5 0-16,0 5 0 0,3-2 0 0,-3 7 0 15,-3-2 0-15,0-3 9 0,-3 8-9 0,0 0 8 16,0 0-8-16,-3 8 0 0,3-3 0 0,-3 3 0 0,-3 5 8 16,1-5 0-16,2 11 0 0,-3-1 0 0,0 1 20 15,3 7 3-15,3-5 1 0,-3 11 0 0,6-5-20 0,3-1-3 16,-3 6-1-16,6-6 0 0,0 6-8 0,3-11 8 16,3 3-8-16,0-3 8 0,3 0-8 0,3 3 0 15,0-3 0-15,0-2 0 16,3-6-19-16,0 3-5 0,-1-6-2 0,1 4 0 15,0-6-158-15,3 2-32 0,0-7-7 0,3 2-636 0</inkml:trace>
  <inkml:trace contextRef="#ctx0" brushRef="#br0" timeOffset="9066.8947">11875 1148 1440 0,'3'-8'128'0,"3"3"-103"0,-6 5-25 0,0 0 0 16,0 0 76-16,0 0 9 0,0 0 3 0,0 0 0 15,3 5-14-15,3 9-2 0,-6-1-1 0,3 0 0 16,-3 8-6-16,0 3-1 0,0-3 0 0,-3 11 0 16,3 0-12-16,-6-3-4 0,0 8 0 0,0 8 0 15,-3-5-10-15,1 4-2 0,-4-4-1 0,0 5 0 16,-3-13 11-16,3 2 2 0,0-2 1 0,0 0 0 16,-3-8-23-16,3-1-5 0,0 4-1 0,3-9 0 15,1-2-6-15,-1 0-2 0,0 0 0 0,3-3 0 16,3-2 0-16,0-3 0 0,3-8 0 0,0 0 0 15,0 0 7-15,0 0 1 0,0 0 0 0,0 0 0 16,0-8-5-16,3-5-1 0,3-3 0 0,3 0 0 16,0-5-4-16,2 2-1 0,1-7 0 0,3-1 0 15,3-2-9-15,3 0 0 0,0-8 0 0,3-3 0 0,5 1 0 16,-2-1-16-16,3 0 4 0,3-2 1 16,-1 8-20-16,1-6-4 0,9 5-1 0,-3 4 0 15,2 4 6-15,-2 3 1 0,-3 3 0 0,-1 8 0 16,-5 0-1-16,-3 2 0 0,-6 9 0 0,0 2 0 0,-10 0 30 15,1 8 10-15,-6-3 0 0,-3 8 0 0,-3 0-10 0,-3 0 0 16,-6 6 0-16,-3 2-11 0,-8 0 11 0,-1 3 0 16,-6 3 0-16,-6-1 0 0,-2 1 0 0,-1-4 0 15,0 4 0-15,0 2 0 0,4-5 0 0,5 2-8 16,0-10 0-16,3 3 0 16,3-1-76-16,4-5-16 0,2-2-2 0,3 2-973 0</inkml:trace>
  <inkml:trace contextRef="#ctx0" brushRef="#br0" timeOffset="9247.3217">12706 1212 1728 0,'15'-5'153'0,"3"-9"-122"0,-1 6-31 0,7-5 0 15,0 3 57-15,3 2 6 0,3-6 1 0,2 1 0 16,1 0-8-16,6-6-2 0,-1 6 0 0,-2 5 0 15,0-5-35-15,-3 2-7 0,-4-2-2 0,1 0 0 16,-6 5-110-16,-3-5-23 0,0 0-4 0</inkml:trace>
  <inkml:trace contextRef="#ctx0" brushRef="#br0" timeOffset="9523.0818">13227 619 748 0,'0'0'33'0,"0"0"7"0,0 0-32 0,0 0-8 16,0 0 0-16,-3 5 0 0,-6 3 233 0,3 6 45 15,0-1 9-15,-3 5 1 0,-3 1-162 0,0 10-33 16,-3 3-6-16,0-1-2 0,-5 9-13 0,-1 5-4 16,-6 0 0-16,3 13 0 0,0-5-16 0,1 0-3 15,2 0-1-15,0 5 0 0,3-7-21 0,0 4-5 16,6 3-1-16,-3 6 0 0,6-11-21 0,-3 0 9 0,4-3-9 15,-1-5 0-15,0-5 0 0,0-6 0 0,-3-2 0 16,3-1 0 0,0 4-48-16,-3-11-8 0,3 2 0 0,0-5-1 15,0-7-168-15,3-1-34 0,-9 0-6 0,10-8-2 0</inkml:trace>
  <inkml:trace contextRef="#ctx0" brushRef="#br0" timeOffset="9951.6965">13733 442 1497 0,'9'-13'66'0,"-6"2"14"0,3 3-64 0,0 0-16 16,-6 8 0-16,3-5 0 0,-3 5 106 0,0 0 18 15,0 0 3-15,0 0 1 0,0 5-103 0,-3 11-25 16,0 8 0-16,3 2 0 0,-6 14 36 0,3 5 1 15,-6 8 1-15,3 0 0 0,-3 10-13 0,-3-4-2 16,0 9-1-16,-9 1 0 0,0 3-14 0,-2-1-8 16,-4 3 8-16,-6 19-8 0,6-11 31 0,0-11 1 15,7-5 1-15,2-8 0 0,6-13-9 0,3-5-3 16,0-8 0-16,0-6 0 0,0 1-9 0,3-11-1 16,3-3-1-16,-3-2 0 0,3-4 43 0,3-7 9 15,0 0 2-15,0 0 0 0,0-7-15 0,3 1-2 16,3-7-1-16,3-6 0 0,3 1-30 0,0-6-7 15,6 0-1-15,6-2 0 0,5-9-8 0,4 4 0 16,3 7 0-16,0 3 0 0,-4 2 0 0,1 6 0 0,-6 5 0 16,0 3 0-16,-7 5 0 0,1 5 0 0,-3 0 0 0,-6 6 0 15,0 7 0-15,-3 1 0 0,0 7 8 0,0-4-8 16,-6 4 0-16,3 3 0 0,-3-2 0 0,0-1 0 16,-3 6-10-16,6-6-4 0,-6 1-1 0,6-1 0 15,-1 1-174-15,4-6-35 16</inkml:trace>
  <inkml:trace contextRef="#ctx0" brushRef="#br0" timeOffset="11318.6654">15486 908 864 0,'6'-3'76'0,"-3"-8"-60"0,-3 3-16 0,6 0 0 15,-3 3 118-15,0-3 21 0,0 3 4 0,3 0 1 16,-6 5-40-16,0 0-8 0,6 5-2 0,0 0 0 0,0 3-74 0,0 5-20 16,-1 6 8-16,1 7-8 0,-3 1 49 15,-3 7 7-15,3 3 2 0,-3 3 0 0,-3 5-4 0,0-5-1 16,-6-1 0-16,1 6 0 0,-1 0-13 15,0-5-2-15,-3 2-1 0,3 1 0 0,0-4-21 0,0 1-4 16,0-8 0-16,3-1-1 0,-3-4-3 16,0-1 0-16,0-7 0 0,0 2 0 0,0-8-8 0,-2 6 0 15,2-6 9-15,-3-5-9 16,0 0-36-16,3 3-12 0,0-9-3 0,3 3 0 16,-3-5-55-16,3-2-11 0,6 2-3 0,-6-5-718 0</inkml:trace>
  <inkml:trace contextRef="#ctx0" brushRef="#br0" timeOffset="11576.2391">15242 1024 1371 0,'3'-8'30'0,"3"3"6"0,-3-3 2 0,3-3 1 0,3 3-31 0,3 0-8 0,2-2 0 0,4 2 0 15,6-5 59-15,6-1 10 0,3 1 3 0,5-5 0 16,1 4 4-16,6-4 2 0,-1 5 0 0,7-9 0 16,5-1-12-16,-2 1-2 0,3 1-1 15,-1-3 0-15,-2 11-39 0,-7-5-8 0,-2 2-2 0,-3 3 0 16,-7 2 14-16,1 3 2 0,-6-5 1 0,-3 8 0 16,-4-1-50-1,-2 4-9-15,0 2-3 0,-9-6 0 0,0 6-203 0,-3 6-41 0</inkml:trace>
  <inkml:trace contextRef="#ctx0" brushRef="#br0" timeOffset="11785.378">15531 1135 1537 0,'-15'8'68'0,"12"-3"14"0,-3 1-66 0,6-1-16 15,-3 3 0-15,0-3 0 0,3 3 51 0,3-3 6 16,-3 3 2-16,0-8 0 0,6 6-1 0,3 2 0 15,0-3 0-15,3-5 0 0,-1 2 1 0,7-2 0 16,0 6 0-16,3-12 0 0,0 4-43 0,3 2-16 16,-4-5 11-16,4-1-11 15,0 4-60-15,0 2-19 0,-6-6-3 0,6 6-517 16,-4-8-103-16</inkml:trace>
  <inkml:trace contextRef="#ctx0" brushRef="#br0" timeOffset="12037.7288">16203 1101 1497 0,'0'0'66'0,"0"0"14"0,0 8-64 0,0 5-16 0,0 0 0 0,3 6 0 0,-3-6 55 0,3 8 7 15,-6 3 2-15,6-3 0 0,-3 0 0 0,0 3 0 16,3 2 0-16,-3 1 0 0,-3-6-14 0,3 8-2 15,0-8-1-15,-3 0 0 0,0 3-35 0,0-5-12 16,0 2 9-16,0-8-9 0,3 6 0 0,-3-6 0 16,3 0 0-16,-3-8 0 15,0 6-76-15,3-6-15 0,-3 6-2 0,3-11-762 16</inkml:trace>
  <inkml:trace contextRef="#ctx0" brushRef="#br0" timeOffset="12172.4563">16388 918 1958 0,'0'-5'43'0,"-3"-3"9"0,3 3 1 0,-3-3 3 0,0 2-45 0,3 6-11 0,0 0 0 0,0 0 0 32,-6 0-49-32,-3 6-12 0,3-4-3 0</inkml:trace>
  <inkml:trace contextRef="#ctx0" brushRef="#br0" timeOffset="12506.7889">16555 1056 1177 0,'17'13'52'0,"-5"-8"11"0,0-2-51 0,3 7-12 0,0 4 0 0,-3-1 0 0,0 8 34 0,0-2 4 16,0-1 1-16,-6 3 0 0,-6 6 9 0,3-6 1 15,-1 3 1-15,-4-6 0 0,-1 3 61 0,-6-2 12 16,6-1 2-16,-3-2 1 0,0 3-33 0,0-6-6 16,0 0-2-16,0 1 0 0,3-9-17 0,0 3-3 15,-3-3-1-15,6-5 0 16,0 0-25-16,0 0-6 0,0 0-1 0,0 0 0 0,-3-5 16 0,3-1 4 16,3 4 0-16,0-11 0 0,0-1-22 15,6-4-4-15,0 5-1 0,3-9 0 0,3 4-11 16,-1-1-2-16,4-7-1 0,3 2 0 0,0 3-11 0,6 0 0 15,-3 2 0-15,-1 1 0 16,4-1-20-16,-6 6-8 0,0 0-3 0,0 5-817 16,0 0-163-16</inkml:trace>
  <inkml:trace contextRef="#ctx0" brushRef="#br0" timeOffset="12801.3848">17406 878 1900 0,'6'-13'169'0,"-6"8"-135"0,3 0-34 0,0 5 0 16,-3 0 20-16,0 0-4 0,0 0 0 0,0 0 0 15,0 0-29-15,0 0-7 0,-6 0 0 0,0 5-1 16,-3 0 21-16,0 8 16 0,0 1-2 0,-3-1-1 16,-3 8-1-16,6 0-1 0,3 3 0 0,-3 2 0 15,0 1 15-15,1-3 3 0,2 2 1 0,0 1 0 16,0-6 21-16,0 3 4 0,-6-3 1 0,3 0 0 15,0-2-4-15,3-1-1 0,-6-5 0 0,3 0 0 16,6 1-15-16,-3-6-4 0,0 2 0 0,0 3 0 16,-3-5-12-16,6 0-2 0,3 3-1 0,-3-3 0 15,-2 0-17-15,2 2 0 0,0 4 0 0,0-6 0 16,-6 2-104-16,-3-2-14 16,0 5-3-16</inkml:trace>
  <inkml:trace contextRef="#ctx0" brushRef="#br0" timeOffset="13062.8007">17849 913 1958 0,'36'-13'87'0,"-18"7"17"0,-3 4-83 16,6-4-21-16,-1-2 0 0,7 3 0 0,3-3 56 0,0 3 6 0,0-6 2 0,5 3 0 16,-2 3-52-16,0 2-12 0,-6-2 0 0,-1-3 0 15,1 3 0-15,-6 5 0 0,0-5 0 0,-6 2 0 32,0 3-100-32,-4 0-22 0,-2 0-5 0,-9 0-1 0</inkml:trace>
  <inkml:trace contextRef="#ctx0" brushRef="#br0" timeOffset="13343.7657">18302 392 1810 0,'0'0'80'0,"0"0"17"0,0 0-77 0,0 0-20 15,0 0 0-15,0 0 0 0,-3 0 71 0,-3 5 10 16,0 3 3-16,0 5 0 0,-6 6-12 0,3 7-1 15,6 6-1-15,-9 2 0 0,0 3-14 0,0 3-4 16,0 5 0-16,1 0 0 0,2-3-8 0,-3 16-1 16,-3-5-1-16,3 3 0 0,6-3-8 0,-3-6-2 15,3 4 0-15,0-4 0 0,3-4-12 0,-3-1-2 16,3-2-1-16,0 2 0 0,-3-2-17 0,3-6 0 16,0 3 0-16,3 3 0 0,-3-6 0 0,3 3 0 0,0-8 0 15,0-2 0 1,-3-3-150-16,0-3-34 0,3-3-6 0,0-7-898 0</inkml:trace>
  <inkml:trace contextRef="#ctx0" brushRef="#br0" timeOffset="14582.306">20106 685 921 0,'8'-8'82'16,"-2"-5"-66"-16,3 8-16 0,3-8 0 0,-6 5 76 0,3-6 12 15,0 4 3-15,-3 2 0 0,0-5-69 0,-3 5-14 16,0 2-8 0,-3-1 10-16,0-4 2 0,-6 3 0 0,-3 13 0 0,0-2 0 0,-3 2-12 0,-3 1-17 15,-8-6 4-15,-1 7 1 0,0-1 27 0,0 2 5 16,-6-3 2-16,1 3 0 0,-4-3 12 0,3 3 2 15,3-3 1-15,0-2 0 0,4 8-25 0,-4-3-12 16,6-3 10-16,3-2-10 0,3 2 57 0,0 0 6 16,9 0 1-16,1 3 0 0,2-2-64 0,3 2 0 15,3 0-9-15,5 2 0 0,1-2 9 0,6 5 0 16,3-7 10-16,0 1-10 0,6 7 9 0,3-4-9 16,5 4 8-16,-2-1-8 0,0 0 0 0,-3 3 0 15,-1 2 0-15,4 1 0 0,-6-1 0 0,-3 4 0 16,-3-1 0-16,-3 3 0 0,-6-6 32 0,-1 9 2 15,-2-6 0-15,-3 0 0 0,0-3 21 0,-6 1 4 16,0-1 1-16,0 4 0 0,-3-4-12 0,-2-5-1 0,-4 3-1 16,0 0 0-16,-3-3-10 0,0 3-1 0,-3-3-1 15,-3 1 0-15,0-4-18 0,1 3-4 0,-1 1-1 16,-3-6 0-16,0 2-11 0,0 3 0 0,1 1 0 0,2-6 0 31,0 5-33-31,3-8-12 0,-3 3-3 0,3 0-633 0,6 3-127 16</inkml:trace>
  <inkml:trace contextRef="#ctx0" brushRef="#br0" timeOffset="15070.7388">20629 1140 979 0,'3'-5'87'0,"0"5"-70"16,6-8-17-16,0 8 0 0,3-5 132 0,-3 0 24 16,6 2 4-16,0-2 0 0,0-3-90 0,0 8-18 15,-3-6-4-15,5-2-1 0,-2 3-5 0,0 0-1 16,0-3 0-16,0 3 0 0,-6-1-26 0,6 4-6 15,0-9-1-15,-3 3 0 0,-4-5 10 0,4 5 2 16,6-5 0-16,-3 0 0 0,-6-1 6 0,3 1 2 0,-3 3 0 0,3-4 0 16,-3 1-12-16,-3 0-1 0,-3 0-1 0,3 5 0 15,-3-6-6-15,0 9 0 0,-6-8-8 0,-3 8 12 16,0-3-12-16,0 2 0 0,-3-2 0 0,-3 3 0 16,-3-3 8-16,0 8-8 0,6-5 0 0,-6 0 0 15,-6 2 0-15,4 3 0 0,2 0 0 16,0 0 0-16,0 3 0 0,0 2 0 0,0 0 0 0,0 8 0 15,0-5 11-15,-2 6-11 0,2-4 12 0,0 11-12 16,-3-7 9-16,6 7-9 0,-3 3 0 0,0 2 9 16,3 0-9-16,3 1 12 0,0-1-12 0,7 1 12 15,-4-3-12-15,3 2 10 0,6-5-10 0,0 3 10 0,0-3-18 16,2-2-4-16,1 2-1 0,6 0 0 0,-3-5 13 0,6 5 0 16,-3-8 0-16,3 1-652 15,3-9-127-15</inkml:trace>
  <inkml:trace contextRef="#ctx0" brushRef="#br0" timeOffset="15437.9718">21368 1058 1310 0,'6'-26'58'0,"-3"18"12"0,-3-11-56 0,3 4-14 16,0 1 0-16,-6 1 0 0,-3 3 121 0,0 2 22 15,3-6 4-15,-3 9 1 0,-3-3-63 0,0 3-12 16,-3 5-2-16,-6 0-1 0,0 5-49 0,-6 3-9 15,1-3-3-15,-4 9 0 0,3-1-9 0,3 5 0 16,0-4 0-16,0 1 0 0,4 4 0 0,2-6 0 0,0-2 0 16,3 2 0-16,0 0 0 0,3 0 0 0,3-5 0 0,3 6 0 15,0-9 0-15,3 3 0 16,3 0-9-16,0-3 9 0,3 0 13 0,0-5 7 0,0 3 0 0,3-3 1 16,3 0-32-16,-3 0-6 0,3-3-2 15,3 3 0-15,-1-10 19 0,1 2 0 0,-3 0 0 16,3-5 9-16,0-1-9 0,3 1 0 0,0-3 9 15,0 0-9-15,-7 3 0 0,4 0 0 0,0 0 0 0,0 0 0 16,-9 7 0-16,3-2 0 0,-3 8 0 0,3 0 0 16,-9 0 0-16,0 8 0 0,-9 5 10 0,3 1-10 15,0-1 0-15,0 5 0 0,-6-2 0 0,-3 3 0 16,6 5 0-16,-3-3 0 0,4 0 0 0,-1 3 0 16,-3-3-144-16,3-2-36 15</inkml:trace>
  <inkml:trace contextRef="#ctx0" brushRef="#br0" timeOffset="15740.3133">21772 770 1324 0,'0'0'118'0,"6"-3"-94"0,-6 3-24 0,0 0 0 0,0 0 109 0,6 0 18 16,3 0 3-16,-6 3 1 0,-3 2-54 0,6 8-10 15,0-5-3-15,-6 6 0 0,0-4-15 0,-3 6-3 16,0 3-1-16,-3-1 0 0,3-5-45 0,-6 6-13 16,-6-6-1-16,4 3 0 0,5 3 14 0,0-14 0 0,-6 3 0 0,3 2 10 15,3-2 8-15,0-2 2 0,-3-6 0 0,3 0 0 16,6 0 24-16,0 0 6 0,0 0 1 16,0 0 0-16,-6-6 5 0,6-2 2 0,3 3 0 15,3-3 0-15,-3-2-27 0,6-4-6 0,3 6-1 0,6-5 0 16,3 3-24-16,-1 2-19 0,1-6 3 0,3 6 1 31,0 3-39-31,0-3-8 0,5 3-2 0</inkml:trace>
  <inkml:trace contextRef="#ctx0" brushRef="#br0" timeOffset="16045.266">22552 651 1479 0,'0'0'32'0,"3"0"8"0,0-11 0 0,3 9 2 0,-6 2-34 16,3-6-8-16,0 1 0 0,-3 5 0 0,0 0 31 0,0 0 4 15,0 0 1-15,-3-3 0 0,-6 3 7 0,-3 0 1 16,0 3 1-16,-2 2 0 0,-1 3-8 0,-6 3-1 16,0 2-1-16,-6 0 0 0,3 1 17 0,-2-1 4 15,-4 5 1-15,-3 3 0 0,6-2-9 0,1 0-3 16,-1 2 0-16,6-3 0 0,3 9-15 0,3-9-3 15,3 3-1-15,6 6 0 0,0-6-17 0,3 3-9 16,9-3 10-16,0 3-10 0,3-3 11 0,6 3-11 16,0-3 12-16,3 5-12 0,0-7 11 0,3 2-11 0,-1-2 10 15,1-1-10 1,-3-5-64-16,0 1-18 0,0-1-4 0,0-5-578 0,-3-3-115 0</inkml:trace>
  <inkml:trace contextRef="#ctx0" brushRef="#br0" timeOffset="16494.3762">22862 423 1497 0,'-12'-13'32'0,"12"13"8"0,9 0 0 0,-6-8 4 0,-3 3-36 0,6 5-8 16,-3-5 0-16,0 2 0 0,-3 3 53 0,0 0 9 15,6 0 2-15,3 8 0 0,-3-3 0 0,0 3 0 16,-6 5 0-16,6 9 0 0,-6 9-40 0,0 1-8 15,-6 0-2-15,6 0 0 0,-9 7 29 0,-3 1 5 16,6-6 2-16,-18 17 0 0,3-6-40 0,0-3-10 16,0 8 0-16,-2-10 0 0,-1 0 53 0,6-9 9 15,3 9 2-15,3-6 0 0,0-2-52 0,3 0-12 16,0-8 0-16,3 2 0 0,0-5 0 0,4-2 0 16,-1-6 8-16,3 3-8 0,3-6 0 0,-3-4 0 15,2 2 0-15,4-3 0 0,-6-5 48 0,0 0 12 16,9 0 4-16,0-5 0 0,3-3-8 0,0-3 0 15,3 3-1-15,-3-10 0 0,6 5-33 0,3-9-6 16,-4-4-2-16,4 2 0 0,-3 3-14 0,3 2 8 16,0-7-8-16,0 5 0 0,2 2 0 0,-2 1 0 0,0-1 0 15,-3 6 0-15,-6 5 0 0,3 0 0 0,-3 8 0 16,0 0 0-16,0 3 0 0,-4 7-8 0,4 4 8 0,-3-1-10 16,3 3 10-16,-3 2-10 0,0 1 10 0,0 7-10 15,-6-7 10-15,9 7 0 0,-6-7 0 0,0 7 0 16,0-5-16-16,0 6 3 0,-3-9 0 0,0 9 0 15,0-9-136 1,-3 3-27-16,0-2-6 0,-3-1-886 0</inkml:trace>
  <inkml:trace contextRef="#ctx0" brushRef="#br0" timeOffset="17599.0248">23933 1323 1630 0,'0'0'72'0,"0"0"16"0,0 0-71 0,0 0-17 0,0 0 0 0,0 0 0 15,0 0 114-15,0 0 19 0,0 0 4 0,0 0 1 16,0 0-46-16,9 0-8 0,-9 0-3 0,0 0 0 16,0 0-81-16,3 3 0 0,3 2-17 0,-6-5 2 15,0 0 5-15,0 0 1 0,3 5 0 0,-3-5 0 16,-3 3-43-1,0 2-9-15,0 0-2 0,-3 3-913 0</inkml:trace>
  <inkml:trace contextRef="#ctx0" brushRef="#br0" timeOffset="67874.1585">2416 4519 648 0,'0'0'28'0,"0"0"7"0,0 0-35 0,0 0 0 0,3-8 0 0,0 0 0 16,-3 8 83-16,0-5 9 0,3-6 3 0,0 3 0 16,0 3-9-16,-3-3-2 0,3 3 0 0,0-3 0 15,0 0-16-15,3 0-3 0,-6 0-1 0,6 3 0 16,-3 0-5-16,0-1-2 0,-1 1 0 0,4 0 0 15,-6 5-20-15,0 0-4 0,0-6-1 0,3 4 0 0,-3 2-10 0,0 0-2 16,6-6-1-16,-6 6 0 0,0 0-3 0,0 0 0 16,0 0 0-16,0 0 0 0,0 0 0 0,0 0 0 15,0 0 0-15,0 0 0 0,0 0-5 0,0 0-2 16,0 0 0-16,0 0 0 0,0 0 2 0,0 0 0 16,0 0 0-16,0 0 0 0,0 0-11 0,0 0 0 15,0 11 0-15,0 2 8 0,0 3 2 0,-3 3 0 16,3 4 0-16,-3 4 0 0,0 5 18 0,-3 2 3 15,4 3 1-15,-4 3 0 0,3-6-12 0,0 3-1 16,-3 0-1-16,3-2 0 0,-3-1 6 0,3 0 2 16,-3-2 0-16,3-3 0 0,0 0-6 0,-3 1-2 15,0-1 0-15,3-3 0 0,0 1-5 0,0-6-1 16,-3 0 0-16,3 0 0 0,0-2-12 0,0-4 11 16,-3 1-11-16,3-2 10 0,0-1-10 0,0-5 0 15,3 0 9-15,-6 0-9 0,0-3 0 0,6-2-15 0,0-3 3 16,0 0 0-1,0 0-96-15,0 0-20 0,0 0-3 0,0 0-533 0,0 0-106 0</inkml:trace>
  <inkml:trace contextRef="#ctx0" brushRef="#br0" timeOffset="68327.4299">2062 4538 345 0,'0'0'31'0,"0"0"-31"16,0 0 0-16,0 0 0 0,0 0 136 0,3-6 22 15,3-2 4-15,-3 3 1 0,2-3-34 0,1 3-6 16,0-3-2-16,-3 5 0 0,6-2-29 0,0-3-5 16,0 0-2-16,0 3 0 0,3-3-25 0,-3 3-6 15,3-6-1-15,3 0 0 0,0 3-6 0,-1 1-2 16,4-4 0-16,3 0 0 0,0 1-29 0,6-1-5 0,-6-2-2 15,2 2 0-15,4 1 0 0,-3-1 0 0,3-2 0 16,3 0 0-16,-7 2-9 0,-2 1 0 0,6 2 0 0,-9-3 8 16,3 1-8-16,3 2 8 0,-1 0-8 0,-2 0 8 15,3 2-16-15,-3 6-4 0,-6 0-1 0,3 3 0 16,-1 0-40 0,-8 2-8-16,3 0-2 0,-3 6 0 0,-3-3-57 15,0 2-12-15,-3 1-3 0,3 2-329 0,-6 3-65 0</inkml:trace>
  <inkml:trace contextRef="#ctx0" brushRef="#br0" timeOffset="68735.2301">2062 5387 1180 0,'0'0'52'0,"0"0"12"0,0-5-52 0,3-1-12 0,3 1 0 0,0 0 0 16,-1 2 117-16,7 0 21 0,-3 3 4 0,3-2 1 16,3 2-80-16,0 2-16 0,3 1-3 0,-9 0-1 15,12 2-20-15,-1 0-4 0,-2 1-1 0,3-1 0 16,0 0-6-16,0 1-2 0,3-1 0 0,-4 0 0 15,1 0-89-15,0-2-17 0</inkml:trace>
  <inkml:trace contextRef="#ctx0" brushRef="#br0" timeOffset="69141.1937">2591 5006 1555 0,'0'0'138'0,"0"0"-110"16,0 0-28-16,12 3 0 0,3 2 56 0,-6 0 7 15,0 3 1-15,3 5 0 0,3 3 2 0,-3 3 1 16,0 2 0-16,0 0 0 0,-3 3-35 0,2 0-8 16,-5 2 0-16,3-5-1 0,-6 3 3 0,0-5 1 15,0 2 0-15,-3-3 0 0,3-4-2 0,-3-1 0 16,0-3 0-16,0-2 0 0,0 0 4 0,0-8 1 0,0 0 0 15,0 0 0-15,0 0-10 0,0 0-1 0,0 0-1 16,0 0 0-16,0-5-5 0,0-6-1 0,0-5 0 0,3-2 0 16,0-6-12-16,3-2 0 0,6-6 8 0,-6 0-8 15,9-5 0-15,0 3-10 0,3 2 2 0,-1 0 0 16,-2 3 8-16,3 5-12 0,3 8 12 0,-3 1-12 16,-3 4 12-16,0 3 0 0,0 3 0 0,-1 5 0 15,-2 2 16-15,0 6 0 0,-3 0-1 0,-3 3 0 16,6 2-2-16,-12 3 0 0,3 3 0 0,0 2 0 15,0 2-1-15,-3 1 0 0,3 3 0 0,-3-3 0 16,-3-1-12-16,0 1 0 0,3-3 0 0,-6 3 0 16,6-3-120-16,-9-2-26 0,6-3-6 15</inkml:trace>
  <inkml:trace contextRef="#ctx0" brushRef="#br0" timeOffset="69642.9537">3297 5083 1555 0,'12'-11'138'0,"-6"6"-110"16,3-8-28-16,0-1 0 0,3 1 27 0,-1-5 0 15,1 2 0-15,0-3 0 0,3-2 49 0,-3 0 9 0,6 2 3 0,-3-4 0 16,0 1-39-16,3-1-7 0,-4-4-2 0,1 1 0 15,-3-3 0-15,0-1-1 0,3-1 0 0,-3 2 0 16,0-3-13-16,-3 0-2 0,3 6-1 0,-3-6 0 16,-3 0-13-16,2 3-2 0,-5-3-8 0,0 3 12 15,0 3-12-15,0-1 0 0,-3 1 0 0,0-1 0 16,-3 1 8-16,6 2-8 0,-3 3 0 16,-3 0 0-16,3 5 0 0,-3 3 0 0,3-3 0 0,-3 8 0 15,0 0 32-15,0 5 0 0,-2-2 0 0,5 2 0 16,-9-2-32-16,0 5 0 0,3 3 0 0,-3-1 0 15,3 4 0-15,0-1-13 0,0 3 1 0,0 0 0 16,3 5 12-16,-3 0 15 0,-3 0-3 0,3 3-1 0,0 3-22 16,-3-1-4-16,3 6-1 0,3 0 0 0,-6 2 25 15,6 6 5-15,0 0 1 0,-2 5 0 0,2 0-5 16,-3 5-1-16,3 3 0 0,0 3 0 0,0 0 21 0,0-1 4 16,-3 1 1-16,3-1 0 0,0 1-2 0,-3 0 0 15,3 2 0-15,0-2 0 0,0-1-17 0,0-2-3 16,3 0-1-16,-3-3 0 0,3-4-4 0,-3-4 0 15,0-2-8-15,3-1 12 0,-3-1-12 0,-3-4 0 16,6 0 8-16,-3-4-8 0,-3 1-14 0,3-1-6 16,-3-4 0-16,0-5-807 15,3 1-161-15</inkml:trace>
  <inkml:trace contextRef="#ctx0" brushRef="#br0" timeOffset="69816.8781">3193 5202 2026 0,'0'0'44'0,"3"-8"10"0,3 2 2 0,0-4 1 0,6 2-45 0,2-5-12 0,4 2 0 0,0-2 0 15,0 0 67-15,6-1 11 0,-3 1 2 0,-1 3 1 16,4-4-28-16,-3 4-5 0,3-1-2 0,0 3 0 16,3 3-142-16,-7 0-29 15,1-3-6-15,-3 3-1 0</inkml:trace>
  <inkml:trace contextRef="#ctx0" brushRef="#br0" timeOffset="70129.8091">3723 4956 1695 0,'0'0'37'0,"0"0"8"0,0 0 2 0,0 0 1 0,0 0-39 0,0 0-9 16,0 0 0-16,0 0 0 0,0 0 72 0,3 8 12 16,0 0 2-16,-1 2 1 0,4 6-51 0,0 0-11 15,-3 2-1-15,3 1-1 0,0-1-7 0,0-2 0 16,-3 3-1-16,3-3 0 0,0 2-6 0,-3-5-1 15,3-2 0-15,0-3 0 0,0 0 3 0,3-3 0 16,0-5 0-16,-3 0 0 0,3-2 19 0,3-4 4 16,-3-2 1-16,2-2 0 0,-2-1 3 0,0-2 1 15,3-3 0-15,-3-2 0 0,3 2-25 0,-3-6-5 16,3-1-1-16,-3-1 0 0,6-3-8 0,-6 1 8 16,-3 2-8-16,0 3 8 0,-4 2 1 0,1 1 0 15,-3 5 0-15,0 2 0 0,-3 1 28 0,1 2 6 16,-4 2 1-16,-3 4 0 0,-3 4-35 0,-3 1-9 0,0 2 0 15,0 3 0-15,-3 5 0 0,0 3 0 0,3 0-10 16,-2 5 10 0,-1 0-125-16,3 6-19 0,-3-1-3 0</inkml:trace>
  <inkml:trace contextRef="#ctx0" brushRef="#br0" timeOffset="70460.2954">4136 4829 1850 0,'12'-11'82'0,"-3"11"17"0,-3 0-79 0,6 0-20 0,-3 3 0 0,0 2 0 0,0 3 80 0,0 0 13 15,0 2 3-15,0 1 0 0,0 2-12 0,-4 3-3 16,1 0 0-16,0 0 0 0,0-3-37 0,0 0-7 16,-3 3-1-16,0-5-1 0,0-1-7 0,0 1 0 15,0-3-1-15,0 0 0 0,-3-8 9 0,0 0 1 16,0 0 1-16,0 0 0 0,0 0 1 0,0 0 0 15,0 0 0-15,0 0 0 0,0-5-9 0,3-3-2 16,0-3 0-16,0 0 0 0,0 1-15 0,0-3-3 16,0-3-1-16,3 0 0 0,3-3-9 0,-3 1 0 15,3-3 0-15,3 0 0 0,0-1 0 0,2 4 0 16,1-1-12-16,0 1 12 16,-6 5-36-16,6-1 0 0,0 4 0 0,0 2 0 15,0 3-183-15,-6 2-36 0,8 3-7 0,-17 0-2 0</inkml:trace>
  <inkml:trace contextRef="#ctx0" brushRef="#br0" timeOffset="70976.0398">4562 4797 1094 0,'9'5'97'0,"0"-2"-77"0,0 2-20 0,0 0 0 16,6 1 123-16,-4 4 21 0,4-2 4 0,0 5 0 15,0-5-5-15,-3 3-2 0,6 0 0 0,-6-1 0 16,0 1-37-16,-3 2-8 0,3-5-2 0,-4 2 0 15,1-2-55-15,-6 0-11 0,3 0-3 0,-3-2 0 16,0 2 19-16,-3-3 4 0,0-5 1 0,0 8 0 16,0 0-30-16,-3-3-7 0,3 3 0 0,0-8-1 15,0 0-11-15,-3 5 10 0,3-5-10 0,0 0 10 16,0 0-10-16,0 0 8 0,0 0-8 0,0 0 8 0,-3-5 0 0,3-6 0 16,3 1 0-16,3-6 0 0,0 0 0 0,6-5-8 15,0 0 12-15,3 0-4 0,3-3-8 0,0 3 0 16,-3-1 0-16,5 1 0 0,1 0 0 0,0 5 0 15,0 0 0-15,0 3 8 0,-3 5-8 0,-1 3-17 16,-2 2 4-16,-3 3 1 0,0 5 12 0,-3 3 0 16,0 6 0-16,0-1 0 0,-3 5 23 0,-3 4 7 15,0-4 2-15,0 3 0 0,-3-2-20 0,0 2-3 16,0-3-1-16,-3 1 0 0,3-3-8 0,0-3 8 16,-3 0-8-16,3-2 8 0,0-11 0 0,-3 5 0 15,3-5 0-15,0 0 0 0,0 0 4 0,0 0 1 16,3-5 0-16,3-6 0 0,0 1-13 0,0-4 8 15,3-4-8-15,0-3 0 0,-1-3 0 0,7-2-8 16,-3-1-1-16,3-2 0 0,0 0-4 0,3 2-1 0,0-4 0 0,3 4 0 16,-1 3 14-16,1 6 0 0,-3 2 0 15,0 3 0-15,0 5 0 0,-3 3 0 0,0 2 0 0,-3 8 0 16,-1 0 8-16,-2 6-8 0,0 2 0 0,-3 6 0 16,0 2 0-16,0 0 0 0,-3 3 0 0,0 0 0 15,0 0 0-15,0-3 0 0,-3 3 0 0,0-1-12 31,3-1-156-31,0-1-32 0,0-3-5 0</inkml:trace>
  <inkml:trace contextRef="#ctx0" brushRef="#br0" timeOffset="71381.4541">5821 4815 1594 0,'27'-15'71'0,"-18"7"14"0,3 0-68 0,0-6-17 16,2 1 0-16,-2 0 0 0,0 0 125 0,-3-3 22 15,3 3 4-15,-6-1 1 0,0 4-20 0,-3-1-3 16,0 3-1-16,-3 0 0 0,0 0-51 0,0 1-10 16,-6 1-3-16,0 1 0 0,0 2-51 0,-3 1-13 15,0 2 0-15,-3 2 0 0,-3 6 0 0,1 5 0 16,2 1 0-16,-6 7 0 0,0 0 27 0,3 0 2 16,3 6 1-16,0-1 0 0,0-2-22 0,3 0-8 15,3-3 0-15,-2 0 0 0,2-2 10 0,0-4-10 16,0-1 10-16,3-1-10 0,3-5 0 0,0-8 0 15,0 0-8-15,0 0 8 0,0 0 0 0,6-3 0 16,0-2 10-16,3-6-2 0,-1-5-8 0,4-2 0 16,0-3 0-16,3-3 8 0,0-3-8 0,3-2 0 0,-3 3 0 15,3-1 0-15,-1 4 0 0,1 1-13 0,0 4 3 0,-3 5 1 16,-3 2 9-16,-3 3 0 0,-3 8 0 0,-6 0 0 16,9 8 0-16,-6 8 0 0,0 3 0 0,-3 2 0 15,0 3 0-15,-3-1 12 0,0 4-4 0,0 2 0 16,0-3-8-16,0 3 0 0,-3-2 0 0,3-3 0 15,3 0-61 1,-3-6-7-16,6-5-2 0,0-2 0 0,-3-11-190 16,0 0-37-16,0 0-8 0,15-8-2 0</inkml:trace>
  <inkml:trace contextRef="#ctx0" brushRef="#br0" timeOffset="71633.8555">6437 3950 2170 0,'0'0'96'0,"0"0"20"0,0 0-92 0,6 6-24 16,-3-1 0-16,3 5 0 0,-6-2 60 0,3 8 7 16,-3 3 1-16,-3 5 1 0,0 5 47 0,-3 0 10 15,0 8 2-15,0 5 0 0,-3 0-84 0,-3 6-16 16,0-3-3-16,-2 8-1 0,-4-3 28 0,3 3 4 16,0 0 2-16,0 3 0 0,0-9-38 0,3 1-7 15,0 0-1-15,3-3-1 0,4-1-11 0,-1-4 8 16,6-3-8-16,-3-5 8 0,0 2-8 0,0-10 0 15,3 0 0-15,0-5 0 16,3-4-67-16,-3-4-18 0,0-6-4 0,0 1-1 16,0-6-150-16,6-8-29 0</inkml:trace>
  <inkml:trace contextRef="#ctx0" brushRef="#br0" timeOffset="71829.345">6637 4014 2098 0,'0'0'93'0,"0"0"19"0,0 0-89 0,0 0-23 0,0 0 0 0,0 8 0 16,3 2 49-16,-3 6 6 0,0 8 1 0,-3 5 0 15,0 8-29-15,-3 3-6 0,0 5-1 0,0 2 0 16,-3-2 10-16,0 3 2 0,-3 5 0 0,0-3 0 16,3 0-32-16,0-2 0 0,0-3 0 0,0-3-731 15,0-7-152-15</inkml:trace>
  <inkml:trace contextRef="#ctx0" brushRef="#br0" timeOffset="72266.7309">6756 4482 1785 0,'0'0'159'0,"3"3"-127"16,3 7-32-16,-3 1 0 0,3 2 72 0,-6 3 9 15,-3 5 2-15,0 6 0 0,-6 2 7 0,6 2 2 16,-3-1 0-16,3-1 0 0,3-3-41 0,0-5-8 15,0 0-2-15,3-5 0 0,3-2 0 0,-3-4 0 16,3-2 0-16,3-5 0 0,-1-1-12 0,4-4-2 16,0-4-1-16,3-4 0 0,3-3 15 0,-3-1 3 15,3-4 1-15,3-1 0 0,-1 1-33 0,-2-1-12 0,0 1 9 0,-3 2-9 16,0 3 0-16,-3 5 0 0,0 0 0 0,0 3 0 16,3 7 0-16,-7 3 0 0,1 6 10 0,0 2-10 15,0 8 12-15,-3 3-4 0,-6 5 0 0,0 6-8 16,0 2 16-16,-3 2-4 0,-3 6-1 0,-3 3 0 15,0-3 18-15,3 0 4 0,0-3 1 16,4 1 0-16,-7-6-34 0,3-6 0 0,0-1 0 0,0-1 0 16,0-5 0-16,0-6 15 0,-3 1-3 0,0-6-1 15,-3 0-1-15,0-2 0 0,0-3 0 0,-3-1 0 16,3-1-10-16,-2-4 8 0,2 1-8 0,0 0 8 16,0-3-8-16,0 0 12 0,6 0-12 0,-3-3 12 15,3 0-12-15,0 1 0 0,6 2 0 0,0 0 0 0,0-11 0 16,3 1 0-16,3-1 0 0,3-2 0 0,0 0 0 15,6-6 0-15,0 1-12 0,0-6 12 0,2 0-20 0,4-5 3 16,0 0 1-16,0-3 0 16,0-5-95-16,3 2-18 0,-1 4-4 0,1-4-1155 15</inkml:trace>
  <inkml:trace contextRef="#ctx0" brushRef="#br0" timeOffset="72462.3471">7711 4622 2948 0,'12'-2'65'0,"0"-1"14"0,-3-5 2 0,6 5 1 0,3 1-66 0,-3 2-16 0,-4 0 0 0,-2 0 0 16,3 0 53-16,-3 0 7 0,0 0 2 0,-3 5 0 31,-6-5-75-31,3 5-15 0,-3 1-4 0,-3 2 0 16,-9 0-94-16,0 2-19 0,-6 1-4 0,-2 2-1059 0</inkml:trace>
  <inkml:trace contextRef="#ctx0" brushRef="#br0" timeOffset="72605.0777">7640 4900 1324 0,'0'0'118'0,"6"5"-94"0,6 1-24 0,-3-1 0 15,-9-5 268-15,2 5 48 0,10 3 11 0,-3-3 1 16,-9-5-158-16,6 3-32 0,0 2-6 0,3-2-2 0,3 0-62 16,-12-3-12-16,-3 2-2 0,3-2-1 15,9 0-35-15,-9 0-7 0,-6 3-2 0,0-3 0 16,0 0-49-16,3 0-11 0,3 0-1 0,-6 0-1 15,-9-3-149-15,6 3-30 0</inkml:trace>
  <inkml:trace contextRef="#ctx0" brushRef="#br0" timeOffset="74768.2513">10072 4268 403 0,'23'-6'36'0,"-2"1"-36"0,-6-3 0 0,-9 0 0 16,0 0 214-16,-3 0 36 0,-3 0 7 0,-6 3 2 15,-9 0-131-15,6 2-25 0,0-2-6 0,0 2-1 16,3 1-52-16,-3 2-10 0,-2 0-2 0,-1 0-1 15,-3 2-31-15,-3 4 0 0,-3-4 0 0,-3 6 0 0,0-3 0 16,-2 3 0-16,2 0 0 0,-3 0 0 0,3 3 8 16,-3-3-8-16,4 0 0 0,2 0 9 0,0-3 26 0,3 0 5 15,0 1 0-15,3-1 1 16,3 0-12-16,4-2-2 0,-1-1-1 0,3 4 0 16,3-4-16-16,3-2-10 0,0 8 12 0,0-2-12 0,0 2 0 15,3-1 0-15,0 1 0 0,3 3 0 0,3 0 8 16,2-1-8-16,1 1 0 0,6 2 0 0,3 0 0 0,-3 0 0 15,3 3-8-15,0 3 8 0,-4-1 0 0,1 1 0 16,-6-3 0-16,0 2 0 0,-3-2 0 0,-3-3 0 16,0 1 0-16,0-4 0 0,0 1 0 0,0-3 0 15,-3 0 0-15,-3-3 0 0,3 0 16 16,-3-5 7-16,0 0 1 0,0 6 0 0,0-6 31 0,-3 7 6 16,-3-4 2-16,3 0 0 0,-6 2-7 0,0-2-2 15,0 2 0-15,-3-5 0 0,-3 3-22 0,3-1-4 16,0 1 0-16,1 0-1 0,-4-1-10 0,0 1-1 15,3-1-1-15,-3-2 0 0,0 3-15 0,3 0 0 16,0-1-9-16,3 1 9 16,0 0-88-16,0 2-11 0,1-2-2 0,5-1-1 15,-3 1-138-15,6-3-28 0</inkml:trace>
  <inkml:trace contextRef="#ctx0" brushRef="#br0" timeOffset="75037.6316">10369 4289 1638 0,'9'-13'36'0,"-3"5"7"0,3-3 1 0,3 1 3 0,3-1-38 0,3 0-9 15,3-2 0-15,5 3 0 0,-2-1 98 0,6 0 18 16,0-2 3-16,2 0 1 0,4 0-49 0,0 2-10 15,3 1-1-15,2-1-1 0,-2 3-32 0,-3 3-7 16,-1-3 0-16,-2 3-1 0,-3 2-19 0,-3 0-14 16,-4 1 2-16,1 2 1 15,-3 0-124-15,-3 0-25 0,-3-3-4 16,-6 3-697-16</inkml:trace>
  <inkml:trace contextRef="#ctx0" brushRef="#br0" timeOffset="75279.8221">10783 3596 1537 0,'0'0'68'0,"-3"5"14"0,-3 0-66 0,3 3-16 0,-3 8 0 0,0 0 0 16,0 5 78-16,3 3 12 0,-6 2 2 0,3 6 1 16,0 3-4-16,-3-1-1 0,4 3 0 0,-1 5 0 15,-3-2 12-15,3 8 3 0,0-1 0 0,0 4 0 16,0-1-41-16,3 3-8 0,-3-3-2 0,3 0 0 15,0-2-32-15,0 0-6 0,0-1-2 0,0 6 0 16,0-3-12-16,-3-5 8 0,3-2-8 0,0-1 0 16,0-5-73-16,0-5-21 0,0-6-4 15,3-5-1-15,-6 1-135 0,6-9-27 16</inkml:trace>
  <inkml:trace contextRef="#ctx0" brushRef="#br0" timeOffset="75648.9962">11387 4350 2127 0,'6'-13'94'0,"-3"5"20"0,0 2-91 15,0-2-23-15,-3 3 0 0,0 0 0 0,0-1 56 0,0 6 8 16,-3-5 0-16,-3 0 1 0,0 5-24 0,-3-3-5 16,-3 3 0-16,-3 3-1 0,-5 5-35 0,-1 2 0 15,-3 1 0-15,0 8 0 0,0-1 0 0,1 3 0 16,2 3-12-16,-3 0 3 0,6 0 9 0,0 2 0 15,0 6 0-15,6-3 0 0,4-3 0 0,5 1 9 16,-3-3-9-16,3-3 0 0,3-3 9 0,3-2-9 0,0-3 0 16,3-5 9-16,-1 0-1 0,1-5-8 0,6-3 12 15,-3-3-4-15,3-5-8 0,3-2 12 0,-3-6-12 16,6 3 12-16,0-6-12 0,0-2 12 0,-4 3-12 16,1-4 12-16,0-1-12 0,0 1 0 0,0 1 9 15,-3 3-9-15,-3 2 16 0,0 3-2 0,-3 5 0 16,3 0 0-16,-6 2-14 0,3 6 0 0,-6 0 0 15,8 6-10-15,-5 2 10 0,3 5 0 0,0 0 0 0,-3 6 0 16,0-1 0-16,-3 3 0 0,0 0 0 0,0 3 0 16,0 0-124-1,0 3-22-15,-6-4-5 0,0 1-1 0</inkml:trace>
  <inkml:trace contextRef="#ctx0" brushRef="#br0" timeOffset="75953.6386">11709 4363 1728 0,'0'0'153'0,"0"0"-122"15,6-3-31-15,0 3 0 0,3 3 76 0,-1 5 8 16,1 3 3-16,-3 2 0 0,3 3-16 0,-3 5-3 16,0 0-1-16,-3 3 0 0,3-3-35 0,-3 0-6 15,-3 3-2-15,3-3 0 0,-3 0 14 0,3-2 2 16,0-3 1-16,-3-3 0 0,3-3-14 0,0-2-3 15,-3-2-1-15,0-6 0 0,3 5 17 0,-3-5 4 0,0 0 1 16,0 0 0-16,9-3 6 0,-3-5 1 16,3-2 0-16,0-3 0 0,3 2-29 0,-3-5-6 0,2-5-1 15,-2 0 0-15,6 0-7 0,0-1-1 16,3 1-8-16,3-3 12 0,-3 1-12 0,2-4-12 0,4 1 3 16,6-3 0-1,-3 0-132-15,0 2-27 0,-1 1-4 0,1 2-987 16</inkml:trace>
  <inkml:trace contextRef="#ctx0" brushRef="#br0" timeOffset="76140.9599">12387 4191 1796 0,'18'-11'80'0,"-6"6"16"0,6 0-77 0,3-3-19 15,9 3 0-15,2-3 0 0,4 0 77 0,3 0 12 16,2-3 3-16,1 3 0 0,-3 0-38 0,-1 3-7 15,-2 0-2-15,-6-1 0 0,0 4-37 0,-9-3-8 16,2 2 0-16,-5 0 0 16,-6 1-134-16,3-4-23 0,-6 6-5 15</inkml:trace>
  <inkml:trace contextRef="#ctx0" brushRef="#br0" timeOffset="76371.2271">12801 3635 1497 0,'0'0'133'0,"0"0"-106"0,0 0-27 0,0 0 0 16,0 0 87-16,6 8 12 0,-3 6 2 0,3-1 1 16,-3 8 6-16,3 3 2 0,0 2 0 0,-3 6 0 15,0 5-10-15,0-5-3 0,-3 7 0 0,0 4 0 16,0 2-32-16,-3 0-6 0,0 5-2 0,0 0 0 16,0 1-14-16,-3-1-3 0,3 0-1 0,-3 0 0 15,0-2-48-15,0 0-10 0,-3 2-1 0,3-2-1 16,-3-1 21-16,6-2 0 0,-3-3 0 0,0 1 0 15,-3-9-82 1,1 3-12-16,-1-5-2 0,-6-3-1 0</inkml:trace>
  <inkml:trace contextRef="#ctx0" brushRef="#br0" timeOffset="77469.5684">15111 3937 1443 0,'18'-3'32'0,"0"1"6"0,-6-1 2 0,-4 0 0 0,1-2-32 0,0 0-8 0,0 0 0 0,3-1 0 15,3-2 100-15,3-2 17 0,0-1 4 0,3-2 1 0,-1 0-59 0,1-3-12 16,0 3-3-16,3-6 0 16,0 3-22-16,-3-2-5 0,-1 2-1 0,-2 0 0 15,-3-5-9-15,-3 8-3 0,-3-3 0 0,-3 0 0 16,0-3-8-16,-3 1 0 0,0-1 0 0,-6 1-11 0,0-6 11 0,0-3 0 15,-3-2 0-15,0 0 0 0,-3 3 0 16,0-3 0-16,0 2 0 0,3-7 0 0,-3 2 0 16,3 6-8-16,6-1 8 0,-3 6-8 0,3 0 20 15,-6 2 4-15,3 3 0 0,-3-2 1 0,1 5-17 16,-1 2-19-16,0 0 4 0,0 4 1 16,3 4 14-16,3 3 8 0,-6-5 0 0,0 7-8 0,0 6 0 15,0 3 0-15,0 2 0 0,0 8 0 0,-3 8 0 0,3 8 0 16,0 8 0-16,-3 3 0 0,6 2 8 0,-3 6 0 15,0 5 1-15,0 10 0 0,-3-5 39 0,1 0 8 16,2 0 2-16,-6 6 0 0,3-9-10 0,0 4-3 16,-3 1 0-16,0 1 0 0,0-8-26 0,0 0-6 15,3-8-1-15,0 2 0 0,0-4 16 0,0-6 4 16,4-3 0-16,-4-2 0 0,6-3-32 0,-3-6 0 0,3-1 0 16,-3-9 0-1,6 0-35-15,-3-5-13 0,0-6-2 0,3-2-1 16,-3-2-124-16,3-6-25 0,-3-3-4 0,-6-2-716 0</inkml:trace>
  <inkml:trace contextRef="#ctx0" brushRef="#br0" timeOffset="77642.2077">14858 4284 921 0,'-3'-6'82'16,"3"1"-66"-16,-3-3-16 0,6-2 0 16,-3-1 207-16,6 0 37 0,3 1 8 0,3-1 2 15,0 1-117-15,2-4-23 0,7 4-5 0,3-3-1 0,0 2-53 0,0 0-11 16,0 1-3-16,2-3 0 0,1-1-33 0,0 4-8 15,0 2 0-15,0 0 0 16,-4 0-152-16,1 0-32 0,18 0-6 0,-18 3-2 16</inkml:trace>
  <inkml:trace contextRef="#ctx0" brushRef="#br0" timeOffset="77902.0134">15653 3823 1209 0,'0'0'53'0,"3"-2"12"0,6 2-52 0,2 5-13 15,1 0 0-15,0 3 0 0,3 5 151 0,-3 3 27 16,0 3 6-16,3 5 0 0,-6-3-92 0,-3 3-18 16,0 2-4-16,0 0-1 0,-3-2-34 0,0 3-7 15,-3-3-2-15,3-1 0 0,-6-1 4 0,0 1 1 16,-3-7 0-16,3 3 0 0,-3-6 5 0,3 0 2 16,-3-2 0-16,3-3 0 0,0-3-3 0,3-5-1 0,0 0 0 0,0 0 0 15,0 0 14-15,0 0 2 0,0-8 1 16,3-3 0-16,0 1-17 0,3-3-3 0,-3-3-1 0,9-3 0 15,0 1-19-15,2-1-11 0,1-2 12 0,6 0-12 16,3 0 0-16,0-3 0 0,3 0 0 0,-1 3-12 16,1 2-93-1,0-2-19-15,0 5-3 0,-3 0-649 0,-1 6-131 0</inkml:trace>
  <inkml:trace contextRef="#ctx0" brushRef="#br0" timeOffset="78198.6608">16355 3889 1324 0,'-3'3'118'0,"3"-3"-94"0,0 3-24 0,-3 2 0 0,-3 0 43 0,0 6 4 16,3-1 1-16,0 6 0 0,-3 0 12 0,0 3 4 15,3 2 0-15,0-3 0 0,3 1 0 0,0 2 0 16,3-2 0-16,3-4 0 0,3 1-64 0,3 0-18 16,-3-3-1-16,3-2 0 0,0-3 19 0,3-3 17 15,0 1-3-15,0-6-1 0,2 0 23 0,-2-6 4 16,-3 1 0-16,6-3 1 0,-3-5-9 0,-3 2-3 15,3-5 0-15,-3 3 0 0,-3 3 23 0,2-6 5 16,-2 0 1-16,-3 0 0 0,0 0-42 0,-3 0-8 16,0-2-8-16,-3 2 12 0,0-3 24 0,-6 3 6 15,3 3 1-15,-6 3 0 0,0-1-26 0,1 0-5 16,-4 6 0-16,0 0-1 0,-3 2-11 0,0 6-16 16,-3-1 4-16,0 6 1 15,-3-2-149-15,4 4-29 0,-4 1-7 0</inkml:trace>
  <inkml:trace contextRef="#ctx0" brushRef="#br0" timeOffset="78737.6027">16739 3831 403 0,'33'-13'36'0,"-18"8"-36"0,-3 2 0 0,2-5 0 0,1 5 250 0,6 3 43 16,0 3 9-16,-3 5 2 0,-3 0-141 0,-3 3-28 15,6 2-6-15,-7 3-1 0,-2 0-52 0,-3 2-10 16,3 1-2-16,-3-1-1 0,3-2 1 0,-6 2 1 16,-6-2 0-16,3 0 0 0,3-3-52 0,-3 1-13 15,-3-4 0-15,0-2 0 0,3 0 54 0,0-8 8 16,-3 3 2-16,3-3 0 0,-6 2-52 0,6-2-12 16,0 0 0-16,0 0 0 0,0-8 54 0,3 1 8 15,3-1 2-15,-3-6 0 0,3 4-64 0,0-6-15 16,3-3-1-16,0 1-1 0,6-1 27 0,0 1 6 15,-6-3 0-15,5 5 1 0,4 0-17 0,3 5 0 16,-3-2 0-16,-3 8 0 0,3 5 0 0,0 2 0 16,-3 4 0-16,-1 4 0 0,-8 1 0 0,6 5 0 15,3 0 0-15,-6 2 0 16,-6 1-48-16,3-1-12 0,0 3-4 0,0-2 0 0,0-1 52 0,-3-2 12 16,-3 0 0-16,0-3 0 0,6-2 0 0,-3 0 0 15,-6-3 0-15,0-3 0 0,3-5 48 0,0 0 13 0,0 0 3 0,0 0 0 16,0 0-52-16,0 0-12 0,6-5 0 0,-3-1 0 15,-3-2 0-15,3-2 0 0,6-4 0 16,3 1 0-16,-4-3-11 0,4-2-5 0,0-3 0 16,6 0-1-16,3-1 17 0,-3 4 0 0,-3-1-8 0,6 1 8 15,-1 5 12-15,1 2 5 0,0 3 2 0,0 0 0 16,0 3-19-16,0 5 0 0,-1 2 0 0,1 4 0 16,-3-1 0-16,0 6 0 0,3-1 0 0,-9 6 0 15,-3 0-10-15,0 0-6 0,5 0 0 0,1 0-1 16,-3-1 27-16,0 4 6 0,-9 0 0 0,6-1 1 15,-3 1-65-15,-3-1-12 0,-6 1-4 16,0 2-1152-16</inkml:trace>
  <inkml:trace contextRef="#ctx0" brushRef="#br0" timeOffset="79819.4287">20228 3424 979 0,'-9'-19'43'0,"6"11"9"0,0 0-41 0,-3-2-11 15,0 2 0-15,0 0 0 0,-3 0 100 0,-3 3 19 16,0-1 3-16,-3 4 1 0,0-1-31 0,-3 0-5 15,-5 6-2-15,-7 2 0 0,-6 1-68 0,3 2-17 16,1 5 0-16,-1-3 0 0,0 1 52 0,3 2 6 16,7-5 2-16,-1 3 0 0,3-1-45 0,6 1-15 15,3-1 9-15,3 1-9 0,3 2 26 0,3 1 0 16,6 1 0-16,6 1 0 0,3 5-18 0,3 1-8 16,6-1 8-16,3 5-8 0,0-2 8 15,2 0-8-15,4 0 0 0,-3 2 8 0,-3-5-8 16,-1 0 0-16,-5 3 0 0,0-5 8 0,-3-1-8 15,-3 1 0-15,0-6 0 0,-6 0 0 0,0 1 12 0,0-4 0 16,-6-2 0-16,0 0 0 0,0 0 28 0,-6 0 5 16,0-3 2-16,-3 3 0 0,-3 0-11 0,0-3-1 0,-3 3-1 15,-3-2 0-15,-5-1-26 0,-1-3-8 0,0 4 0 16,3-4 0-16,-3 1 0 0,0 0-11 0,4-3 0 0,2 0 0 16,3 0-137-1,3-3-28-15,3 0-6 0,6-5-1 0</inkml:trace>
  <inkml:trace contextRef="#ctx0" brushRef="#br0" timeOffset="80172.0819">20686 3688 1544 0,'-3'-10'68'0,"0"4"15"0,-3-2-67 0,3 6-16 15,-3-3 0-15,0 5 0 0,-3 0 61 0,0 5 9 16,-3 3 2-16,1 2 0 0,-4 4-24 0,0 4-4 15,0-2 0-15,3 5-1 0,0-2-54 0,0 2-10 16,-3 0-3-16,3-2 0 0,3-4 24 0,6 1 0 16,6 0 0-16,-3 0 0 0,3-3 0 0,3-2 8 15,3-3-8-15,0 0 0 0,0-3 10 0,3-2-10 16,0-1 12-16,0-2-12 0,-3-2 17 0,3-1-3 16,0-2-1-16,0-1 0 0,-1 1 41 0,1-3 8 15,-3 0 2-15,3-5 0 0,0 2-15 16,-3-2-2-16,3 0-1 0,0-3 0 0,-6 3-22 0,3 0-5 15,-6-3-1-15,0 0 0 0,-3 3-3 0,0-1-1 0,-3 1 0 16,-3 0 0-16,-3 0-14 0,0 2 0 16,-3 3 0-16,-3 3 0 0,0 0-9 0,-3-1-5 0,-2 4-1 15,2 2 0 1,-3 2-108-16,0 1-21 0,-3 5-5 0</inkml:trace>
  <inkml:trace contextRef="#ctx0" brushRef="#br0" timeOffset="80508.6187">20999 3537 633 0,'0'0'28'0,"0"0"6"0,0 0-34 0,0 0 0 15,0 0 0-15,3 11 0 0,-6 2 199 0,3 6 33 16,-6 2 6-16,0-2 2 0,0 7-152 0,0 0-29 15,0 1-7-15,0-1 0 0,-3-2-10 0,6 0-2 16,0-3 0-16,3 0 0 0,-3-2-5 0,6-3-2 16,0-3 0-16,3 0 0 0,0-5 11 0,0 0 3 15,0-3 0-15,6-2 0 0,0-3 8 0,-4 0 1 16,4-3 1-16,3-2 0 0,0-3 5 0,3-2 1 16,-3-4 0-16,3 1 0 0,-3-8-13 0,2 5-2 15,1-13-1-15,0 2 0 0,-6 1-25 0,6-3-5 16,6 0-1-16,-3-3 0 0,-1 3-8 0,-2 0-8 15,-3 2 9-15,0 1-9 16,0 5-77-16,-6 2-22 0,-3 6-4 0,-6 5-661 16,0 0-132-16</inkml:trace>
  <inkml:trace contextRef="#ctx0" brushRef="#br0" timeOffset="80832.7421">21519 3458 1497 0,'0'0'66'0,"9"3"14"0,-3 5-64 0,0 2-16 0,0 1 0 0,0 5 0 0,-3 0 53 0,0-1 7 15,0 4 2-15,-3 0 0 0,3-1 17 0,-3 3 3 16,0-5 1-16,0 3 0 0,-3-4-12 0,3 1-3 16,-3-2 0-16,0-4 0 0,0 1-36 0,0-3-7 15,0 0-1-15,0-3-1 0,3-5-3 0,0 0 0 16,0 0 0-16,0 0 0 0,0 0 27 0,0 0 5 15,0 0 0-15,0 0 1 0,0 0-16 0,6-8-3 16,0 0-1-16,0 0 0 0,3-5-17 0,0 0-3 16,3 5-1-16,0-6 0 0,-3 1-12 0,6 0 11 15,2 0-11-15,4 2 10 0,-3-2-10 0,6-3 0 16,6 3 0-16,2-3 0 16,-5 3-36-16,3-3-7 0,0 5-1 0,0-7 0 15,-7 2-197-15,4 3-40 0,27-22-8 0,-16 11-2 0</inkml:trace>
  <inkml:trace contextRef="#ctx0" brushRef="#br0" timeOffset="81143.0107">22514 3326 1443 0,'6'-11'64'0,"-3"6"13"16,0-3-61-16,5 0-16 0,-5-3 0 0,3 1 0 16,-3 2 95-16,0-3 16 0,0 3 3 0,-3 1 1 0,3 4-70 0,-3-8-13 15,-6 9-4-15,3-4 0 0,-6 6 4 0,-2 6 1 16,2-6 0-16,-3 8 0 0,-6 2-17 0,3 6-3 16,-3 0-1-16,-3 5 0 0,0 0 14 0,-2 0 2 15,5 6 1-15,-6-3 0 0,0-1-1 0,6 1 0 16,6 3 0-16,0-3 0 0,1-1-1 15,2-1-1-15,0 1 0 0,3-1 0 0,9-1-26 0,0 0 0 16,-3-3 0-16,6 4 0 16,0-1-32-16,2-3 0 0,1-2 1 0,3 0-1007 15</inkml:trace>
  <inkml:trace contextRef="#ctx0" brushRef="#br0" timeOffset="81515.8424">22701 3601 1724 0,'0'0'38'0,"0"0"8"0,0 0 2 0,0 0 0 0,18 0-39 0,-9 0-9 0,6-5 0 0,0 2 0 16,0 3 54-16,2-3 9 0,4 3 1 0,-3-2 1 16,3 2-52-16,3 2-13 0,0-4 0 0,-4 2 0 15,-8-3 32-15,9-2 4 0,-6-3 1 0,0 3 0 16,0-6-8-16,-3 0-1 0,-3 1-1 0,-3-3 0 15,3-1-27-15,-9-4 0 0,5 2 0 0,1 0 0 16,-6 0 56-16,3 0 7 0,-6 3 1 0,-3 5 0 16,1-2-52-16,-4 2-12 0,3 5 0 0,-9 0 0 15,9 3 0-15,-9 6 0 0,3 4 0 0,-6 3 0 16,9 1 0-16,-9 4 0 0,3 1 0 0,1-1 0 16,-1-2 54-16,3 5 8 0,0-2 2 0,3 2 0 0,0 0-52 15,6 3-12-15,-3-3 0 0,6 6 0 0,9-1 0 0,3 3 0 16,0-2 0-16,6-1 0 0,-3 1 0 0,5-1 0 15,4-7 0-15,0 4 0 0,3-4 0 16,0 2 0-16,-1-5 0 0,7 2 0 16,-6-2-153-16,3-2-31 0,5-7-5 0</inkml:trace>
  <inkml:trace contextRef="#ctx0" brushRef="#br0" timeOffset="90138.6419">2791 6787 230 0,'0'-14'20'0,"0"14"-20"0,3-5 0 0,-3-3 0 15,0 0 118-15,0 0 19 0,0 3 4 0,0-3 1 16,0 0-5-16,0 3-1 0,-3-3 0 0,0 0 0 16,0 0-44-16,0 3-8 0,0-1-3 0,-3 4 0 15,3-1-26-15,-3 0-6 0,3 1-1 0,-3-1 0 16,0 1-21-16,3-1-5 0,-3 3-1 0,0 0 0 16,0 0-5-16,-3 3 0 0,4-3-1 0,-1 2 0 15,-3-2-15-15,-3 3 0 0,0 2 8 0,0 0-8 16,0 1 0-16,0 2 0 0,-3 0 0 0,0 2 0 15,3 1 8-15,-5-1-8 0,-1 6 0 0,3 0 0 0,-6-3 13 16,6 3-3-16,-6 5-1 0,3 0 0 0,1 3-9 16,2 0 12-16,-3 0-12 0,6 2 12 0,-3 1-4 0,3 2-8 15,3 3 12-15,0-3-4 0,3 3 3 0,3-1 0 16,0 1 0-16,3 0 0 0,3 2-3 16,0 1-8-16,3-6 12 0,0-3-4 0,0-5-8 0,0 0 0 15,6-5 0-15,-9-5 8 0,6 0 0 16,0-6 0-16,0-3 0 0,0-2 0 0,3-5 0 0,-3-5 0 15,5-4 0-15,1-4 0 0,0-6 8 0,3 0 0 16,0-5 1-16,3 0 0 0,-6 0-9 0,2-5-8 16,-2-1 12-16,3 1-12 0,-3-1 9 0,-3 1-9 15,0-6 0-15,-3 3 9 0,0 0-9 0,0 5 0 16,3 1 0-16,-9 4 8 0,3 9-8 0,0 4 0 16,-1 1 0-16,-2 5 0 0,-3 8 18 0,0 0 2 0,6 6 0 15,3 2 0-15,-3 7-20 0,3 4 8 0,-3 2-8 0,0 3 0 16,0 5 9-16,0 0-9 0,-3-2 0 0,3 4 9 15,3-4-9-15,-6 2 8 0,0 0-8 0,3 0 8 16,0 0-41 0,-3-2-9-16,3 2-2 0,-6-5-916 0</inkml:trace>
  <inkml:trace contextRef="#ctx0" brushRef="#br0" timeOffset="90540.3343">3050 6900 1551 0,'3'-18'68'0,"0"10"16"0,0 3-68 0,3-1-16 15,3 1 0-15,-6 2 0 0,3-2 42 0,6 5 5 16,2 0 1-16,1 3 0 0,-3-1-23 0,3 6-4 16,3 3-1-16,-3 2 0 0,-3 0-20 0,0 1-10 15,0 1 1-15,-7 4 0 0,4-3 19 0,-3 2 4 16,-3-2 1-16,-3-3 0 0,3 1 25 0,-3-1 4 15,0-2 2-15,0-1 0 0,0-2-5 0,0 0-1 16,-3 0 0-16,3-3 0 0,0 0-18 0,0-5-4 16,0 0-1-16,0 0 0 0,0 0-5 0,0 0-2 15,0 0 0-15,0 0 0 0,0-10 4 0,3-3 1 16,3-1 0-16,0-1 0 0,0-4-15 0,3-2 11 16,0-3-11-16,3 0 10 0,0 0-10 0,3 1 8 15,-3-1-8-15,3 3 8 0,-4 2 6 0,4 6 1 0,-3-3 0 16,0 5 0-16,-3 9-1 0,6-1 0 0,-3 1 0 0,0 4 0 15,-3 1 4-15,3 5 1 0,-3 0 0 16,2 5 0-16,-2 0-19 0,-3 3 0 0,-3 3 0 0,3 2 0 16,0 0 0-16,-3 3 0 0,3-3 0 0,-3 5 0 15,3 1-140 1,-3-1-28-16,3-2-5 0,0 0-2 0</inkml:trace>
  <inkml:trace contextRef="#ctx0" brushRef="#br0" timeOffset="91092.8961">4261 6699 1612 0,'0'-21'72'0,"-3"13"14"0,3-2-69 0,0-4-17 15,-3 1 0-15,3 3 0 0,-3-1 70 0,0 3 10 16,0-3 3-16,0 3 0 0,-2 3-44 0,-1 0-9 15,-3 2-2-15,0 1 0 0,-6 2-9 0,3 2-3 16,-6 4 0-16,-3 1 0 0,3 7-5 0,-5 2-2 16,-1 7 0-16,0 1 0 0,6 5 5 0,-3 3 1 15,0 2 0-15,1 4 0 0,2 1 10 0,0 1 3 16,6 0 0-16,0-3 0 0,3 0-28 0,3-6 0 16,6-1 0-16,0-4 0 0,0-2 0 0,0-3 0 0,6-3 8 15,0-2-8-15,0-5 10 0,0-3 0 0,0 0 0 16,3-8 0-16,3 0 7 0,0-8 2 0,-3-3 0 0,2-2 0 15,4-3 21-15,0-2 5 0,0-1 1 0,0-5 0 16,-3-2-27-16,3-6-6 0,-3-8-1 0,3-2 0 16,-1 0 3-16,1-6 0 0,3-5 0 0,0-2 0 15,3-6-15-15,-3-3 0 0,3-4 8 0,-4 1-8 16,4 4 0-16,-3 5 0 0,0-1 0 0,-3 9 0 16,0 5 8-16,0 8-8 0,-6 5 0 0,0 6 0 15,-4 5 0-15,1 8-13 0,0-1 1 0,-6 9 0 16,0 5 12-16,0 0 16 0,-3 16-3 0,-6 5-1 15,-2 3-12-15,2 5-12 0,-6 5 3 0,3 1 0 16,0 4 9-16,0 4 0 0,-3-1 0 0,6 3 0 16,0 3 0-16,0-1 0 0,0-2 0 0,6 3 8 0,-2-3-8 15,2 3 11-15,0-3-11 0,3 0 12 0,0-6 4 0,3 1 2 16,-3-3 0-16,3 0 0 0,-1-3-18 0,1-5 0 16,3 3 0-16,0 0 0 15,0-3-18-15,0 0-10 0,3-5-3 0,0-3 0 16,0-2-154-16,-3-6-31 0,12 8-7 0,0-13-1 0</inkml:trace>
  <inkml:trace contextRef="#ctx0" brushRef="#br0" timeOffset="96962.1108">6012 6691 172 0,'0'0'16'0,"0"0"-16"0,0 0 0 0,0 0 0 0,0 0 129 0,0 0 23 15,0 0 5-15,0 0 1 0,0 0-81 0,0 0-16 16,0 0-3-16,3-2-1 0,2-4-24 0,1 1-5 16,0-3 0-16,3 3-1 0,0-3-3 0,0 3 0 15,0-3 0-15,3 0 0 0,0-3 17 0,0-2 3 16,0 0 1-16,0-1 0 0,-3 1-1 0,5 0 0 15,-2-3 0-15,0 3 0 0,0-3-27 0,0 0-5 16,3 0-2-16,-6 0 0 0,0-2-2 0,0-1 0 16,-3 1 0-16,3-1 0 0,3 1 5 0,-4-1 1 15,-2 1 0-15,3-1 0 0,3-2-14 0,-3 0 0 16,0 0 0-16,0-3 0 0,-3 0 0 0,0 3 0 16,-3-3 0-16,3 3 0 0,-3-3 0 0,0 3 0 15,-3 0 0-15,0 0 0 0,0 0 0 0,0-1 0 0,-3 6 0 16,3 1 0-16,-3-1 0 0,0 2 0 0,0 1 0 15,0 3 0-15,0-1 0 0,-3 3 0 16,3 0 0-16,0 3 0 0,3 5 0 0,-3-5 0 0,0-1 0 16,0 4 0-16,0-4 0 0,3 6 0 0,0 0 0 15,-3-2 0-15,-6 2 0 0,6-3 0 0,3 3 0 16,0 0 0-16,0 0 0 0,-3-3 0 0,0 1 0 0,3 2 0 16,0 0 0-16,0 0 0 0,-6-3 0 0,0 3 0 15,6 0 0-15,0 0 0 0,0 0 0 0,-3 0 0 16,-3 0 0-16,6 0 0 0,0 0 0 0,0 0 0 15,0 0 0-15,0 0 0 0,-5-2 0 0,5 2 0 16,0 0 0-16,0 0 0 0,0 0 0 0,0 0 0 16,0 0 0-16,0 0 0 0,0 0 0 0,0 0 0 0,0 0 9 15,0 0-1-15,0 0 0 0,0 0 0 0,0 0-8 0,0 0 0 16,0 0 0-16,0 0 0 0,0 0 0 0,0 0 0 16,0 0 0-16,0 0 0 0,0 0 0 0,0 0 0 15,-6 5 0-15,6-5 0 0,0 0 0 16,0 0 0-16,0 0 0 0,0 0 0 0,0 0 8 0,0 0 0 15,-9 2 0-15,9-2 0 0,0 0 2 0,0 0 0 16,0 8 0-16,0-8 0 0,0 0-10 0,0 0 0 16,0 0 0-16,-6 6 8 0,6-6 6 0,0 0 1 15,0 0 0-15,0 0 0 0,0 0 9 0,0 0 3 16,0 0 0-16,-3 8 0 0,0 0-18 0,-3 0-9 16,3-3 10-16,0 3-10 0,3 0 12 0,0 0-3 15,-3 2-1-15,0-2 0 0,0 3 0 0,3-1-8 16,-6-2 12-16,6 3-4 0,0-1-8 0,0 1 8 15,0 0-8-15,0-1 8 0,0-2-8 0,3 3 0 0,-3-1 9 16,3 3-9-16,-3 1 9 0,0-4-9 0,0 4 12 0,0-4-12 16,0 3 26-16,-3 3-2 0,0 0 0 0,0 0 0 15,0 0-2-15,0 5-1 0,0 0 0 0,0 3 0 16,-3-3-2-16,0 6-1 0,3-1 0 0,-3 3 0 16,0 0 4-16,3 0 1 0,0 0 0 0,0 1 0 15,-3-4-12-15,0 1-3 0,3-1 0 0,0-2 0 16,1 2-8-16,-1 1 12 0,0-3-12 0,0 2 12 15,3 6-3-15,-3-1 0 0,3-4 0 0,-3 2 0 16,0-3 3-16,0 1 1 0,0-3 0 0,3-3 0 16,-3 0-1-16,0-2 0 0,3-6 0 0,0 0 0 0,0 0 2 15,-3-5 0-15,3 0 0 0,-3-3 0 0,3 3 2 16,-3-2 1-16,3-6 0 0,0 0 0 0,0 0-8 16,0 5-1-16,-3 0-8 0,3 1 12 0,0-6-12 15,0 5 8-15,-3 0-8 0,0 3 0 0,0 0 8 0,3 0-8 16,-3 3 0-16,0-1 0 0,0-2 0 0,3 3 0 15,0-1 0-15,-3-2 0 0,3 0 0 0,0 3 0 16,0-6 0-16,0 0 0 0,0-5 0 0,0 0 0 16,0 0 0-16,0 0 0 0,0 0 12 0,0 0-4 15,0 0-8-15,0 0 12 0,0 0-1 0,0 0-1 16,0 0 0-16,0 0 0 0,0 0 0 0,0 0 0 16,-3-8 0-16,0 3 0 0,0 0 0 0,0-3 0 15,3 0 0-15,-3 0 0 0,0 0-10 0,3-3 0 16,0-2-12-16,-3 3 12 0,3-4 0 0,0 1 0 15,0-3 0-15,0-2 0 0,3-1-9 0,0-2 9 0,0-3 0 16,0 0 0-16,3-2-16 0,3 0 3 0,-3-4 1 0,3 1 0 16,0 3-1-16,0-1 0 0,3 1 0 15,0-1 0-15,2 1 5 0,1 0 8 0,3-1-13 16,-3 1 5-16,3-3 8 0,3 2-8 0,0-2 8 16,5 0-8-16,1 0-4 0,0 5-1 0,0 0 0 0,-3 6 0 15,-4 4 13-15,4 4-9 0,-6 2 9 0,3 5-8 16,-6 3 8-16,0 3-10 0,0 2 10 0,-4 3-10 15,-2 3 10-15,3 2-8 0,0 0 8 0,-3 6-8 16,-3-1 8-16,-3 1 8 0,0 2-8 0,-3 0 11 16,0 0-11-16,-6 3-11 0,0-3 3 0,-3 3 0 15,0-3 8-15,-3 3 0 0,0-3 0 0,-5 0 0 0,2 3 0 16,-3-5 9-16,-6-3-9 0,3-3 0 0,0 3 8 0,-2 0-8 16,2-3 0-16,-3-5 0 0,0-3 8 0,0 0-8 15,6-2 9-15,3-3-9 0,1-3 0 0,-1-2 0 16,3 2 0-16,0-2 0 0,6 0 0 0,0 5 0 15,0 0 0-15,6 0 0 0,0 0 0 0,0 0 0 16,0 0 0-16,6-3 0 16,3 6-24-16,0-1-5 0,0 4-1 0,3-1 0 15,-3 3 47-15,3-3 10 0,2 6 1 0,1-1 1 0,3 1-29 0,0 2 0 16,-3-2 0-16,3 2 0 0,-3 3 0 0,3-3 0 16,-4 0 0-16,1 1 0 0,3-1 0 0,-3 0 0 15,0-2 0-15,0-3 0 16,3 2-135-16,0-5-26 0,2 3-6 0,-5-5-762 0</inkml:trace>
  <inkml:trace contextRef="#ctx0" brushRef="#br0" timeOffset="97352.4438">6890 6795 1353 0,'-9'-6'29'0,"9"6"7"0,-3 3 0 0,3-3 4 0,-6 0-32 0,6 0-8 0,0 0 0 0,0 0 0 15,0 0 61-15,0 0 11 0,0 0 3 0,9 3 0 16,0-1-10-16,3-2-1 0,-1 0-1 0,4-2 0 16,3-6-19-16,0 0-3 0,-3-3-1 0,3 0 0 0,3 4-23 15,-4-4-5-15,-2 0 0 0,0 1-1 16,-3-1-11-16,0 1 10 0,3 2-10 0,-9-3 10 0,-3 1-10 0,3 2 10 16,6-6-10-16,-6 4 10 0,0-3 11 15,-3-1 3-15,-6-2 0 0,6 3 0 16,-3-5 2-16,0 4 1 0,-3-1 0 0,0-1 0 0,-3 2-15 0,0 4-4 15,3-1 0-15,-3 6 0 0,0 2-8 16,-3 3 8-16,3 0-8 0,-3 8 8 0,0-2 5 0,-6 7 1 16,0-3 0-16,0 6 0 0,1 5-6 0,-4-2-8 15,-3-1 11-15,3 6-11 0,3 3 15 0,-3-1-4 16,3 1-1-16,1-1 0 0,2-2-10 0,6 0 0 16,0 0 0-16,3-1 0 0,0-1 0 0,9-1 0 15,0 0 0-15,3-3 0 0,3 1 0 0,2-3-12 16,1 0 0-16,0-3 1 15,0-5-168-15,0 0-33 0,6 0-8 0</inkml:trace>
  <inkml:trace contextRef="#ctx0" brushRef="#br0" timeOffset="97716.9221">7315 6718 1407 0,'0'0'31'0,"0"0"6"0,0 0 2 0,0 0 1 0,0 0-32 0,0 0-8 0,0 0 0 0,0 0 0 15,0 0 56-15,0 0 9 0,0 0 3 0,9 0 0 16,-3-3-23-16,3 0-4 0,0 1-1 0,0-1 0 16,0 1-12-16,3-6-4 0,6 2 0 0,-3 1 0 15,-7 0-12-15,4-3-2 0,0 0-1 0,3 0 0 16,0 0-9-16,0 0 12 0,-9-3-12 0,0 1 12 16,3-3-12-16,-3-1 8 0,6 1-8 0,-6 3 8 0,2-4 11 15,-2 4 1-15,-3-3 1 0,3 2 0 0,-3-2 3 16,0 2 0-16,-3 3 0 0,0 0 0 0,3 0 10 15,-6 6 2-15,0-4 1 0,-3 4 0 0,-3 4-13 0,1 4-4 16,-4-1 0-16,-3 6 0 0,-3 2-11 0,3-3-9 16,0 1 12-16,3 5-12 0,-3 0 10 0,3 0-10 15,3-1 8-15,1 4-8 0,2-3 0 0,0 5 0 16,3 3 0-16,0-6 0 0,3 4 0 0,0-4 0 16,3 3 0-16,0-2 0 0,3 2 0 0,0-3 0 15,0 1 0-15,-1-3-11 16,7-3-43-16,0-2-9 0,3-3-1 0,0-3-910 0</inkml:trace>
  <inkml:trace contextRef="#ctx0" brushRef="#br0" timeOffset="98284.6934">7934 6390 576 0,'0'0'51'0,"0"0"-41"0,0 0-10 0,0 0 0 16,0 0 273-16,0 0 53 0,0 0 10 0,0 8 3 15,0 2-219-15,0 6-43 0,0 3-9 0,0 2-1 16,0 3-5-16,3-1-1 0,-3 4 0 0,-3 2 0 16,0 3-15-16,3-1-3 0,-3 1-1 0,3 3 0 15,-3-4-8-15,3 4-2 0,-3-1 0 0,1-2 0 16,-1-3-3-16,3 0-1 0,-3-2 0 0,0-4 0 0,3-1-1 16,-3-1-1-16,0-3 0 0,0-2 0 15,0 0-10-15,0-3-3 0,3-2 0 0,-3-1 0 0,0-2-5 16,0 0-8-16,3-8 11 0,0 8-11 0,-3-3 12 15,3-5-12-15,0 0 12 0,0 0-12 0,0 0 13 0,0 0-4 16,-3-5-1-16,0 0 0 0,3-6 20 0,-3 1 3 16,0-3 1-16,3-1 0 0,0-2-32 0,0-5 0 15,0 0 0-15,0-5 0 0,0-6 0 0,6 0 0 16,0-2 0-16,0-1 0 0,0-2 0 0,6 0 0 16,2-2-8-16,1-4 8 0,0-2 0 0,3 0 0 15,6-2 0-15,-3-1 9 16,9 3-38-16,-4 0-8 0,7 5-2 0,0 3 0 15,0 3 22-15,-1 5 4 0,-2 8 1 0,0 2 0 0,-3 3 12 0,-4 6-9 16,4-1 9-16,-6 8-8 0,0 3-4 0,-3 6-1 16,3-1 0-16,-1 6 0 0,1 2 13 0,-3 3 0 0,-3 2 9 15,0 3-9-15,-6 1 0 0,0-1 0 0,-6-3 0 16,0 6 0-16,3 0 12 0,-6 0-3 0,-6 2-1 16,-3 1 0-16,-3-4 6 0,0-1 1 0,-3-1 0 0,-3-3 0 15,0 1 2-15,-2-3 1 0,2-6 0 0,-6 3 0 16,3 1 4-16,0-4 1 0,-3 1 0 0,4-6 0 15,-4 3-23-15,3-5 0 0,0-1 0 0,0-2 0 16,3 0 0-16,0 0 0 0,1-2 0 0,5-1 0 16,3 3-40-16,0-5-13 15,0 2-3-15,3-2 0 0,6 0-121 0,-3-1-25 0,3 6-5 16,6-8-805-16</inkml:trace>
  <inkml:trace contextRef="#ctx0" brushRef="#br0" timeOffset="105632.3933">10250 6204 288 0,'0'0'12'0,"0"0"4"0,3-2-16 0,0-3 0 16,-3-1 0-16,3 4 0 0,0-4 139 0,0 1 25 16,-3 0 4-16,3-1 2 0,-3-4-67 0,0 2-14 0,3 3-2 0,0-6-1 15,-3 3-15-15,3 0-3 16,0 0-1-16,0 3 0 0,-3-3-20 0,3 0-4 0,0 3-1 0,0-1 0 16,0 1-22-16,0 0-5 0,-3 2-1 0,0 3 0 15,0 0-14-15,0 0 0 0,3-5 0 0,-3 5 0 16,0 0 0-16,0 0 9 0,0 0-9 0,0 0 8 15,0 0 4-15,0 0 1 0,-6-3 0 0,-3-2 0 16,3 5 1-16,-3 3 0 0,0-3 0 0,0 2 0 16,-3 1-6-16,3 2 0 0,-3-2-8 0,3 2 12 15,-5 0-12-15,2 3 0 0,-3-2 0 0,0 2-10 16,3 0 10-16,-9 2 8 0,3 3-8 0,3-2 11 16,-2-3-11-16,5 5 0 0,-3 0 0 0,0 1 0 15,-3-1 0-15,6 0 0 0,-6 0 0 0,6 3 0 0,-3 0 0 16,7 0 0-16,2-3 0 0,3 0 0 0,-3-2 0 15,3-3 0-15,0 2 0 0,0-2-11 0,3-2 11 0,0-6 0 16,0 0 8-16,0 0-8 0,0 0 9 16,0 0-9-16,0 0 12 0,0 0-12 0,9 0 0 0,0-3 0 15,0-2 0-15,2-1 0 0,-2 1 12 16,3-3-12-16,0-2 12 0,3-1-12 0,0 1 0 16,0-4 0-16,0-2 0 0,6 1 0 0,-4-1 0 0,4-3 0 15,-3 1 0-15,3 2 0 0,-3 0 0 0,3-3 0 16,-6 3 0-16,5-2 0 0,1-1 0 0,-3 6 0 15,0-5 0-15,-3 2 0 0,0 3 11 0,-3 2-2 16,-1 3 0-16,-2 0 0 0,0 5-9 0,0 1 12 16,-9 2-12-16,6 2 12 0,0 4-12 0,-3 4 0 15,-3 1 0-15,6 5 8 0,-3 2-8 0,-3 1 0 16,3 5 0-16,-3-1 8 0,0 1-8 0,-3 0 0 0,0 5 9 16,-3 3-9-16,-3 0 13 0,0 2-1 0,-3 6-1 15,-2 2 0-15,-4 3 16 0,-3-3 3 0,3 1 1 16,-6 2 0-16,3-3 17 0,-5 0 3 0,2 3 1 15,-6 0 0-15,0-2-26 0,3-4-5 0,-2-4-1 0,2-3 0 16,-3-3-7-16,6-3-1 0,3-5-1 16,1-2 0-16,-1-3 17 0,0 0 4 0,0-6 1 0,6-2 0 15,0-3-13-15,3-2-2 0,0-3-1 0,4-3 0 16,-1-5 23-16,3-2 4 0,0-3 0 0,0-6 1 16,6-2-45-16,0-8 0 0,3 0 0 0,6-6 0 15,3 1 0-15,2-3 0 0,4 2 0 0,3 1 0 16,6 0 0-16,0-1 0 0,5 4 8 0,1-1-8 15,0 5-34 1,0-2-10-16,-1 5-1 0,4 1-1 0,-3 4-162 0,-3 1-33 0,2 4-7 0,-2 1 0 0</inkml:trace>
  <inkml:trace contextRef="#ctx0" brushRef="#br0" timeOffset="106008.2164">10667 6281 1317 0,'6'-13'58'0,"0"5"13"0,-3 3-57 0,0-1-14 16,-3 6 0-16,0 0 0 0,3-5 63 0,-3 5 9 16,0 0 3-16,0 0 0 0,0 0-24 0,-6 5-5 15,0 3-1-15,0 6 0 0,-6 4-17 0,0 1-3 16,0 2-1-16,-3 3 0 0,3 2 18 0,0 1 3 0,1 2 1 16,-1-3 0-16,0 1-10 0,6-6-3 15,0 3 0-15,0-3 0 0,3-3-17 0,3 1-3 0,3-3-1 16,3 0 0-16,-3-6-12 0,3-2 11 0,3 0-11 0,0-3 10 15,0 1 2-15,-1-4 0 0,7-2 0 0,-3-2 0 16,3-6 3-16,0 0 1 0,3-3 0 0,3 1 0 16,-3-4-4-16,-1-2 0 0,1 1 0 0,3-4 0 15,-6 1-12-15,0-4 0 0,-3-1 8 0,3-4-8 16,-3 3 11-16,-3-2-1 0,-1 2 0 0,-2 0 0 16,-3 6-10-16,0-1 0 0,-3 3 0 0,-3 0 0 15,0 6 29-15,-3-1 11 0,0 3 1 0,1 0 1 16,-1 0-25-16,0 6-5 0,0-1 0 0,0 0-1 15,-3 1-11-15,3 2 0 0,-3 5 0 0,3 3 0 16,-3-3-44-16,3 6-4 0,-3 0 0 16,-3 4-677-16,3 4-135 0</inkml:trace>
  <inkml:trace contextRef="#ctx0" brushRef="#br0" timeOffset="106520.5514">11238 6204 1036 0,'0'0'92'0,"0"-5"-73"16,-3 0-19-16,3 5 0 0,-3-3 139 0,3 3 24 16,0 0 5-16,-6 3 0 0,1 5-68 0,-1-3-13 15,-3 6-3-15,3-1-1 0,3 6-29 0,-3 0-6 16,3 3 0-16,3-1-1 0,0-2-7 0,0 0-2 15,0 2 0-15,0 1 0 0,6-6-30 0,-3 6-8 16,0-3 0-16,0-1 0 0,3-1 0 0,-3-1 0 16,0-3 0-16,0 1-667 15,0-3-133-15</inkml:trace>
  <inkml:trace contextRef="#ctx0" brushRef="#br0" timeOffset="106673.4938">11313 5908 1983 0,'0'-18'44'0,"3"10"8"0,-6-6 3 0,6 4 1 0,0 2-45 0,0-3-11 0,0 6 0 0,-3 5 0 15,0 0 21-15,0 0 3 0,12 8 0 0,-6 0-627 16,0 5-125-16</inkml:trace>
  <inkml:trace contextRef="#ctx0" brushRef="#br0" timeOffset="107023.8667">11456 6149 1371 0,'15'3'60'0,"-7"2"14"0,4-2-59 0,0 4-15 16,3-1 0-16,0 4 0 0,3-2 79 0,-3 5 13 16,0 1 2-16,3-1 1 0,2 3-8 0,-5 0-2 15,-3 0 0-15,3-1 0 0,-3-1-37 0,-3-4-8 16,0 3-2-16,-6-2 0 0,3 0 2 0,-3-3 0 15,3 0 0-15,-3-1 0 0,-3-7 9 0,0 0 3 16,0 0 0-16,0 6 0 0,0-6-18 0,0 0-3 16,0 0-1-16,0 0 0 0,0 0 6 0,-3-6 2 15,3-1 0-15,0-4 0 0,3-2-26 0,3-1-4 16,0-4-8-16,2-3 11 0,4 0-11 0,3-1 0 16,6 1 0-16,3-3 8 0,-3 6-8 0,3-1 0 15,-1 1 0-15,-2 5 0 0,0 2 0 0,-3 3 0 0,-3 3 0 16,-3 2 0-16,0 6 0 0,-3 2 0 0,-1 0 0 15,1 3 0-15,0 0 0 0,-3 3 0 0,0 0 0 0,-3 4 0 16,3 1 0-16,-3 3 0 0,0 2 0 0,0 3 0 31,0 2-98-31,-3-2-22 0,3 5-4 0,0 0-978 0</inkml:trace>
  <inkml:trace contextRef="#ctx0" brushRef="#br0" timeOffset="107600.2371">12753 6136 1638 0,'18'-19'72'0,"-9"9"16"0,3-1-71 0,-3-2-17 15,0 0 0-15,0-1 0 0,-6 4 96 0,3-1 16 16,-6 1 4-16,0 2 0 0,-3 0-48 0,0 0-10 16,-3 2-2-16,-3 1 0 0,0 5-35 0,-3 0-7 15,-3 3-2-15,-3 2 0 0,1 3-12 0,-7 5 0 16,0 1 0-16,3 4-10 0,0 1 10 0,3-1 0 15,-2 3 0-15,2 0 0 0,6 1 0 0,0-1 0 16,3 0 0-16,0 0-8 0,3-5 8 0,0 0 0 16,6 0 0-16,-3-6 0 0,0 1 0 0,3-6 0 15,0-5 0-15,6 3 0 0,0-3 0 0,3-3 12 16,0 1-4-16,3-4 0 0,3-4 0 0,-3-1 1 16,3-2 0-16,-1 0 0 0,4-6 2 0,0 3 0 15,0-2 0-15,0-1 0 0,3 1-11 0,-3-4 0 16,-1 4 0-16,1-1 0 0,0 4 0 0,0 1 0 0,-3 1 0 15,0 5 0-15,-3 3 21 0,3 2 9 0,-4 3 2 16,1 6 0-16,0-1-32 0,-3 5 0 0,3 4 0 16,-3 1 0-16,0 4 0 0,-3 2 0 0,0 8 0 0,-6 3 0 15,0 0 0-15,0 5 0 0,-6 3 0 0,-3 4 0 16,0 1 16-16,-3 0-4 0,0-2 0 0,0-1 0 16,-3-2-3-16,-2-1-1 0,2-1 0 0,-3-1 0 15,-3-6 4-15,-3 1 0 0,-3 2 0 0,1-7 0 16,-1-1 16-16,0-2 3 0,-3 0 1 0,6-5 0 15,4-4-32-15,-1-4 0 0,3-3 0 0,0-5 0 16,0-1 16-16,6-4-4 0,0-1 0 0,1-2 0 16,2-3 7-16,3-6 1 0,0-1 0 0,6-1 0 15,0-3 9-15,3 1 3 0,3-3 0 0,8-3 0 16,4-3-32-16,3 1 0 0,3-1 0 0,9 4 0 0,2-1 0 16,7 3 0-16,-3-1 0 0,5 1 0 15,-5 3-26-15,3-1-11 0,-3 3-3 0,-1 0 0 16,1 3-169-16,0 0-35 0,26-16-6 0,-8 8-2 0</inkml:trace>
  <inkml:trace contextRef="#ctx0" brushRef="#br0" timeOffset="110018.8304">14879 5805 633 0,'0'0'56'0,"0"-3"-44"0,0-2-12 0,0 0 0 16,0-3 84-16,3 3 16 0,-3-1 2 0,0 1 1 16,3 2 0-16,-3-5 0 0,0 0 0 0,0 0 0 15,3 3-31-15,-3-3-5 0,0 3-2 0,0-3 0 16,0 3-4-16,0-3-1 0,0 0 0 0,0 3 0 16,0-3-23-16,0 5-5 0,0-2 0 0,0-1-1 15,0 1-6-15,0 0-1 0,0 5 0 0,0 0 0 16,-3-3-12-16,0-2-2 0,0 0-1 0,3 5 0 15,0 0-9-15,0 0 8 0,0-3-8 0,0 3 8 16,0 0-8-16,0 0 0 0,-6-8 0 0,6 8 0 16,0 0 0-16,0 0 8 0,-3 0-8 0,3 0 8 15,-3-5-8-15,3 5 0 0,0 0 0 0,0 0 0 16,0 0 0-16,0 0 0 0,0 0 0 0,-6 0 0 16,0 0 0-16,6 0 0 0,0 0 0 0,-6 0 0 0,0-3 0 15,6 3 0-15,0 0 0 0,0 0 0 16,-6 0 0-16,6 0 0 0,-6 0 0 0,6 0 0 0,0 0 0 0,0 0 0 15,-6 3 0-15,0-3 0 0,0 2 0 0,-3 1 8 16,3 0-8-16,-3 2 8 0,-2 0-8 0,2-2 0 16,-3 2 0-16,0 0 0 0,0 3 8 0,-3 0 0 15,0-2 0-15,0 2 0 0,0-1-8 0,0 4 8 16,-2-3-8-16,2 3 8 0,0-3 20 0,3 2 3 16,-3 3 1-16,3 1 0 0,0-1-32 0,3 0 0 15,-6 3 0-15,6 0 0 0,1 0 0 0,-1 2 0 16,3-2 0-16,0 3 0 0,3 2 0 0,0 0 14 15,0 0-4-15,3 3-1 0,-6-3-9 0,6-2 0 16,-3 2 0-16,3-3 0 0,-3 1 0 0,3-3 10 16,0-3-10-16,0-3 10 0,0 4-10 0,0-6 10 15,0 0-10-15,0-8 10 0,3 5-2 0,-3-5 0 16,0 0 0-16,6 5 0 0,0-2-8 0,0-1 10 0,0-2-10 16,3 0 10-16,0-2-10 0,2-1 0 0,1-2 0 15,3-3 0-15,-3 3 29 0,3-3 4 0,-3 0 1 16,3-3 0-16,0 1-34 0,0-1 0 0,-4-5 0 0,4 0 0 15,0 0 0-15,-3 1 0 0,0-4 0 0,0 0 0 16,0 1 0-16,-3-3 0 0,0 0 0 0,0-1-12 16,-3 4 12-16,3-1 0 0,-4-2 0 0,1 3 0 15,0 2 0-15,0 0 0 0,0 0 10 0,3 0-10 16,-3 3 0-16,0 0 0 0,0 0 8 0,0 2-8 16,3 3 0-16,-3 0 0 0,-3-3 0 0,3 4 0 0,-3-1 0 15,0 2 0-15,3-2 0 0,-3 0 0 16,-3 8 0-16,0-5 0 0,0 5 0 0,0 0 0 0,0 0 0 0,0-5 0 15,0 5 0-15,0 0 0 0,0 0 0 0,0 0 0 16,0 0 0-16,0 0 0 0,0 0 0 0,0 0 0 16,-3 3 0-16,3-3 0 0,-6 2 0 0,3 3 0 15,-6 1 0-15,6-1 0 0,-3 3 0 0,3 0 0 16,-3 2 0-16,3 1 0 0,-3 2 0 0,3-2 0 16,0 2 0-16,0 0 0 0,-3 6 0 0,3-1 0 15,0 1 0-15,3 2 0 0,-3 0 0 0,0 0 0 16,3 1 0-16,-3 1 0 0,0-4 0 0,3 2 0 15,0-2 0-15,0-1 0 0,-3-5 0 0,3 3 0 16,0-3 0-16,3-2 0 0,-3-3 0 0,0 0 12 16,6 0-2-16,-3-3 0 0,-3-5-10 0,0 0 0 15,9 3 0-15,-3-1 0 0,-6-2 0 0,6 3 13 16,6-6-3-16,-3 3-1 0,0-2 0 0,3-4 0 0,-3 1 0 16,3-3 0-16,0 3 1 0,-1-3 0 0,1-3 0 0,3-2 0 15,0 0-10-15,0 0 0 0,0 2 0 16,3-5-11-16,-3 3 11 0,-3-3 0 0,2 0 0 0,1 6 0 15,-3-3 0-15,0 2 0 0,3-2 0 0,-3-1 0 16,0 1 0-16,-3-3 0 0,3 3 0 0,0-3 0 16,2 3 0-16,-2 2 11 0,0 1-11 0,3-1 12 15,0-2-12-15,0 2 0 0,0 1 0 0,3-1 0 16,0 3 0-16,2-2 0 0,4 2 0 0,-3 0 0 16,6 0 0-16,-3 0-12 0,-1 3 4 0,4-1 8 0,-6 1 0 0,0 0 0 15,-3 2 0-15,0 1 0 0,-7 2 0 16,1 0 0-16,-3 2 0 0,0 1 0 0,0 0 0 15,-3 2 0-15,-6-5 0 0,6 8 0 0,-3 0 0 0,0 0 0 16,0 2 0-16,-3 3 0 0,0-2 0 0,0 2 0 16,-3 0 0-16,0 1 0 0,-3-1 0 0,0-2 0 15,0 2 0-15,0-3 0 0,-3 4 0 0,0-4 0 16,-3 1 0-16,4-1 0 0,-4-2 31 0,-3 3 7 16,3-3 2-16,0 0 0 0,-3-3-24 0,0 0-4 15,-3-2 0-15,3-3-1 0,1 3-11 0,-4-1 10 16,3-2-10-16,-3 0 10 0,0 0-2 0,3 0 0 15,-3-5 0-15,3 2 0 0,-2 1-8 0,5-4 10 16,-3-2-10-16,3 6 10 0,6-4-18 0,-3 6-4 16,0-2-1-16,3-1 0 15,3 1-163-15,3 2-32 0</inkml:trace>
  <inkml:trace contextRef="#ctx0" brushRef="#br0" timeOffset="111355.1279">16995 5382 403 0,'-9'-8'36'0,"9"8"-36"0,0 0 0 0,0 0 0 0,0 0 151 0,0 0 23 16,6 0 5-16,-6 0 1 0,0 0-51 0,0 0-9 16,3-3-3-16,3 0 0 0,-3 1-37 0,6-4-7 15,0 1-1-15,3 3-1 0,3-4 11 0,0-2 2 16,2 3 1-16,4-3 0 0,-3 3-41 0,3-3-8 16,-3 0-1-16,0-3-1 0,-1 3-19 0,-2-2-4 15,3 2-1-15,-6-3 0 0,0-2-10 0,-3 2 12 16,0 1-12-16,0-3 12 0,-3-1-12 0,0 1-9 15,-3-3 9-15,0 0-13 0,-3 1 31 0,0-4 6 16,0 1 2-16,-3-1 0 0,0-2-17 0,0 2-9 16,0 1 10-16,-3 2-10 0,0-3 8 0,3 9-8 0,0-1 0 15,0 1 0-15,-6-1 0 0,3 3 0 0,3 0 0 16,0 3 0-16,-9 0 0 0,0 2-12 0,3 0 12 16,-3 3-10-16,-2 0-12 0,-1 3-2 15,0 0-1-15,0 5 0 0,6-3 25 0,-6 5 14 0,0 6-2 16,0 3 0-16,6 2-12 0,0 3 0 0,1 5 0 15,2 3-10-15,-3-1 10 0,6 4 0 0,0-1 0 16,3 6 0-16,-3 0-8 0,3 2 0 0,3 3 0 16,-3 8 0-16,0 0 44 0,3 2 8 0,0-2 3 0,-3 5 0 15,0-5-3-15,0 0-1 0,-6 3 0 0,3 2 0 16,3-5-19-16,-3-3-4 0,-6-2-1 0,3-3 0 16,0-6-11-16,0-1-8 0,0-4 12 0,-6-5-12 15,0 0 0-15,3-5 0 0,-3 0 0 0,3-6 0 16,-5-2-137-16,5-5-35 0,3-9-6 15,-3 1-798-15</inkml:trace>
  <inkml:trace contextRef="#ctx0" brushRef="#br0" timeOffset="111511.367">16674 5749 2026 0,'0'0'44'0,"0"0"10"0,0 0 2 0,0 0 1 0,0 0-45 0,6-5-12 16,-6 5 0-16,11-5 0 0,7 0 37 0,3 2 6 15,0-2 1-15,6 2 0 0,0-2-15 0,2 5-2 16,1-3-1-16,0 0 0 0,-6 3-16 0,2 0-10 16,1 3 12-16,-3 0-690 0,-3-1-138 0</inkml:trace>
  <inkml:trace contextRef="#ctx0" brushRef="#br0" timeOffset="111919.8311">17817 5466 1976 0,'0'0'44'0,"6"-2"8"0,-6-4 3 0,0 6 0 0,0 0-44 0,0 0-11 0,0 0 0 0,0 0 0 15,-6-2 66-15,0-1 11 0,0 0 3 0,-6 3 0 16,-6 0-30-16,3 3-6 0,-3 2 0 0,0 1-1 16,-3 4-35-16,-2 6-8 0,-4 3 0 0,0 2 0 15,3 3 0-15,3 2 0 0,-5-2 0 0,5 5 0 16,6-3 0-16,0-2 0 0,0 0 0 0,0 0 0 15,6-3 0-15,3 0 0 0,0-2 0 0,3-3 0 0,0-3-8 16,3-5-4-16,6 0-1 0,3-3 0 0,-9-5 13 16,9-3 0-16,6 1 0 0,6-4 0 0,0-2 23 15,0 1 7-15,0-7 2 0,5-2 0 0,7 1-32 16,-9-7 0-16,-3 1 0 0,3-5 0 0,-1 2-19 0,1-2 3 16,-3-6 1-16,0 3 0 0,-3-3 26 0,0 3 5 15,-4 2 0-15,1 4 1 0,-6 4-27 0,-3 3-6 16,0 3 0-16,-3 5-1 0,0 3 17 0,-3 5 0 15,0 0 0-15,-3 10 0 0,0 3 15 0,-3 3 6 16,-3 3 2-16,3 5 0 0,0 0-37 0,0 2-7 16,-3 0-2-16,4 4 0 0,2-1 23 0,0 0 0 15,0 0 0-15,-3 3 0 16,0-6-64-16,0 1-8 0,3-4-1 0,0-2-928 0</inkml:trace>
  <inkml:trace contextRef="#ctx0" brushRef="#br0" timeOffset="112249.7437">18150 5390 1958 0,'6'-3'43'0,"0"3"9"0,3 0 1 0,0 0 3 0,-3 5-45 0,3 1-11 0,0 1 0 0,-1 1 0 15,7 6 46-15,-6-1 7 0,3 5 2 0,-3 4 0 16,3-1-13-16,-6 0-2 0,0 0-1 0,0 3 0 15,-3-6-18-15,0 1-3 0,0-3-1 0,0-3 0 0,-6 0 0 16,0 0 0-16,3-2 0 0,-3-3 0 0,-3-3 38 16,3-2 7-16,3-3 2 0,0 0 0 0,0 0-52 0,0 0-12 15,0 0 0-15,0 0 0 0,0 0 54 0,0 0 8 16,-3-5 2-16,0-3 0 0,6-6-52 0,-3 1-12 16,6-5 0-16,0-1 0 0,6-5 33 0,0 1 4 15,3 1 1-15,5-1 0 0,1 1-30 16,9-1-8-16,0 1 0 0,8-1 0 0,-2 4 0 0,3 3-12 15,-3 3 4-15,2 2 0 16,-2 1-120-16,-3-1-24 0,-1 6-5 0,4 0-1 16</inkml:trace>
  <inkml:trace contextRef="#ctx0" brushRef="#br0" timeOffset="113537.8482">20707 5178 1036 0,'-12'-13'46'0,"12"5"10"16,-3 2-45-16,3-1-11 0,3-7 0 0,3 4 0 0,-3-6 104 0,3 0 20 16,-3 0 3-16,3 0 1 0,0 0-20 0,3 3-3 15,-3-3-1-15,0 0 0 0,-1 3-39 0,1 3-8 16,3 2-1-16,-6 0-1 0,0 2-25 0,-3 1-5 16,3 0-1-16,-6 2 0 0,0-5-1 0,-6 6-1 15,3-1 0-15,-5 0 0 0,-7 6-22 0,0 0-16 16,-6 2 2-16,-3 5 1 0,-3 1 41 0,-2 5 9 15,-4-3 2-15,-3 8 0 0,4 3-19 0,-1 0-3 16,3 2-1-16,3 3 0 0,4-2-5 0,5 2-2 16,6-3 0-16,3 4 0 0,3-7-9 0,3-1 0 15,6-1 0-15,3 0 0 0,0-3 0 0,6-4 0 16,3-4 0-16,3 1 0 0,0-3 0 0,2 0 0 0,-2-8 0 16,0-3 0-16,6-2 8 0,0-1-8 15,0-1 12-15,0-1-4 0,-4-6-8 0,1 1-9 16,3-3 9-16,-3 0-13 0,-3-2 13 0,3-3 0 15,0-6 0-15,-1-2 0 0,1-3 0 0,0 3 0 0,0 0 0 16,3 0 0-16,-3 3 0 0,-3 7 0 0,-1 3 0 0,-5 6 0 16,0 2 0-16,-3 2 0 15,-6 1 0-15,0 5 0 0,0 0 0 0,0 0 0 0,0 0 0 0,0 13 0 16,0 1 0-16,-3 4 0 0,-3 3 0 0,3 6 0 16,-3-1 0-16,0 1 0 0,4-1 0 0,-1 1 0 15,-3-4 0-15,3-1 0 0,0 1 0 0,3-4 0 16,0-1 0-16,3-4 0 0,-3-1 0 0,6-3 0 15,-3 1 8-15,0 0 5 0,2-3 1 16,4-1 0-16,-3 1-22 0,3-2-5 0,3-1-1 0,3 0 0 16,0 1 25-16,3-4 5 0,3-4 0 0,-1-1 1 15,1 0-27-15,0-2-6 0,0 0 0 0,3-3-1 0,-3-3 17 16,-1-2 0-16,4 0 0 0,0-3 0 0,3-3 0 16,-6 1 0-16,0-1 0 0,5-2 0 0,4-5 19 15,0-1 7-15,0-2 2 0,-1 0 0 0,4 0 6 0,9-8 2 16,0 5 0-16,-4 6 0 15,-5-1-59-15,3 9-11 0,-4 2-2 0,4 3-1 16,-3 2 8-16,0 3 1 0,-1 3 1 0,4 2 0 0,0 6 27 16,2-3 0-16,-8 5 0 0,3 3 0 0,-9 3 0 0,-6 2 0 15,2 3 0-15,-8 2 0 0,-3 3 0 0,-3 1 0 0,-3-1 0 16,-3 2 0-16,0-1 12 0,-6 1 7 16,-3-4 1-16,0 2 1 0,1-2 18 0,-7-1 3 0,-3-2 1 15,-3 0 0-15,-6-3-11 0,-3-2-3 0,1-1 0 16,-4 1 0-16,3-3-7 0,-3-3-2 0,1-2 0 15,-1-1 0-15,0-2-4 0,0 0-2 0,-2-2 0 16,2-3 0-16,0-1-14 0,6 1 0 0,7-3 0 0,-1 3 0 16,-3-3 0-16,9 0-21 0,6 0 3 0,0-3 1 31,0 3-229-31,3-2-46 0,6-14-8 0,3 5-3 0</inkml:trace>
  <inkml:trace contextRef="#ctx0" brushRef="#br0" timeOffset="115243.0439">2630 8485 864 0,'0'-16'38'0,"0"11"8"0,-3 0-37 0,3 2-9 15,-3-2 0-15,0 0 0 0,0 2 106 0,3 3 19 16,0 0 4-16,-6 0 1 0,-3 0-54 0,3 5-10 15,-5 0-2-15,2 6-1 0,3 2-43 0,3 3-8 16,-3 3-1-16,6-1-1 0,0 6-10 0,0-3 8 16,6 3-8-16,-6 0 8 0,6 2 2 0,0-5 0 15,5-2 0-15,-5-1 0 0,3-2 0 0,3-2 0 16,-3-4 0-16,3-2 0 0,0-3 6 0,-3 1 0 16,3-6 1-16,-3 0 0 0,3 0 7 0,-3-6 2 15,0-2 0-15,-1 0 0 0,7-2 3 0,-6-3 1 16,0-6 0-16,3 3 0 0,0-2-14 0,0-3-4 15,-3 2 0-15,0-5 0 0,6 3-4 0,-9-3-8 16,6 3 11-16,-1 3-11 0,-2-1 0 0,3 6 0 16,-3 0 0-16,3 5 0 0,-3 0 0 0,0 2 0 0,3 1 0 15,-3 5-12-15,0 5 12 0,3 3 15 16,0 3-3-16,-1 5-1 0,-2 5-11 0,3 5 0 0,-6 9 0 0,0 5 0 16,-3 5 0-16,-3 5 0 0,-3 0 0 0,0 3 0 15,-3 0 8-15,-3 0 0 0,0 2 0 0,0-2 0 16,-5-2 2-16,2-1 0 0,-6-8 0 0,0-2 0 15,-3 0 16-15,3-6 3 0,-6-2 1 0,-2-3 0 16,-1 0-2-16,3-5-1 0,-6-6 0 0,4-5 0 16,2-2 3-16,3-3 1 0,0 0 0 15,0-3 0-15,0-7 5 0,3-4 0 0,4-4 1 0,2-4 0 16,0-4-11-16,3-3-2 0,6-6-1 0,3-4 0 16,3-6-23-16,9-6 0 0,3-2 0 0,3-2 0 15,8-1-11-15,10 3-6 0,-3 5-2 0,5 3 0 16,1 3-41-16,0 5-9 0,-6 2-2 15,2 9 0-15,-2-1-153 0,0 9-32 0,3 2-5 0,-7 0-2 16</inkml:trace>
  <inkml:trace contextRef="#ctx0" brushRef="#br0" timeOffset="115560.0693">3395 8829 518 0,'0'0'46'0,"0"0"-37"15,0-5-9-15,0 5 0 0,0 0 169 0,0 0 32 16,0 0 7-16,0 0 0 0,-6 0-86 0,0 8-18 15,0-3-3-15,0 8-1 0,0 6-61 0,0 2-13 16,0 0-2-16,3 3-1 0,1 0-3 0,2-3-1 16,-3 3 0-16,3-3 0 0,3-3 0 0,2-2 0 15,-2 0 0-15,3-5 0 0,0-3 4 0,0 0 1 0,3-6 0 16,0 1 0-16,-3-6 19 0,6-2 4 0,0 0 1 0,0-3 0 16,0-5-8-16,0 2 0 0,-3-2-1 0,2-3 0 15,1 3-20-15,0-6-4 0,0 3-1 0,0-2 0 16,0-1-1-16,0 1 0 0,-6-3 0 0,3-1 0 15,-3 4-1-15,0-1-1 0,-3 3 0 0,-3 1 0 16,0-1 0-16,-6 0 0 0,0 0 0 0,0 0 0 16,-3 5 10-16,6 1 3 0,-9-3 0 0,3 5 0 15,3 2-24-15,-3 1 0 0,0 3 0 0,-3 4 0 16,0 1-96-16,4 5-21 0,-4 2-4 16,0 1-549-16,0 2-110 0</inkml:trace>
  <inkml:trace contextRef="#ctx0" brushRef="#br0" timeOffset="115947.239">3928 8686 806 0,'-6'-5'72'0,"6"5"-58"16,-3-3-14-16,3 3 0 0,0 0 132 0,-3 6 24 15,-3 2 5-15,0 2 1 0,3 1-40 0,-3 5-8 16,3 2-2-16,-3 1 0 0,3 7-64 0,0-2-14 0,3 0-2 16,0 0-1-16,-3 5 9 0,6-3 1 0,-3-2 1 0,3 0 0 15,0-3-22-15,0 0-4 0,3-5 0 0,0-5-1 16,3-1 5-16,0-2 0 0,-3-5 1 0,6-3 0 15,-3-3 24-15,3-5 5 0,0 0 1 0,2-2 0 16,7-6 8-16,-3-3 1 0,3 1 1 0,-3-3 0 16,0-3-26-16,0 3-6 0,-1-6-1 0,1 6 0 15,-6-3-16-15,3 0-4 0,0-2-8 0,-3-1 12 16,0 1-12-16,3-3 0 0,-6 0 0 0,6 2 0 16,-4 3-28-1,4 1-9-15,-3 1-2 0,0 7-741 0,0 1-149 0</inkml:trace>
  <inkml:trace contextRef="#ctx0" brushRef="#br0" timeOffset="116624.989">5803 8242 633 0,'-9'-6'56'0,"3"1"-44"15,3-3-12-15,-3 3 0 0,-3-6 174 0,1 3 33 16,-1 1 6-16,0 1 2 0,0-2-93 0,0 3-18 16,-3 0-4-16,3 2-1 0,-3 3-43 0,0 0-8 15,-3 5-1-15,0 1-1 0,0 4-11 0,1 3-3 16,-7 3 0-16,0 5 0 0,0 6-1 0,-3-1-1 16,0 6 0-16,4-3 0 0,-1 3 5 0,3 0 1 15,3 5 0-15,3 0 0 0,0 0-24 0,9-3-4 16,0 3 0-16,3 3-8 0,6-3 10 0,3 0-10 0,0-3 8 0,3-2-8 15,3-3 0-15,6 0 0 0,0-2 8 0,2-3-8 16,1 0-123 0,0-9-26-16,6-1-6 0</inkml:trace>
  <inkml:trace contextRef="#ctx0" brushRef="#br0" timeOffset="116997.8872">6241 8416 1414 0,'0'-13'63'0,"0"8"13"0,-3 0-61 0,0-3-15 15,3 2 0-15,-6 1 0 0,0 2 129 0,0 3 23 16,-6 3 5-16,3 2 1 0,-3 3-90 0,-3 6-19 16,-3 1-3-16,1 4-1 0,-1 2-26 0,-3 3-6 15,0 2-1-15,0 3 0 0,-3 3-3 0,7-3-1 16,-1 0 0-16,0-2 0 0,0-3 0 0,6-3-8 16,0 0 12-16,3-5-4 0,0-3 1 0,3-2 0 15,0-3 0-15,6 0 0 0,-3-3-9 0,3-5 0 16,0 0 0-16,0 0 0 0,12 0 0 0,0-3 8 15,3-7-8-15,0-1 0 0,-3 0 0 0,3-4 0 16,0-4 0-16,0-5 0 0,-4 0 0 0,4-2 0 16,-3-6 0-16,0 3 0 0,3 5 0 0,-3-2 0 15,0 2 0-15,0 6 0 0,-3 2 0 0,-3 2 0 16,-3 7 0-16,0 1 0 0,-3 6 15 0,0 0 1 16,0 0 0-16,6 11 0 0,-6-1-16 0,0 6 11 0,0 5-11 15,0-2 10-15,-3 2-10 0,3 0 0 16,-3 3 9-16,3 3-9 0,0 2 0 0,0 0 0 0,0-3 0 15,3 3 0 1,-3 0-97-16,0-5-24 0,0 0-5 0,0 0-800 0</inkml:trace>
  <inkml:trace contextRef="#ctx0" brushRef="#br0" timeOffset="117380.5404">6413 8546 518 0,'12'-8'23'0,"-6"3"5"0,3-3-28 0,0 0 0 15,0 3 0-15,3-1 0 0,0 4 264 0,-3 2 47 16,3 0 9-16,0 2 3 0,-3 1-175 0,2 2-36 16,1 6-6-16,-3-1-2 0,0 1-51 0,0 0-10 15,-3 2-3-15,3 0 0 0,-3 3-5 0,3 0-2 16,-6 2 0-16,0-2 0 0,0-3-13 0,0 3-4 16,-6-5 0-16,0 2 0 0,6-2-5 0,-3-1-2 15,0-10 0-15,-3 8 0 0,3-8 9 0,0 0 2 16,0 0 0-16,0 0 0 0,0 0-20 0,0 0 0 15,0 0 0-15,6-5 0 0,-3-3 23 0,3-3 1 16,3-2 0-16,0-8 0 0,2-3-13 0,-2 0-3 16,3-2 0-16,3 2 0 0,3-2-8 0,0-1 0 15,3 3 0-15,3 3 0 0,-7 3 24 0,1 5 7 16,-3 2 1-16,-3 6 0 0,-3 2-24 0,0 3-8 16,0 3 0-16,0-1 9 0,-9-2-1 0,6 11 0 15,0 2 0-15,-3 3 0 0,3 0-8 0,-3 2 0 16,-3 1 0-16,3 2 0 0,0 3 0 0,0 2 0 0,0 1 0 15,-1-1 0 1,1 1-25-16,0-3-7 0,0-1-2 0,0-2 0 16,0-2-179-16,3-3-36 0</inkml:trace>
  <inkml:trace contextRef="#ctx0" brushRef="#br0" timeOffset="118499.9286">6137 8498 230 0,'0'0'10'0,"0"0"2"0,0-5-12 0,3 0 0 16,-3 0 0-16,0-1 0 0,-3-2 168 0,3 3 30 16,-3 0 6-16,3-1 2 0,-3 1-107 0,3-3-22 15,0 3-4-15,-3 0-1 0,0-1-16 0,3 6-4 16,0-5-1-16,0 5 0 0,-3-3-3 0,0-2 0 16,0 0 0-16,0 2 0 0,0 1-10 0,0-1-2 15,0 3-1-15,-3-3 0 0,3 1 1 0,-3 2 0 16,6 0 0-16,-6 0 0 0,0-3-4 0,0 0-1 15,0 3 0-15,0 0 0 0,0 0-19 0,0 3-3 0,3-3-1 0,-3 3 0 16,0-3 4-16,-3 5 0 0,3-2 0 16,1-1 0-16,-1 1-12 0,-3-1-17 0,3 4 4 0,-3-1 1 15,0 3 12-15,0 0 13 0,0 0-2 16,0 2-1-16,0 4-10 0,-3-1 0 0,0 0 0 0,0 0 0 16,0 3 0-16,1 0 15 0,-1 0-3 0,3 0 0 15,-3 2-3-15,3 1-1 0,3-3 0 0,0 2 0 16,0 1 0-16,3-3 0 0,-3 0 0 0,3-1 0 15,0-1 0-15,3 2 0 0,-3-3 0 0,3-3 0 16,3-2-8-16,0 0 8 0,0 0-8 0,0 0 8 16,0-3-8-16,3 1 8 0,0-4-8 0,-3 4 8 0,-3-6 13 15,9 0 3-15,0 0 0 0,0 2 0 0,-3-4-24 16,0 2 0-16,3-3 0 0,0 0 0 0,-1-2 9 16,1 0-9-16,0-3 12 0,-3 0-12 0,3 0 16 0,0-3-4 15,0 1-1-15,-3-1 0 0,3-5-1 0,0 0 0 16,-3-2 0-16,0-1 0 0,3-2 2 0,-3 3 0 15,0-3 0-15,0 2 0 0,-3-2-12 0,2 2 10 16,-2 3-10-16,0 6 10 0,0-3-10 0,-3 5 0 16,3 2 0-16,-3 6 0 0,0 0 0 0,0 0 0 15,0 0 0-15,0 0 0 0,0 0 0 0,0 0 0 16,0 0 0-16,0 6 0 0,3 4 0 0,-3 1 0 16,3-3 0-16,0 2 0 0,-3 1 0 0,3 0 0 15,-3-1 0-15,6 3 0 0,-3 1 0 0,0-1 0 16,3-3 0-16,0 1 0 0,0 2 0 0,0 0 0 15,-3 3-10-15,3-2 10 16,0-1-58-16,3 0-6 0,-3 0 0 0,0-2-608 0,3-1-120 16</inkml:trace>
  <inkml:trace contextRef="#ctx0" brushRef="#br0" timeOffset="144565.5749">7967 8504 57 0,'0'0'0'0,"0"0"0"16,0 0 0-16,0 0 0 0,0 0 155 0,0 0 25 0,0 0 6 0,0 0 1 16,0 0-67-16,-3-3-14 0,3 3-2 0,0 0-1 15,-3-3-31-15,3 3-5 0,-3-2-2 16,3 2 0-16,0 0-23 0,0 0-5 0,0 0-1 0,0 0 0 15,0 0-9-15,0 0-3 0,-3-6 0 0,3 6 0 16,0 0-16-16,0 0-8 0,0 0 8 0,0 0-8 16,0 0 10-16,0 0-10 0,0 0 12 0,0 0-12 15,0 0 12-15,0 0-12 0,0 0 12 0,0 0-12 16,6 3 15-16,-6-3-4 0,0 0-1 0,0 0 0 16,0 0 6-16,0 0 0 0,6-3 1 0,-3 1 0 15,-3 2 5-15,3 0 1 0,0-3 0 0,3 1 0 16,-3-4-11-16,3 6-1 0,0-5-1 0,0 2 0 15,0-2 5-15,3 0 1 0,0-1 0 0,0 1 0 16,3 3-3-16,-1-1 0 0,-5 0 0 0,3-2 0 16,0 2-13-16,-3 1 0 0,3-1-12 0,-3-2 12 0,-6 5 0 15,6 2 8-15,3-2 0 0,0 3 1 0,0-3-9 0,3 0 0 16,3 5 0-16,-1-5 0 0,1 0 0 0,3 0 0 16,0 0 0-16,0 0 0 0,3 0 0 0,0-2 0 15,-4 2 0-15,1-3 0 0,3 0 8 0,-3-2 2 16,3 0 1-16,0 2 0 0,-3-2 11 0,2 0 2 15,1-3 1-15,0 2 0 0,-3 1-3 0,0 0-1 16,-3-3 0-16,-3 2 0 0,2 1 9 0,1 3 2 16,-3-4 0-16,3 4 0 0,-3-4-32 0,3 6 0 15,-6-2 0-15,3-1 0 0,-3 3 0 0,3 3-16 16,-3-1 1-16,2 1 1 16,-2 0-72-16,-3 5-14 0,0-3-4 0,3 3-772 15</inkml:trace>
  <inkml:trace contextRef="#ctx0" brushRef="#br0" timeOffset="145143.7734">9277 8078 748 0,'0'0'67'0,"-3"-8"-54"15,-3 3-13-15,3-3 0 0,0 2 93 0,0-2 16 16,-3 6 3-16,6 2 1 0,0 0-17 0,0 0-3 16,-6-6-1-16,3 6 0 0,-3 0-30 0,3 3-6 15,-3 2-2-15,0 1 0 0,-3-1-21 0,6 6-4 16,-6-1-1-16,3 6 0 0,1 0-10 0,-1 2-2 16,0 1-1-16,3 2 0 0,0 3 1 0,0 0 1 15,3-3 0-15,3 3 0 0,0-3 15 0,0 0 4 16,0-2 0-16,3 2 0 0,-3-3-36 0,5-2 0 0,-2 0 0 15,0 0 0-15,3-3 0 0,0 0 20 0,0-5-4 16,0 0 0-16,0 0 4 0,0 0 1 0,0-3 0 0,0-2 0 16,0-6 6-16,3 1 1 0,-3-1 0 0,-1-2 0 15,7-3 8-15,-3 0 3 0,0-3 0 0,0-2 0 16,3-3-1-16,0-2 0 0,-3-1 0 0,3-5 0 16,0-2-14-16,-1-3-4 0,1 0 0 0,0 2 0 15,0-2-20-15,-3 0 8 0,0 0-8 0,0 0 0 16,-3 0 0-16,0 2 0 0,0 1 0 0,-6 5 0 15,2 2 0-15,-2 3 0 0,0 3 0 0,0 2 0 16,-3 1-16-16,0 5-2 0,0 5 0 0,0 0 0 16,0 0-150-16,0 0-29 15,-6 7-7-15,-2 7 0 0</inkml:trace>
  <inkml:trace contextRef="#ctx0" brushRef="#br0" timeOffset="145731.5871">9947 8022 1062 0,'-3'-13'47'0,"3"13"9"0,0 0-44 0,-6-8-12 0,0 0 0 0,0 3 0 0,0-3 88 0,0 0 16 16,3 3 4-16,-3 2 0 0,-3 0-11 0,0 3-1 15,-6 3-1-15,0 2 0 0,-3 3-58 0,4-3-11 16,-4 3-2-16,0 0-1 0,0 3-3 0,6 2-1 16,-3 0 0-16,6 1 0 0,0-4-19 0,3 3 8 15,0 3-8-15,3-2 0 0,3 1 0 0,3 1 0 16,0 0 0-16,0 0 0 0,3 0 0 0,-3 0 0 15,3-3 0-15,0 0 0 0,0 0 0 0,0 1 0 16,0-4 0-16,0 1 0 0,0-3 19 0,0 0 0 16,-3-3 0-16,0 0 0 0,-3-5-7 0,6 6 0 15,-3-1-1-15,-3-5 0 0,0 0 11 0,6 8 2 16,-6-8 1-16,0 5 0 0,0-5-25 0,0 8 0 16,-6 0 0-16,3 0 0 0,0 0 11 0,-3-3 6 15,-3 3 2-15,3 0 0 0,-3-3-7 0,3 1 0 16,-3 2-1-16,-3 0 0 15,3-1-52-15,-3 1-11 0,1 0-1 0,-1 0-891 0</inkml:trace>
  <inkml:trace contextRef="#ctx0" brushRef="#br0" timeOffset="145979.7116">10170 8107 1792 0,'0'0'40'0,"0"0"8"0,0 0 1 0,0 0 1 0,0 0-40 0,3 10-10 15,0 1 0-15,0 0 0 0,0 4 60 0,3-1 11 16,0-1 1-16,-3 0 1 0,3 0-29 0,-3 1-7 16,-1-4-1-16,1 3 0 0,3 1-20 0,0-4-4 15,-3 1 0-15,3-1-1 0,-3-2-2 0,0 0 0 16,3 3 0-16,-3-3 0 15,0 0-126-15,0-3-26 0,3 0-5 0</inkml:trace>
  <inkml:trace contextRef="#ctx0" brushRef="#br0" timeOffset="146126.786">10366 7779 2070 0,'3'-6'45'0,"0"-1"10"0,-3-4 1 0,3 3 3 0,3 3-47 15,0 2-12-15,0 0 0 0,3 6 0 16,3 2-62-16,-3 6-14 0,0 2-4 0,-3 3 0 0</inkml:trace>
  <inkml:trace contextRef="#ctx0" brushRef="#br0" timeOffset="146485.1467">10563 8054 1594 0,'12'-5'35'0,"0"-3"7"0,2 2 2 0,1 1 1 16,0 2-36-16,0 1-9 0,0 2 0 0,-3 0 0 16,3-3 82-16,0 6 14 0,-6 2 4 0,2 0 0 0,-2 3-32 0,0 3-5 15,-3 0-2-15,-3-1 0 0,-3 3-8 0,0 3-1 16,3-3-1-16,-6 3 0 0,3-2-14 0,-6 1-2 16,3-4-1-16,0 2 0 0,0 0-18 0,0 1-4 15,0-6-1-15,0 0 0 0,3-8-3 0,0 0-8 16,0 0 12-16,0 0-4 0,0 0 2 0,0 0 0 15,0 0 0-15,0 0 0 0,0-6 5 0,3-4 1 16,0-4 0-16,3-1 0 0,-3-4-5 0,6-2-1 16,0-3 0-16,3 3 0 0,0 0-1 0,3 2 0 15,0 1 0-15,3 2 0 0,-1 3-9 0,1 2 0 16,0 0 0-16,0 3 0 0,-3 3 13 0,0 5-2 16,0-2-1-16,0 2 0 0,-4 2-10 0,1 3 0 15,0 1 0-15,-3 2 0 0,3 2 0 0,-3 1 0 16,0 2 0-16,0 3 0 15,-3 0-76-15,3 8-18 0,-3-3-3 0,0 3-1026 0</inkml:trace>
  <inkml:trace contextRef="#ctx0" brushRef="#br0" timeOffset="146971.0577">11494 8091 864 0,'24'-24'76'0,"-12"14"-60"0,0-6-16 0,3 2 0 16,3-1 175-16,-3-1 32 0,-1 2 6 0,-2 1 2 15,0 0-80-15,-3 2-16 0,-3 4-3 0,-3-4-1 16,-3 3-47-16,3 3-10 0,-3 5-2 0,-6-3 0 16,0 0-22-16,-6 6-5 0,0 0-1 0,1 5 0 15,-4 0-19-15,0 2-9 0,-3 6 8 0,0-3-8 0,3 3 0 16,0 0 0-16,0 3 0 0,6-1 0 0,1-5 0 0,2 3 0 16,0-3 0-16,3 1 0 15,3-6 0-15,3 2 0 0,-3-5 0 0,6 3 0 0,0-5 0 16,-1 2 0-16,4-5 0 0,0-2 0 0,3-1 0 0,0-5 0 15,0-3 12-15,3 1-4 0,0 5-8 0,0-6 8 16,0-2-8-16,2 0 8 0,4-3-8 0,-3 2 0 16,3-1 0-16,0 4 0 0,-3 0 0 0,3 3 0 15,-4 3 0-15,-2 3 0 0,3-1 0 0,-3 6 10 16,-3-1-10-16,0 6 10 0,-3 5 8 0,0 3 2 16,-3 5 0-16,-3 6 0 0,-3 2 0 0,0 3 0 15,-3 2 0-15,-6 6 0 0,0-1 25 0,-6 4 6 16,-3-3 1-16,0 2 0 0,0-2-23 0,0-1-4 15,1-2-1-15,-4 0 0 0,3-5-4 0,-3-3-2 0,3 0 0 16,-3-2 0-16,1-6 6 0,2-5 0 16,3-3 1-16,-3-2 0 0,0-6-5 0,6-2 0 0,-3-3-1 15,3-6 0-15,-3-2 10 0,7-5 3 0,-4-5 0 0,6-1 0 16,0-5-32-16,3 0 0 0,9-2 0 16,0 2 0-16,6-2-20 0,5-1-1 0,4-2 0 0,6 3 0 31,3 2-26-31,3-3-5 0,5 4 0 0,1 1-1 0,-6 4-99 15,2-1-20-15,4 3-4 0</inkml:trace>
  <inkml:trace contextRef="#ctx0" brushRef="#br0" timeOffset="147804.8662">12965 7885 172 0,'0'0'16'0,"0"0"-16"0,-3-3 0 0,-3 0 0 16,0 1 207-16,6 2 38 0,-6-3 8 0,6 3 2 15,-3-3-121-15,3 3-24 0,0 0-5 0,0 0-1 16,0-5-20-16,3 0-4 0,3-1 0 0,3 1-1 15,3 0-2-15,6-3 0 0,5 0 0 0,4 0 0 16,0 0-39-16,3 3-8 0,5-6-2 0,1 3 0 16,0 3-12-16,-3 0-2 0,2-1-1 0,-2 1 0 15,0-3-13-15,-3 3 0 0,-1 0 0 0,1-1 0 16,-6 1-128-16,-3 0-26 16,0-1-5-16,-6 4-645 0</inkml:trace>
  <inkml:trace contextRef="#ctx0" brushRef="#br0" timeOffset="148085.2209">13486 7218 1382 0,'-3'-3'123'0,"0"1"-99"15,3-1-24-15,0 3 0 0,0 0 75 0,0 0 9 16,0 0 3-16,-6 5 0 0,0 6-19 0,-3 5-3 15,3 5-1-15,0 8 0 0,-6 3-20 0,3 7-4 16,-3 6 0-16,0 6-1 0,0-4 2 0,1 6 1 16,-4 5 0-16,0 1 0 0,0-1-5 0,-3-5-1 15,0-3 0-15,0 6 0 0,0-6-23 0,1 0-5 16,-1-2 0-16,0-3-8 0,0-3 30 0,0-2-1 0,0-1 0 16,3-2 0-16,1-7-29 0,2-1-21 0,0-8 3 0,0-3 1 31,3-2-107-31,3-5-22 0,-3-1-4 0,3-4-773 0</inkml:trace>
  <inkml:trace contextRef="#ctx0" brushRef="#br0" timeOffset="148715.4706">13870 7080 1443 0,'12'-26'64'0,"-6"13"13"0,2-1-61 0,1-2-16 15,0 3 0-15,0 0 0 0,0 2 80 0,-3 1 14 16,-3 5 2-16,3-1 1 0,-6 6-25 0,0 0-6 16,0 0-1-16,0 13 0 0,-3 3-45 0,-3 3-10 15,3 2-2-15,-6 6 0 0,-3 2 13 0,0 5 3 16,-2 0 0-16,-1 9 0 0,-3 2 16 0,3 2 3 16,0 1 1-16,0 2 0 0,0-5 6 0,0 5 2 15,3 1 0-15,1 4 0 0,2-7-26 0,0 0-5 16,0-1-1-16,0 1 0 0,0-3-6 0,0-6-2 15,3-4 0-15,-3-1 0 0,0 1-12 0,0-6 0 16,0-3 0-16,-3-2 0 0,0-3 28 0,1-5 4 16,2-5 0-16,0-3 0 0,-3 0-20 0,3-3-3 15,0-5-1-15,0 0 0 0,3 0-8 0,0-3 0 16,0-2 9-16,3-3-9 0,3-3 11 0,-3-2-3 0,3 0 0 16,0 0 0-16,3-1-8 0,3 1-9 0,3 3 9 0,3-1-13 15,0 3 1-15,3 3 0 0,0 2 0 0,3 1 0 16,-1 2 12-16,4 2 0 0,3 1 0 0,0 2 0 15,-3 3 0-15,5-3 0 0,-2 3 0 0,0-2 0 16,3-1 0-16,0 0 0 0,-1-2 0 0,1-1 0 16,0-2 0-16,0 0 0 0,3-5 0 0,2 0 0 15,-2-3 0-15,0 0 0 0,0-3 0 0,-1-2 0 16,1 0 0-16,-3 0 0 0,0-3 0 0,0 0 0 16,-1-3 0-16,-2 1 0 0,-3-1-10 0,-3 1 10 15,0-1 0-15,0 1 0 0,-7-3 0 0,-2 5 0 16,-3 3 0-16,0 2 0 0,-6 0 0 0,0 3 0 0,-3 1 8 15,-3 1-8-15,6 6 12 0,-12 0-4 0,-2 0-8 16,-4 6 0-16,3-1 0 0,-3 5 0 0,-3 4 0 16,3 2 0-16,0-1 0 0,1 4 8 0,2 2-8 0,3-2 0 15,0-1 0-15,3 3 0 0,6 3 0 0,0-3 0 16,3-2 0-16,3 2 0 0,6-3 0 0,0 4 0 16,3-4 0-16,3 1 0 0,2-3 0 0,7-1-11 15,0-1 3-15,3-4 0 16,3 1-190-16,5-3-38 0,4 0-7 0,6-6-1 0</inkml:trace>
  <inkml:trace contextRef="#ctx0" brushRef="#br0" timeOffset="150718.0651">16182 7538 946 0,'0'0'42'0,"0"0"9"0,0 0-41 0,9-3-10 16,-9 3 0-16,3-8 0 0,-6 0 104 0,0 3 20 16,3-3 3-16,0 3 1 0,-3 0-42 0,3-1-8 15,-3 1-2-15,0 0 0 0,0-1-20 0,1 4-4 16,-4-3 0-16,0-1-1 0,0 4-28 0,0-1-6 16,-3 0-1-16,0 1 0 0,0-1 11 0,0 3 1 15,-3 0 1-15,0 3 0 0,-3-1-17 0,0 1-3 16,-2 2-1-16,-1 1 0 0,0 1 7 0,-6 4 1 15,3 0 0-15,-3 5 0 0,1-1-8 0,2 4-8 0,0 2 11 16,3 3-11-16,0 2 34 0,3 3 0 0,0 1 0 0,1 1 0 16,-1-2-34-16,6 3 0 0,0-5 0 0,3-1 0 15,0 1 0-15,3-4 0 0,0-4 0 0,3-1 0 16,0-2 0-16,0 0 8 0,3-5-8 0,3-1 0 16,0-2 11-16,0-5-11 0,6 0 10 0,-3-1-10 15,2-7 16-15,1 0-2 0,0-3-1 0,3 0 0 16,3-5-13-16,3-3 9 0,-3-3-9 0,6-2 8 15,-4-6 0-15,4-4 0 0,-3-6 0 0,0-3 0 16,0 3-8-16,0-5 0 0,2-3 0 0,1-6 0 16,-3 1 0-16,3 0 0 0,3-6 0 0,-4-2 0 0,-2 8 0 15,-3 0 0-15,0 2 0 0,0 0 0 0,-3 6 8 16,0-3 5-16,-1 5 2 0,1 1 0 0,-3 2-15 16,0 2 0-16,0 3 0 0,-3 6 0 0,3 2 0 15,-6 8-13-15,-3 0 2 0,0 3 1 0,0 3 10 0,-6 4-8 16,0 1 8-16,0 8-8 0,-6-1 8 0,0 12 0 15,-6 1 0-15,0 12 0 0,0 5 0 0,-2 2-8 16,-4 6 8-16,0 2 0 0,3 0 0 0,0 1 0 16,-3 2 0-16,3 2 8 0,4 1 25 0,-1-3 6 15,3-3 1-15,0 6 0 0,0-6-29 0,3 1-11 16,0-1 8-16,0 3-8 0,0-5 12 0,0 2-4 16,0 0 0-16,-3 1 0 0,7-1-8 0,-4-5-11 15,0 0 3-15,3-5 0 16,0-9-106-16,3-1-21 0,-3-4-4 0,3-5-526 15,3-5-106-15</inkml:trace>
  <inkml:trace contextRef="#ctx0" brushRef="#br0" timeOffset="150943.894">16528 7435 1407 0,'0'0'62'0,"0"0"14"16,0 0-61-16,6 2-15 0,-6-2 0 0,3 6 0 15,-3 2 72-15,0 0 12 0,0 0 3 0,-3 2 0 0,0 1 5 0,0 2 0 16,0 3 1-16,-3 0 0 0,3 2-29 0,3 1-7 16,-6 2-1-16,6 0 0 0,0 0-25 0,-3-2-6 15,3 2-1-15,0-3 0 16,0 4-9-16,-3-7-3 0,3 4 0 0,0-3 0 0,-3-3-12 0,3 0 0 16,-3 1 0-16,0-4-704 15,-3 1-144-15</inkml:trace>
  <inkml:trace contextRef="#ctx0" brushRef="#br0" timeOffset="151086.5136">16617 7265 1897 0,'-3'-7'41'0,"3"-4"9"0,0 3 2 0,3 3 2 0,0-3-43 0,-3 8-11 15,0 0 0-15,9 0 0 16,-3 0-65-16,0 5-15 0,0 3-4 0,-3 3 0 0</inkml:trace>
  <inkml:trace contextRef="#ctx0" brushRef="#br0" timeOffset="151620.9332">16843 7358 1094 0,'0'0'97'0,"0"0"-77"0,6-3-20 0,-6 3 0 16,0 0 105-16,3 8 18 0,6 3 3 0,0 5 1 15,0 2-63-15,-3 4-12 0,-6 1-2 0,6 4-1 16,0-1 63-16,-6 3 13 0,-6 0 3 0,3 1 0 16,0-4-84-16,0 3-17 0,-3-5-3 0,0 0-1 0,-6-6 7 15,6 1 2-15,3-6 0 0,-3-2 0 0,-3-3-4 0,3-3-1 16,6-5 0-16,0 0 0 0,0 0-2 16,0 0 0-16,0 0 0 0,6-3 0 0,6-5 12 15,-3-5 3-15,0 0 0 0,0 0 0 0,6-1-32 0,0 1-8 16,0-5 0-16,0 4 0 0,-4 1 0 0,4 3 0 15,0-1 0-15,-3 6 0 0,-3 5 0 0,3 0 0 16,3 0 0-16,-3 2 0 0,0 4 0 0,0-1 0 16,2 3 0-16,1-3 0 0,3 0 0 0,-6 1 0 15,3 2 0-15,0-6 0 0,3 1 0 0,0 0 0 16,-7-3 0-16,1 0-8 0,6-6 8 0,-3 1 0 16,0 0 0-16,0-6 8 0,3-2-8 0,-3 0 0 15,5-1 0-15,-2-4 0 0,0-1 0 0,3-2 0 16,0 0 0-16,0-3 0 0,-3 0 8 0,2 3 0 15,-2-5 0-15,-3 5 0 0,3-1-8 0,-3 4 0 16,-6 2 0-16,0 0 0 0,-3 6 0 0,0 2 0 0,-3 0 0 16,-3 2 0-16,-6 4 0 0,0 2 0 0,-3 2 0 0,-3 6 0 15,-6 0 0-15,0 3-12 0,0 2 4 0,-3 3 0 16,1 3 8-16,-1-1 0 0,3 3 0 0,3 3 0 16,3 0-17-16,3 2-2 0,0 1 0 0,3-1 0 15,6 3 19-15,0-2 8 0,0-1-8 0,6 1 12 16,0-3-76-1,3 2-16-15,0-8-4 0,0 1 0 0,0-3-140 16,6-6-29-16,3-2-6 0,0-2-1 0</inkml:trace>
  <inkml:trace contextRef="#ctx0" brushRef="#br0" timeOffset="151830.5881">18007 7371 1342 0,'21'-26'60'0,"-12"15"12"0,0 3-58 0,0 0-14 15,-6 0 0-15,0 3 0 0,-3 5 140 0,0 0 24 16,0 0 6-16,-3 5 1 0,-3 6-86 0,-3 5-17 15,0 2-3-15,-9 6-1 0,0 0 0 0,0 3 0 16,0-4 0-16,1 6 0 0,5 1 0 0,-3-4 0 16,3 3 0-16,3-2 0 0,3-4-55 0,3-1-9 15,0-1 0-15,6 0-10 0,0-3 10 0,3 1 0 16,0-6 10-16,3 0-10 16,3 1-96-16,0-4-26 0,3-5-5 0,-1 1-1 15,4-9-61-15,3 0-13 0,21-10-2 0,-12-3-1 0</inkml:trace>
  <inkml:trace contextRef="#ctx0" brushRef="#br0" timeOffset="152005.719">18412 7273 1267 0,'0'-10'112'0,"3"5"-89"0,0-3-23 0,3 0 0 16,0 2 107-16,6 1 17 0,3 0 3 0,2 2 1 16,7 0-32-16,0-4-7 0,0 1-1 0,6 1 0 15,5 0-38-15,1-3-8 0,0 2-2 0,-3 1 0 16,-4 0-12-16,1 5-2 0,-6-5-1 0,0 2 0 15,-9-2-25-15,-1-1 0 0,1 1-12 0,-3-3 12 16,-3 3-176-16,-3-3-27 0</inkml:trace>
  <inkml:trace contextRef="#ctx0" brushRef="#br0" timeOffset="152199.1513">18823 6625 1209 0,'-6'-8'53'0,"6"8"12"0,0 0-52 0,0 0-13 16,0 8 0-16,0 0 0 0,-3 5 115 0,3 6 20 15,0 2 4-15,-6 3 1 0,3 2-21 0,0 1-4 16,0 5-1-16,0 5 0 0,-3-3-26 0,-3 3-6 16,0 0-1-16,-3 3 0 0,-3 2-13 0,0 0-2 15,1 3-1-15,-1 3 0 0,0 0-57 0,-3 2-8 16,6-2 0-16,-3 2-12 0,-3-3 12 0,0-4 0 16,1 2 12-16,2-6-12 15,0 1-137-15,0-3-35 0,0-2-6 0,3-4-2 0</inkml:trace>
  <inkml:trace contextRef="#ctx0" brushRef="#br0" timeOffset="152394.7185">19171 7350 1785 0,'0'0'79'0,"0"0"17"0,6 8-77 0,0 3-19 0,0 2 0 0,-6 0 0 15,-6 8 104-15,3-2 16 0,-6-1 4 0,3 3 1 16,3 3-8-16,-3-3-1 0,-3 3-1 0,3 3 0 15,6-1-105-15,-3 1-21 0,-3-6-4 0,0 3-1 16,0-6 16-16,3-2 0 0,3 0 0 0,-3-3 0 16,0 0-136-16,0-5-35 0,3-8-6 0</inkml:trace>
  <inkml:trace contextRef="#ctx0" brushRef="#br0" timeOffset="152514.585">19486 7027 1324 0,'0'-10'118'0,"3"-3"-94"15,6 2-24-15,0 3 0 0,-3 0 180 0,-3 3 31 16,-6-1 6-16,3 6 2 0,0 0-161 0,0 6-32 16,-9 4-6-16,0 1-977 0</inkml:trace>
  <inkml:trace contextRef="#ctx0" brushRef="#br0" timeOffset="152872.0013">19763 7154 1551 0,'0'0'34'0,"6"0"7"0,0 0 2 0,-6 0 1 0,0 0-36 0,6 11-8 0,-3-3 0 0,0 5 0 15,-3 0 41-15,-3 1 7 0,0 4 0 0,3 1 1 16,0-1-39-16,0 1-10 0,0-3 0 0,0-1 0 16,3-1 53-16,3-4 9 0,-3 1 2 0,3-3 0 15,-3-3 0-15,6 3 0 0,-3-5 0 0,3 2 0 16,0-2-8-16,6-3 0 0,-1 2-1 0,4-2 0 15,0 0-37-15,0 0-7 0,3-2-2 0,0-1 0 16,0 0 21-16,-1 1 4 0,-2-4 1 0,3-2 0 16,-3 0-19-16,0 0-3 0,-3-2-1 15,0-3 0-15,-1-1 4 0,1 1 1 0,-6-3 0 0,3 0 0 16,-6 1-17-16,0-1 0 0,0 2 0 0,-6 1 0 16,0-3 60-16,-3 1 9 0,0 1 2 0,0 4 0 15,-3 2-63-15,-3 0-8 0,0 0-9 0,-3 5 9 0,-3 1 0 16,-2 4 0-16,-7-2 0 0,-3 3 0 0,3 5 0 0,-3 0 0 15,-5 2 0-15,2 4 0 16,0-6-242-16,0 2-41 0</inkml:trace>
  <inkml:trace contextRef="#ctx0" brushRef="#br0" timeOffset="153205.9865">20427 6998 2174 0,'21'6'48'0,"-9"1"9"0,0 4 3 0,6 0 1 0,-4 5-49 0,1-1-12 0,-3 4 0 0,0-1 0 15,-3 4 65-15,-3-4 11 0,0 1 1 0,0 2 1 16,-3-3-19-16,0 3-4 0,-3-2-1 0,0 0 0 16,0-1-26-16,0-2-6 0,0-3-1 0,0-2 0 15,-3-6-33-15,3-5-8 0,0 0 0 0,3 5-1 16,-3-5 48-16,0 0 9 0,0 0 3 0,6-2 0 15,3-6-11-15,0-3-3 0,3 1 0 0,5-6 0 16,-2-3-25-16,3-2 0 0,6 2 0 0,0-2 0 16,0 3 0-16,-1 5 0 0,4-3 0 0,3 5 0 15,-6 3 0-15,0 3 0 0,-1 0 0 0,-2 5 0 16,0 5 28-16,-3 3 0 0,3-3 0 0,-6 6 0 16,-3-1-45-16,-1 6-9 0,-2 0-2 0,0-3 0 15,-3 3-55-15,-3 0-11 0,-3 5-2 16</inkml:trace>
  <inkml:trace contextRef="#ctx0" brushRef="#br0" timeOffset="154073.8962">21975 6990 1324 0,'-9'-8'118'0,"0"0"-94"0,12 0-24 0,3 1 0 15,3-4-8-15,-3 6-7 16,3-3-1-16,3 2 0 0,-6-1 102 0,3 1 20 0,-7 1 4 0,1 0 1 15,0 2-75-15,-6-2-16 0,3 5-2 0,0 0-1 16,-11-3 37-16,-4 3 7 0,-3 3 2 0,-3 2 0 16,-9 6-50-16,0-1-13 0,1 6 0 0,-4 3 0 15,0 2 45-15,3 0 4 0,7 0 1 0,-1 6 0 16,6-1-29-16,9-5-5 0,0-2-2 0,3 2 0 16,3 0-14-16,6-2 0 0,-3-1 0 0,9 1 0 15,-3-1 13-15,12 1 0 0,9-4 0 0,-4-1 0 16,4-9-13-16,0 0-18 0,0-2 4 0,6 0 1 15,-7-6 61-15,-5-2 13 0,0-3 3 0,-3-3 0 16,-3 1-52-16,0-4-12 0,-3 1 0 0,-1-8 0 0,-2 0 54 16,0-3 8-16,0 0 2 0,-3 3 0 0,0-3-64 15,-3 3-15-15,-3 2-1 0,3 1-1 0,-6-1 27 16,0 4 6-16,-3 1 0 0,0 1 1 0,-3 0-17 16,3 8 0-16,-6-3 0 0,4 5 0 15,-1 3-150-15,3 0-34 0</inkml:trace>
  <inkml:trace contextRef="#ctx0" brushRef="#br0" timeOffset="154459.1385">22564 6834 1728 0,'6'-16'76'0,"0"8"16"0,9 0-73 0,-3-2-19 0,0-1 0 0,0 3 0 15,0-2 55-15,2-3 7 0,10-1 2 0,-6-2 0 16,-6 6-36-16,3-6-8 0,0 0 0 0,-3 0-1 16,-3 0-31-16,0-5-5 0,3 0-2 0,-4-3 0 15,1-2 19-15,-6-1 0 0,-3-4 0 0,0 4 0 16,0 1 20-16,6-3 8 0,-3-3 2 0,0 3 0 16,-3 0-22-16,0 2-8 0,0 3 0 0,0-5 9 15,-3 5 18-15,0 6 3 0,-3 5 1 0,0 5 0 16,0 2-31-16,-2 4 0 0,-1 2 0 0,0 8 0 15,-3 0 0-15,0 7 0 0,-3 7 0 0,0 4 0 16,3 3 0-16,0 3 0 0,0 0 0 0,0 7 0 0,1 1 32 0,-1 0 1 16,0 2 0-16,0 3 0 0,0 0-2 0,3 13-1 15,6-2 0-15,0 2 0 0,-6-5-8 0,3-5-2 16,0-3 0-16,-3 2 0 0,0-4 20 0,0-1 4 16,-2 0 1-16,2 1 0 15,0-6-148-15,-3 0-29 16,-9-3-7-16</inkml:trace>
  <inkml:trace contextRef="#ctx0" brushRef="#br0" timeOffset="154606.8742">22287 7038 2070 0,'27'-13'45'0,"-18"7"10"0,6-2 1 0,6 3 3 0,6 0-47 0,8 2-12 0,4 3 0 0,9-2 0 15,-1-1 80-15,-2 3 13 0,3-3 3 0,-4 6 1 16,-8 2-87-16,3-5-10 0,-10 3-17 0,-2 2-694 15,-3-2-138 1</inkml:trace>
  <inkml:trace contextRef="#ctx0" brushRef="#br0" timeOffset="157740.0408">2737 10560 1216 0,'-12'-11'54'0,"9"8"11"0,0 1-52 0,-2-4-13 0,-1 1 0 0,6 2 0 15,0 3 80-15,0 0 14 0,3-5 2 0,0 0 1 16,5 0-45-16,4 2-8 0,-3-2-3 0,6 2 0 16,3-2-4-16,3-1-1 0,3 1 0 0,-1 0 0 15,4-3-11-15,3 0-2 0,0-5-1 0,6 2 0 16,-1-2 5-16,4 0 1 0,0 2 0 0,-1-2 0 16,1 0-28-16,-6 2 0 0,-3 0 0 0,-4 4 0 15,1 1-21-15,-6 1 0 0,0 2 0 0,-6 1-853 16</inkml:trace>
  <inkml:trace contextRef="#ctx0" brushRef="#br0" timeOffset="157992.1198">3243 9848 1555 0,'-6'-19'138'0,"3"11"-110"0,-3 3-28 0,3 0 0 0,3 5 47 0,0 0 4 16,-8 0 1-16,2 5 0 0,0 6 5 0,3 2 2 16,-3 5 0-16,0 9 0 0,0 5-31 0,-3 5-7 15,0 8-1-15,-3 5 0 0,-3 0 11 0,0 6 1 16,-3 2 1-16,1 5 0 0,2 4 5 0,-6-1 1 16,6 3 0-16,0-3 0 0,-6 0-24 0,0-3-5 15,7 3-1-15,-4-5 0 0,0-2-9 0,0-1 0 16,3-5 9-16,0-3-9 15,3-5-25-15,-3-5-10 0,3-3-1 0,4-11-1 16,-1-2-117-16,3-6-23 0,6-4-5 0</inkml:trace>
  <inkml:trace contextRef="#ctx0" brushRef="#br0" timeOffset="158536.1608">3589 9591 1573 0,'12'-24'34'0,"-7"14"7"0,1 2 2 0,0 0 2 0,3 3-36 0,0 2-9 0,0 6 0 0,-3 2 0 15,3 5 29-15,-3 4 4 0,0 2 1 0,-3 5 0 0,0 5-2 0,-3 6 0 16,0 5 0-16,-6 5 0 0,-3 9 1 0,-3 2 0 16,-3 7 0-16,0 4 0 0,-3 5 7 0,-2-3 0 15,2 3 1-15,-3-3 0 0,-3 3 5 0,3-3 1 16,0-3 0-16,1-2 0 0,-1-3-30 0,0-5-5 15,3 0-2-15,0-3 0 0,0-2-10 16,1-8 8-16,-1-3-8 0,3-8 8 0,3-5-8 0,0-6 0 16,0-5 9-16,6-5-9 0,-3 0 9 0,6-5-9 15,-3-3 12-15,6 0-12 0,3-5 12 0,0-3-4 16,3-3 0-16,3-2-8 0,3-3 0 0,6 3 0 16,0 0 0-16,3 2 0 0,2 3 0 0,4 3 0 15,3-3 0-15,0 5 0 0,-4 0 0 0,4 1 0 16,3 2 0-16,0 0 0 0,-4-5-8 0,1 2 8 15,-3-2-13-15,0-3 5 0,0 0 0 0,-4 0 0 16,-2 0 0-16,0-5 0 0,0 2 8 0,0-2 0 16,-3-3 0-16,-3 0 0 0,2 0 0 0,-5 0 0 15,0 0 0-15,-3-2 0 0,0-3 0 0,-3 2 9 0,-3-2-9 16,0 0 0-16,-6-3 12 0,-3 6-12 0,3-4 12 0,-3 7-12 16,0 4 17-16,-3 3-3 0,0 3-1 0,-3 5 0 15,3 2 10-15,-2 9 1 0,-1 0 1 16,-3 7 0-16,3 3-25 0,0 0 0 0,0 3 0 0,3 0 0 15,0 2 0-15,6 1 0 0,3-3 0 0,0 2 0 16,3 1 0-16,6-1 0 0,0 1 0 0,6-4 0 16,0 4-20-16,6-6-2 0,2 0-1 0,7 0 0 15,0 0-113-15,3-2-22 16,-1-3-5-16</inkml:trace>
  <inkml:trace contextRef="#ctx0" brushRef="#br0" timeOffset="159148.9163">4988 10615 691 0,'-21'-10'30'0,"12"7"7"0,0 0-29 0,0-2-8 0,0 0 0 0,3 2 0 0,0-2 194 0,3 5 38 16,0-3 7-16,3 3 1 0,0 0-140 0,0 0-28 15,6-3-5-15,3-2-2 16,6 0-51-16,6-3-14 0,3-3 0 0,2 1 0 0,1-4 19 0,3-1-2 15,0-4 0-15,-1 1 0 0,-2-1-8 0,0-2-1 16,0 0-8-16,-3 2 12 0,-4-2-12 0,-2 3 0 16,0-1 0-16,-6 0 0 0,-3 4 18 0,-6-1 1 15,-3 0 0-15,-3 3 0 0,0-1 30 0,-3 1 7 16,-3 5 0-16,-3 0 1 0,0 0-11 16,-3 6-2-16,1 2-1 0,-4 2 0 0,-6 6-11 0,0 6-3 15,-3 1 0-15,-2 7 0 0,-1 9-6 0,-3 4-2 16,0 7 0-16,7 0 0 0,2 6-9 0,3-6-3 15,6 1 0-15,6-6 0 0,3 0-9 0,3-3 0 16,3-2 0-16,6-3 0 0,6 0 0 0,3-2 0 16,0-4 0-16,3 1 0 15,-1-3-100-15,4-2-26 0,0-6-5 0</inkml:trace>
  <inkml:trace contextRef="#ctx0" brushRef="#br0" timeOffset="159607.1064">5702 10385 979 0,'9'-13'87'0,"3"-6"-70"0,3-2-17 0,0 0 0 16,-4-3 92-16,-2 5 14 0,3 1 3 0,-6 2 1 16,-3 3 19-16,0 0 4 0,0 2 1 0,-6 6 0 15,0-3-46-15,-3 5-10 0,-3 6-2 0,-6 2 0 16,-2 3-37-16,-1 5-8 0,-3 3-2 0,-3 8 0 0,0 0-21 0,0 8-8 16,1 2 0-16,2 3 9 15,-6 0-9-15,6 3 0 0,3-3-12 0,3 0 12 16,1-3-9-16,5-2 9 0,0-3 0 0,3-3 0 0,0-2 0 15,6-3 0-15,-3-2 0 0,3-6 0 0,6-2 0 0,-6-3 0 16,0-8 0-16,0 0 9 0,0 0 16 0,12 0 3 16,-3-3 1-16,0-7 0 0,2-1 18 0,1-5 3 15,6-5 1-15,-3-6 0 0,3-2-27 0,0-5-4 16,0-6-2-16,3-5 0 0,2-5-18 0,1-3 8 16,3-2-8-16,-3-4 0 0,6-2 8 0,-1 1-8 15,1-1 0-15,-3-3 0 0,3 9 0 0,-4 2 0 16,1 2 0-16,-3 7 0 0,-3 4 0 0,-6 5 0 15,0 6 0-15,-6 6 0 0,-1 4 0 0,-2 3 10 16,-3 8 0-16,0 0 0 0,-3 3 18 0,0 5 4 16,-6 0 1-16,0 5 0 0,-2 6-33 0,-4 2 0 0,-3 8 0 15,-6 8 0-15,0 3 0 0,-3 8 0 16,-3 5 0-16,1 8 0 0,2 5 0 0,3 0-12 0,3 3 0 16,0 0 0-16,6 2 12 0,6 1 0 0,3-1 0 15,3-2 0-15,0 0-8 0,6 0 8 0,0-8-13 16,3 0 5-1,3-3-139-15,-3-2-27 0,-3-11-6 0,3-3 0 0</inkml:trace>
  <inkml:trace contextRef="#ctx0" brushRef="#br0" timeOffset="160570.0381">6422 10332 1216 0,'0'-13'54'0,"0"5"11"0,3 0-52 0,-3-3-13 16,0 3 0-16,0-2 0 0,0-3 132 0,0 2 23 15,-3 0 5-15,3 3 0 0,0 1-60 0,-3-1-12 16,0 0-2-16,-3 2-1 0,3 4-27 0,-3-4-6 16,1 6 0-16,-7-2-1 0,0 2-35 0,-3 2-6 15,-3 1-2-15,0 2 0 0,3 3-8 0,-3 3 0 16,-5 2 0-16,2-2 0 0,-3 2 0 0,0 3 8 15,0-3-8-15,3 6 0 0,1-1 0 0,2 1 0 16,3-4 0-16,0 4 0 0,6-6 0 0,0 3 0 16,3-5 0-16,0 2 0 0,3-3 0 0,3-2 0 15,3 0 0-15,6 0 0 0,0 0-8 0,3-2 8 16,3-1 0-16,3 0 0 0,0-5 0 0,5 0 0 16,-2 0 0-16,3 0 0 0,-6 3 0 0,3-1 0 0,-9 4-9 15,3-4 9-15,-1 4 0 0,-5 2 0 0,0 2 0 0,-6-2 0 16,0 5 0-16,0 1 9 0,-3-1-1 15,-6 5 0-15,-6 1 4 0,0 2 0 0,3 0 0 0,-5 0 0 16,-1 3 0-16,0-3 0 0,-3 3 0 0,0 0 0 16,0-3-12-16,3 0 0 0,1-2-10 0,-1-3 10 15,3-3-19-15,0 0 3 0,0-5 0 0,3 0 0 16,0 0-1-16,3-3 0 0,0-2 0 0,3-1 0 16,3-2-7-16,0 0 0 0,0 0-1 0,0 0 0 15,6-5-16-15,6 0-3 16,0-6-1-16,3 1 0 0,6-3 26 0,2 2 6 0,4-8 1 0,3 4 0 15,0-4 60-15,0-2 13 0,2 0 3 0,4 0 0 16,0-1-95-16,2-1-18 0,-2-1-4 16,0 0-1-16,0-3 54 0,-1 1 18 0,4 0 0 0,-3-1 0 0,-1-5-5 0,-2 6-1 15,-3-3 0-15,0 2 0 0,-1-2 0 0,-2 3 0 16,-3-1 0-16,-3-2 0 0,-3 3-1 16,0-1-1-16,-1 6 0 0,-5 0 0 0,-6 0 4 15,0 5 1-15,0 0 0 0,-3 3 0 0,0 2 16 16,-6 1 3-16,3-1 1 0,-3 3 0 0,-3 3 4 0,3 0 1 15,-6 2 0-15,0 6 0 0,1 2-24 0,-7 3-4 16,-3 5 0-16,-3 5-1 0,3 4-11 0,0 4 0 16,-3 1 0-16,7 2-11 0,-1 2 11 0,3 4 0 15,0-3 0-15,3 2 0 0,3-2 0 0,3-1 0 16,3-4 0-16,3-3 0 0,0-3 0 0,0-5-8 0,0 0 8 0,6-6 0 16,-3 1 0-16,3-6 0 0,-3-2 0 15,3-3 0-15,2-3 0 0,4 0 0 0,0-4 0 16,0-4 11-16,3-2-11 0,0-1 0 0,3-1 9 0,2-4-9 15,1-5 0-15,0 0 0 0,6-2 0 0,0-3 8 16,2-3-8-16,1 3 0 0,3-3 0 0,6 3 0 16,5 3 0-16,1 2 0 0,-7 0 0 0,4 6-12 15,3 4 12-15,-7 1 0 0,-5 5 0 0,3 0 0 16,-3 6 0-16,-7-1 0 0,4 3-9 0,-6 3 9 16,-6 2 0-16,-3 3 0 0,2 0 0 0,-2 0 0 15,-9 2 8-15,0 1 2 0,0-1 1 0,-3 1 0 16,-3 0 18-16,-3 2 4 0,-9 0 1 0,6 0 0 15,-3 1-18-15,-6 1-3 0,-12-1-1 0,1-1 0 0,-4 3-3 16,-3 0-1-16,-6 0 0 0,-2-1 0 0,-4 1-8 16,0-3 8-16,1 1-8 0,-7-1 8 0,-3-2-8 15,1-1 0-15,11-2 0 0,0 3 0 0,1-6-13 16,2 0 1-16,3 1 1 0,6-4 0 16,1-2-102-16,5 0-21 0,0 0-4 0,3-5-1 0</inkml:trace>
  <inkml:trace contextRef="#ctx0" brushRef="#br0" timeOffset="161703.0985">8753 10242 921 0,'0'0'82'0,"0"0"-66"0,0 0-16 0,0 0 0 15,0 0 54-15,0 0 7 0,0 0 2 0,0 0 0 0,0 0 12 0,0 0 2 16,0 0 1-16,0 0 0 16,0 0-14-16,0 0-4 0,6-3 0 0,0-2 0 0,3 5 4 15,3-3 0-15,0 1 0 0,2-1 0 0,4 3-11 0,3-5-1 16,3 2-1-16,9-2 0 0,-1 0-23 0,10-1-4 16,3-2 0-16,2 3-1 0,1 2-3 15,3 1 0-15,-1-1 0 0,1 3-992 16</inkml:trace>
  <inkml:trace contextRef="#ctx0" brushRef="#br0" timeOffset="162513.4802">10253 9829 576 0,'0'-13'25'0,"-3"5"6"0,0 0-31 0,3 3 0 0,0-3 0 0,-3 0 0 15,3 3 194-15,0-1 33 0,0 6 6 0,0 0 2 16,0 0-139-16,0 0-27 0,-3 8-5 0,0 3-2 15,0 2-46-15,3 6-16 0,-3 5 9 0,0 2-9 16,0 6 13-16,3-1-2 0,0 4-1 0,6-3 0 16,-3-3 2-16,3 0 1 0,3-3 0 0,3-2 0 15,0-3 8-15,3-2 2 0,0-3 0 0,0 0 0 0,2-9 25 16,1 1 6-16,-3-5 1 0,0-3 0 16,0-3 6-16,3-2 2 0,-3-3 0 0,3-2 0 0,-4-4-25 15,-2-2-5-15,0-2-1 0,3-1 0 0,-3-4-5 16,-6-1-2-16,3-3 0 0,0 1 0 0,-3-3-8 0,0 0-1 15,0 0-1-15,0 2 0 0,0 1-15 16,0-1-10-16,0 3 2 0,0 1 0 16,2 1-136-16,4 4-26 0,-3-1-6 0</inkml:trace>
  <inkml:trace contextRef="#ctx0" brushRef="#br0" timeOffset="162872.7386">10795 9753 1209 0,'0'0'108'0,"6"0"-87"0,3 0-21 0,0 2 0 15,3 1 68-15,-3-1 8 0,2 6 3 0,-2 0 0 16,3 3 19-16,-3 0 4 0,3-1 1 0,-3 6 0 16,-3 3-27-16,-3-1-6 0,3-2-1 0,-3 2 0 15,-3-4-23-15,0-1-5 0,0-3-1 0,0 4 0 16,0-1-25-16,0-5-6 0,0 0-1 0,-3-3 0 15,3 0-8-15,0-5 8 0,0 0-8 0,0 0 8 16,0 0 4-16,0 0 0 0,0 0 0 0,0-5 0 16,0-3 32-16,0-2 6 0,0-1 2 0,6-2 0 0,0-3-26 15,0-3-5-15,0 3-1 0,6-2 0 16,-3 2 10-16,2 0 2 0,1 0 0 0,0 6 0 0,0 2-32 16,0 3-15-16,-3-1 2 0,0 4 0 0,0 2 13 0,0 0-11 15,0 8 11-15,-3-3-10 0,0 5 10 0,3 4 0 16,-3-1 0-16,-1 3-8 0,4 2 8 0,-3-2 0 15,0 0 0-15,3 3 0 16,-3-1-91-16,3-2-16 0,0 2-3 0</inkml:trace>
  <inkml:trace contextRef="#ctx0" brushRef="#br0" timeOffset="163183.0735">11378 9554 2070 0,'0'0'45'15,"0"0"10"-15,0 0 1 0,0 0 3 0,9-3-47 0,0 1-12 0,3 2 0 0,6-5 0 16,0 2 44-16,3-2 6 0,2-3 2 0,4 2 0 16,3 4-30-16,3-4-6 0,2-4 0 0,7-1-1 15,0 3-15-15,-1 0 11 0,4 0-11 0,-3-2 10 0,-4 2-25 16,-5 0-5-16,-3 0 0 0,-3 0-658 16,-6 0-131-16</inkml:trace>
  <inkml:trace contextRef="#ctx0" brushRef="#br0" timeOffset="163462.9728">11718 9149 1116 0,'-9'-10'49'0,"6"7"11"0,3-2-48 0,-3-1-12 15,3 1 0-15,0 5 0 0,0 0 107 0,0 0 19 16,0 0 4-16,0 0 1 0,0 0-60 0,0 0-12 15,3 8-3-15,0 3 0 0,3-1-12 0,-3 6-2 0,0 0-1 0,0 3 0 16,0 4 13-16,-6 1 2 0,3 3 1 16,-3 7 0-16,0 3-8 0,-3 0-1 0,0 3-1 15,0 2 0-15,0 6-6 0,0-3-1 0,3 0 0 0,-3 0 0 16,6-3-20-16,0 0-4 0,0 3 0 0,0 0-1 16,0-10-15-16,0 2 9 0,0 0-9 0,0 0 8 15,-3-8-8-15,0 0-14 0,0-5 3 0,-3 0-731 16,3 0-146-16</inkml:trace>
  <inkml:trace contextRef="#ctx0" brushRef="#br0" timeOffset="163673.6409">12128 9848 2170 0,'-3'-13'96'0,"3"13"20"0,0 0-92 0,0 0-24 15,0 0 0-15,0 0 0 0,0 0 46 0,0 0 5 16,0 0 1-16,0 0 0 0,0 10-16 0,-3 1-2 16,3 2-1-16,0 0 0 0,0 6-33 0,-3-1-12 15,3 3 0-15,-3-2 0 0,3-6 4 0,0 3 8 16,-3-3-13-16,1-2-705 16,2-1-141-16</inkml:trace>
  <inkml:trace contextRef="#ctx0" brushRef="#br0" timeOffset="163794.4769">12247 9467 1458 0,'6'-27'64'0,"-3"17"14"0,3-3-62 0,0 2-16 0,0 0 0 0,3 6 0 16,-3 2 12-16,-3 3-1 0</inkml:trace>
  <inkml:trace contextRef="#ctx0" brushRef="#br0" timeOffset="164250.3223">12596 9774 1134 0,'21'2'50'0,"-16"-2"10"0,-5 0-48 0,0 0-12 16,9 0 0-16,0 0 0 0,0-2 128 0,0-4 22 15,0 1 5-15,3-3 1 0,-3 0-24 0,3-2-5 16,3-4-1-16,-3-1 0 0,3 1-53 0,-1-2-10 15,1 1-3-15,3-4 0 0,-3-2-20 0,3 0-5 16,-3-6-1-16,0 6 0 0,0-3-18 0,-4 3-3 16,4-3-1-16,-3-2 0 0,-3-1-3 0,-3 4-1 15,-3-4 0-15,3-2 0 0,-3-3-8 0,0 3 0 16,0 0 0-16,-3-5 0 0,0 2 0 0,0 0 0 16,0 3 0-16,0-8 0 0,0 3 0 0,0 2 0 15,0 3 0-15,0 5 0 0,0 5 24 0,-3 6 0 16,3 0 0-16,-3 2 0 0,3 6-24 0,0 5 0 15,0 0 0-15,-3-3 0 0,-6 6 0 0,6 0 0 16,-6 2-14-16,0 3 5 0,0 5 9 0,0 0 0 16,-2 1 0-16,-1 2 0 0,0-1 0 0,-3 7 11 15,3-1-3-15,0 5 0 0,0 1-8 0,0 2-16 16,0 0 4-16,0 5 1 0,3 1 11 0,1 2 0 0,-4 5 0 16,6 3 0-16,-3-5 12 0,3 5 2 0,3 0 0 0,-3 8 0 15,3-8 4-15,3 2 1 0,0-2 0 0,3 3 0 16,-3-6-4-16,6 0-1 0,-3-4 0 0,3-1 0 15,-3-3-14-15,6-2 0 0,0-1 8 0,2-4-8 16,1-3-116-16,9-6-25 16,0 1-6-16</inkml:trace>
  <inkml:trace contextRef="#ctx0" brushRef="#br0" timeOffset="165346.739">14516 9358 1522 0,'-3'-5'33'0,"3"-3"7"0,0 3 2 0,0 0 2 0,-3-1-36 0,3 4-8 0,0 2 0 0,0 0 0 15,0 0 31-15,0 0 4 0,0 0 1 0,0 10 0 16,-3 6-21-16,3-3-4 0,0 6-1 0,-3 2 0 16,3-3-10-16,0 4 0 0,-3-1 0 0,3-3 0 15,0 1 0-15,0-9 12 0,0 1 0 0,0-3 0 16,0 0 12-16,3-3 2 0,-3-5 1 0,3 3 0 16,6-3 31-16,0-3 6 0,2-5 2 0,1-2 0 15,3-1-8-15,3 0-2 0,0-2 0 0,3-3 0 16,0-2-44-16,-1-1-12 0,1-2 0 0,3-3 0 0,-3 3 8 15,3 3 0-15,3-3 0 0,-1 2 0 0,-2 0-8 16,3 6 0-16,-6 0 0 0,0 5 0 16,-1 3-20-16,4 2-5 15,-6 3-2-15,3 5 0 0,-3 3 27 0,0 6 0 0,-3 1 0 0,-4 7 0 0,-2 7 10 0,-3 5 7 16,-6 6 2-16,-3 2 0 0,-3-2-6 0,-6 0-1 16,1-3 0-16,-7 2 0 0,0-2 4 0,-3 0 1 15,-3-2 0-15,0 2 0 0,1 0 14 0,-4-5 2 16,0-1 1-16,-3 1 0 0,0-3-17 0,4-2-3 15,-4-1-1-15,-3-5 0 0,3-5-4 0,1-3-1 16,2-2 0-16,-3-3 0 0,6-5 0 0,0-3 0 16,1 0 0-16,2-6 0 0,0-4 14 0,3-1 2 15,0-5 1-15,6 0 0 0,3-2-1 0,3-3 0 16,3-6 0-16,6 1 0 0,6-1-8 0,3 1-3 16,3-1 0-16,6 4 0 0,6 1-13 0,3 1 0 0,2 3 8 15,7-1-8 1,-3 3-20-16,2 3-6 0,-2 2-2 0,3 1 0 15,-3 2-209-15,-1-3-43 0</inkml:trace>
  <inkml:trace contextRef="#ctx0" brushRef="#br0" timeOffset="165757.5797">15269 9522 1209 0,'0'0'108'0,"0"0"-87"0,0 0-21 0,0 0 0 15,0 0 68-15,6 6 8 0,-3 2 3 0,0 0 0 0,0 2-13 0,0 1-2 16,-6-1-1-16,3 4 0 0,-3 1-27 0,0-1-6 15,-3-1-1-15,3 0 0 0,3 0-29 0,-3-2 0 16,0-3 0-16,3-3 0 0,-3 0 0 0,3-5 0 16,0 0 0-16,0 0 0 0,6 6 12 0,-6-6-4 15,6 0-8-15,0 0 12 0,0 0 29 0,2-3 6 16,1 0 1-16,0 1 0 0,0-1-19 0,0 0-3 16,0 3-1-16,0-2 0 0,0-1-25 0,-3 3 0 15,-3 0 0-15,3-2 0 0,-6 2 0 0,3 2 0 16,-3-2 0-16,0 0 0 0,6-2 10 0,0-4-10 15,0 4 12-15,0-1-12 0,-6 3 41 0,6-8 2 16,0-3 0-16,-1 3 0 0,1 1-17 0,-3 1-3 16,0-4-1-16,0-4 0 0,0 1 15 0,0-3 3 15,-3 0 1-15,3 1 0 0,-3-1-29 0,0 0-12 16,0 0 8-16,-3-3-8 0,0 1 0 0,0-3 0 16,-3-3 0-16,3 5 0 15,0 6-20-15,-2 0-8 0,-1 2-3 0,3 1 0 0,0 2 45 0,-3 3 9 0,-3 2 1 16,3 3 1-16,-3 3-25 0,0 7 0 0,-3 1 0 15,-3 5 0 1,3-1-56-16,0 9-3 0,-3 0-1 0,4 5-643 0,-4 3-129 16</inkml:trace>
  <inkml:trace contextRef="#ctx0" brushRef="#br0" timeOffset="166144.6678">15819 9374 1555 0,'6'-26'68'0,"-3"15"16"0,0 1-68 0,0 2-16 16,0 0 0-16,0 2 0 0,-3 6 105 0,0 0 18 15,0 0 3-15,0 0 1 0,6 8-63 0,-3 6-12 16,-3 1-2-16,0 7-1 0,0 1-29 0,-3 1-7 15,-3-3-1-15,3 6 0 0,-3-1 2 0,3 3 0 16,0-2 0-16,-3-1 0 0,3-4-1 0,3-1 0 16,3-5 0-16,-3-3 0 0,3 0-2 0,0-2-1 15,3-3 0-15,0-3 0 0,0-3 25 0,0 1 5 16,-6-3 0-16,9-3 1 0,0-2-2 0,3-5-1 16,3-1 0-16,0-2 0 0,2 0 0 0,-2-3 0 15,3-3 0-15,3-2 0 0,-3 0-15 0,0 0-3 16,-3-3-1-16,3 0 0 0,-4-2-9 0,1 2-2 0,0-3 0 0,0 1 0 15,0 2-8-15,-3 3 0 0,3 0 0 0,-3 0 0 32,0-1-74-32,-1 6-14 0,-2 1-2 0,0 1-709 0,-6 1-141 0</inkml:trace>
  <inkml:trace contextRef="#ctx0" brushRef="#br0" timeOffset="166832.7181">18099 8922 864 0,'-6'-21'76'0,"6"10"-60"0,0-2-16 0,0-3 0 0,0 0 57 0,0 0 9 16,-3 0 2-16,3 0 0 0,0 6 47 0,-3 2 9 16,0 3 3-16,0 2 0 0,-2-2-66 0,-7 7-13 15,-3 1-2-15,0 5-1 0,-3 2 9 0,-3 6 2 16,-3 3 0-16,-2 2 0 0,-4 3-8 0,0 8-2 15,-6 2 0-15,1 0 0 0,5 1-16 0,-3 2-3 16,-6 3-1-16,1 2 0 0,8-5 30 0,3 0 5 16,0 0 2-16,1 0 0 0,8 0-41 0,3-3-8 15,6 1-2-15,-3-1 0 0,3-2-12 0,6 0 11 16,6-6-11-16,0 1 10 0,0-1-21 0,6-5-4 16,0-5-1-16,6-3 0 15,6 1-116-15,-4-6-23 0,-2-1-5 0,9 1 0 16,9-8-72-16,-3-2-15 0</inkml:trace>
  <inkml:trace contextRef="#ctx0" brushRef="#br0" timeOffset="167150.4223">18415 9176 1400 0,'18'-21'62'0,"-9"13"13"0,-6 0-60 0,3 0-15 0,0 2 0 0,-3-1 0 16,-3 7 127-16,0 0 22 0,-6 0 5 0,0 2 1 16,-6 3-57-16,-3 6-11 0,-3 0-3 0,-3 2 0 15,-3 3-84-15,1 2-15 0,-4 1-4 0,-6-1-1 16,3 3 49-16,3 1 10 0,1-4 1 0,-1 1 1 15,3-1-32-15,3-2-9 0,3 0 0 0,0-3 0 16,7-2 8-16,-1-3-8 0,3 0 8 0,6 0-8 0,3-8 0 16,0 0 9-16,0 0-9 0,0 0 0 0,6-3 13 15,0-2-4-15,9-1-1 0,-1-2 0 0,1-5-8 16,3 0 12-16,0-3-12 0,3 0 12 0,0 0-12 0,3 0 0 16,-4-2 9-16,1-1-9 0,-3 4 8 0,0 1-8 15,-3 1 10-15,-3 5-10 0,0 0 20 0,-6 3-1 16,0 0-1-16,-6 5 0 0,0 0-7 0,5 5-2 15,-2 3 0-15,0 2 0 0,0 4-9 0,-3-1 0 16,0 3 0-16,0 2 0 16,0 1-30-16,3-1-2 0,-3 1 0 15,0 2-700-15,-3-2-140 0</inkml:trace>
  <inkml:trace contextRef="#ctx0" brushRef="#br0" timeOffset="167513.7645">18605 9170 1292 0,'21'-10'57'0,"-9"5"12"0,3-3-55 0,0 0-14 0,0 2 0 0,0 4 0 15,3 2 93-15,-4 0 16 0,1 5 3 0,0 3 1 16,-3 5-33-16,3-2-6 0,-3 2-2 0,-3 3 0 16,-3 0-10-16,0 2-2 0,0-2-1 0,-3 5 0 15,-3-2-43-15,-3-3-16 0,3 0 11 0,-3-3-11 16,0 3 39-16,0-6 1 0,0 4 1 0,0-4 0 15,0-2-21-15,0 0-5 0,0-5-1 0,0 2 0 16,3-2-1-16,0-3 0 0,0 0 0 0,0 0 0 16,0 0 9-16,3-8 2 0,3 0 0 0,0-6 0 0,0 4-10 0,3-3-2 15,3-3 0-15,-1-3 0 0,4-2-12 0,0 3 11 16,3-4-11-16,0 1 10 0,3 3-10 16,-6 2 10-16,-3 3-10 0,2 5 10 0,-2 0 3 0,-3 2 1 15,0 4 0-15,-9 2 0 0,3 5-14 16,3 3 0-16,-3 3 0 0,0 2 0 0,-3 3 0 15,3 0 0-15,-3 5 0 0,3 0 0 0,-3 0 0 0,3 3 0 16,0 0 0-16,0 0 0 16,0-3-151-16,-3 0-33 0,0 0-6 0</inkml:trace>
  <inkml:trace contextRef="#ctx0" brushRef="#br0" timeOffset="167843.9575">19323 9242 1036 0,'3'-8'92'0,"6"-3"-73"0,0 1-19 0,-1-1 0 16,4 6 106-16,-3-3 18 0,0 5 3 0,0 1 1 16,-3-4-1-16,3 6 0 0,-3 6 0 0,0-1 0 15,-3 3-73-15,0 0-14 0,-3 5-4 0,0 0 0 16,-6 1-5-16,3-1-2 0,-3 0 0 0,0 0 0 16,0-2 28-16,0 2 6 0,0-5 1 0,0 0 0 15,3-3-56-15,0 1-8 0,3-6-8 0,0 0 8 16,0 0 0-16,0 0 11 0,0 0 0 0,6 0 0 15,0-6 38-15,6 4 8 0,6-4 2 0,0-2 0 16,-3-2-50-16,6-1-9 0,-1 1 0 0,1-6 0 16,3 2 0-16,-3 1 0 0,0 0 0 0,-3 2 0 15,2 1 22-15,-5 5 0 0,-3-1 0 0,0 1 0 0,0 5-22 16,-6 0 0-16,3 3 0 0,-3 2 0 0,-3 3 0 16,0 2 0-16,3 4 0 0,-3-1 0 0,-3 3-15 0,0 0 3 15,3 0 0-15,-3-1 0 16,-3 4-178-16,0-3-35 0,3 0-7 0</inkml:trace>
  <inkml:trace contextRef="#ctx0" brushRef="#br0" timeOffset="168166.8514">19900 9282 403 0,'24'-19'17'0,"-9"8"5"0,0-2-22 0,6 3 0 15,-7-4 0-15,-2 1 0 0,0 8 163 0,-3-3 28 0,-3 5 5 0,-6 3 2 16,0 0-29-16,0 0-5 0,0 0-2 0,-3 8 0 15,-3 0-96-15,0 5-19 0,0-2-4 0,3 2-1 16,-3 0-10-16,3 1-1 0,0-1-1 0,3-2 0 16,0-1-30-16,0 1 0 0,3 2 0 0,3-5 0 15,-3 0 40-15,6-3 3 16,0 3 0-16,0-3 0 0,0-2-12 0,3 0-3 0,0-1 0 0,3-4 0 16,-3-1 24-16,3 0 4 0,-4-2 0 0,4 0 1 15,-3-3-57-15,0 0 0 16,-3 0 0-16,3-3-11 0,-3 1 21 0,-3-1 4 0,-3 1 1 0,3-4 0 15,-3-2 6-15,-3 1 2 0,0-1 0 0,0 3 0 16,-3-1 1-16,0 4 1 0,0-1 0 0,-3 3 0 16,0 0-25-16,-3 0 0 0,0 6 8 15,-3-4-8-15,0 4-85 0,-3 2-19 16,1 0-4-16,-4 2-950 0</inkml:trace>
  <inkml:trace contextRef="#ctx0" brushRef="#br0" timeOffset="168429.4663">20433 9033 1958 0,'12'-5'43'0,"3"-3"9"0,3 0 1 0,5 0 3 0,4 2-45 0,0-1-11 16,6-4 0-16,0 3 0 0,-1 0 53 0,4 0 9 0,6 0 2 0,-1 3 0 15,1 0-8-15,0 2 0 0,2-2-1 0,1 5 0 16,-3-3-44-16,-4 0-11 0,1 1 0 0,-6-4 0 16,-3 6 9-16,-1-2 0 0,1 2 0 0,0 0 0 31,-6-3-58-31,-1 1-12 0,-5-1-3 0,3 0 0 16,-3 3-153-16,0-2-31 0</inkml:trace>
  <inkml:trace contextRef="#ctx0" brushRef="#br0" timeOffset="168646.4233">21225 8535 1645 0,'0'0'72'0,"3"8"16"16,-3 0-70-16,0 8-18 0,3 5 0 0,-6 1 0 0,3 4 68 0,-6 0 11 16,3 4 1-16,-6 7 1 0,0 0-9 0,-3-3-1 15,0 3-1-15,-3 5 0 0,0-2 15 0,-3 2 3 16,1 3 1-16,-1 3 0 0,3-3-40 0,3-13-8 15,-3 5-1-15,0-3-1 0,-3 6-39 0,3-3 0 16,1 0 0-16,-1 0-12 16,-3 3-11-16,-3 10-2 0,3-5-1 0,0-3 0 15,3-5-201-15,1-2-40 0</inkml:trace>
  <inkml:trace contextRef="#ctx0" brushRef="#br0" timeOffset="175020.3163">3178 12332 979 0,'-3'-5'87'0,"3"-3"-70"0,0 0-17 0,0 3 0 16,0-6 60-16,0 3 9 0,0-2 2 0,0-1 0 16,0 1-15-16,0-1-4 0,0 3 0 0,0-3 0 15,0 1-25-15,0 2-6 0,-6-3-1 0,6 3 0 16,-3 0 4-16,0 0 0 0,0 1 0 0,-6 1 0 16,0-2 23-16,0 3 5 0,0 2 0 0,-3 1 1 15,-3-4-13-15,-2 4-2 0,5-1-1 0,-3 3 0 16,-6 0-2-16,3 0-1 0,0 3 0 0,0 2 0 15,-2 3-34-15,2 0 0 0,0 0-10 0,-3 0 10 16,0 5 0-16,3 0 0 0,0 1 14 0,-2 4-4 16,-1 1 13-16,-3 4 2 0,3 1 1 0,3 3 0 15,-3-1-9-15,7 3-1 0,-1-2-1 0,3-1 0 16,3 1 5-16,3-6 0 0,3-3 1 0,3 1 0 0,3-3-21 16,6-3-18-16,0-3 3 0,3-2 1 0,9 0 14 0,-1-8 0 15,1-2 0-15,3-6 0 0,0 0 8 0,0-3-8 16,-1-2 9-16,7-3-9 0,-3-2 8 0,0-4-8 15,3 1 0-15,-4 0 9 0,7-3-9 0,-6 1 8 16,0-1-8-16,-4-3 8 0,1 3-8 0,-6-2 0 16,3 2 0-16,-3 3 0 0,-3 2 0 0,0 4 0 15,-4 4 0-15,-2 3 0 0,0 0 0 0,-3 5 0 16,-6 3 9-16,6 6-1 0,-3 4 6 0,3 4 2 16,-3 7 0-16,0 3 0 0,3 2-7 0,-3 6-1 15,3 0 0-15,-3 5 0 0,0-3 0 0,0 8-8 16,0 3 12-16,0 3-4 0,-3 0-8 0,0-1 8 0,-3-2-8 15,-3 0 8-15,-6 0 2 0,0 0 0 16,-3 0 0-16,-9 0 0 0,1-3-1 0,-4 1 0 0,-12 2 0 16,3-6 0-16,1 1 1 0,-1-6 0 0,-3-2 0 15,4-3 0-15,2-5-1 0,-6-3 0 0,0-5 0 0,1 0 0 16,2-5-1-16,0-6 0 0,4-2 0 0,5-6 0 16,0-2 5-16,9-3 1 0,6-6 0 0,-3-4 0 15,9-3-1-15,6-3 0 0,0-8 0 0,3-5 0 16,9-3 1-16,3-5 0 0,9 1 0 0,3-4 0 15,6 0-26-15,2 1-4 0,1-1-2 0,3 3 0 16,-1 0 18-16,1 3 0 0,3 2-8 0,-1 6 8 16,1 2-84-16,0 5-12 15,-4 4-4-15,1 4-972 0</inkml:trace>
  <inkml:trace contextRef="#ctx0" brushRef="#br0" timeOffset="175601.7119">3940 12380 1764 0,'-9'-8'78'0,"3"3"16"0,3-1-75 0,0-2-19 0,-3 3 0 0,0 0 0 16,3 0 60-16,0-1 9 0,3 6 2 0,-3-5 0 15,-3 2-35-15,0-2-6 0,3 2-2 0,0 1 0 16,-3-1-28-16,6 3 0 0,-3 0 0 0,-3 3 0 15,-2-1 0-15,-1 4 0 0,3-1 0 0,-3 6 0 16,0 2 9-16,0 0 3 0,-3 3 0 0,3 2 0 16,-3 6 21-16,0 0 5 0,-3 5 1 0,3 3 0 15,-2 5-5-15,2-5-1 0,0-1 0 0,3 4 0 16,0-6-14-16,6-3-3 0,0 1-1 0,3-6 0 16,3-2-15-16,3-4 11 0,3-4-11 0,0 2 10 0,3-8-10 15,2-2 0-15,1-3 9 0,6 0-9 0,-3-8 0 16,6 0 0-16,0-2 0 0,2-6 8 0,-2-3-8 15,3 1 0-15,0-6 0 0,-3 0 8 0,-1 3-8 0,1 0 11 16,-6-3-11-16,3 0 12 0,-6 0-12 16,-3 3 0-16,-3-3 0 0,0 3 0 0,0 0 26 0,-6 0 0 15,-3 0 0-15,0 0 0 0,0-1-1 0,-3 4 0 16,-6-1 0-16,3 3 0 0,-6 3-11 0,0-3-2 16,-3 3-1-16,0 3 0 0,3 2-11 0,-3 2 0 15,3 1 0-15,-2 5-11 16,-4 0-134-16,-3 3-27 0,0 5-6 0</inkml:trace>
  <inkml:trace contextRef="#ctx0" brushRef="#br0" timeOffset="176287.8293">2928 12629 1029 0,'0'0'45'0,"0"0"11"0,0 0-45 0,0 0-11 15,0 0 0-15,0 0 0 0,0 0 66 0,6-3 11 16,0-2 3-16,6-3 0 0,-3 0-43 0,5-3-8 16,1 6-1-16,3-3-1 0,6 0-17 0,3 0-10 15,3-3 12-15,-4 1-434 16,4-1-86-16</inkml:trace>
  <inkml:trace contextRef="#ctx0" brushRef="#br0" timeOffset="178205.1067">5419 12073 1036 0,'0'0'92'0,"0"0"-73"15,-6-3-19-15,6 3 0 0,0 0 70 0,0 0 10 16,0 0 3-16,0 0 0 0,0 0-15 0,0 0-4 15,0 0 0-15,9-2 0 0,0-6-35 0,0 2-7 16,3-2-2-16,0 3 0 0,0-3 4 0,3-5 1 16,2 0 0-16,4 2 0 0,-6-5-6 0,6 0-2 15,0 1 0-15,0-4 0 0,-3 3-5 0,-1-2-2 16,1-1 0-16,0 1 0 0,0-4-1 0,-3 4 0 0,-3-1 0 16,0-2 0-16,-3 3 6 0,0-1 1 0,-3 1 0 0,-1-1 0 15,-2 3-4-15,0-2-1 0,0 2 0 0,-3 3 0 16,0-1 7-16,-3 1 2 0,0 0 0 0,0 0 0 15,1 2-20-15,-4 3-16 0,3 0 4 0,-3 3 0 16,0 0 12-16,-3-1 8 0,0 4 0 0,0 2-8 16,0 0 8-16,0 0-8 0,0 2 0 0,0 4 0 15,-3-1 9-15,3 0-9 0,-3 3 0 0,3 0 9 16,1 5-9-16,2 6 0 0,-3 2 0 0,3 3 8 16,0 5 5-16,0 3 1 0,3 2 0 0,-3 3 0 15,3 3 10-15,-3 2 3 0,3 3 0 0,0 3 0 16,-3 2 11-16,3 6 2 0,-3-1 1 0,3 1 0 15,-3-3 1-15,0 0 0 0,-3-6 0 0,0 1 0 16,-3 5-11-16,4-6-3 0,-4 4 0 0,0-4 0 16,0-2-12-16,0 0-4 0,-3-5 0 0,3-3 0 15,0-3-4-15,-3-2-8 0,3-5 11 0,4-4-11 16,-1-1-16-16,3-4-11 0,-3-5-1 16,3-2-1-16,3-1-85 0,0-4-17 0,0-1-3 0,3-5-1 15,-3 5-89-15,3-5-17 0,0 0-4 0,-9 0-1 0</inkml:trace>
  <inkml:trace contextRef="#ctx0" brushRef="#br0" timeOffset="178403.3629">5154 12642 900 0,'-3'-19'40'0,"0"9"8"0,3-4-39 0,-3-1-9 0,3 4 0 0,0 0 0 16,0 1 100-16,0 2 17 0,3 0 4 0,0 0 1 15,3 0-25-15,0 3-5 0,0 0 0 0,3 2-1 16,3-5-27-16,3 3-6 0,0-1-1 0,6 1 0 15,8 0-12-15,-2-1-2 0,6-1-1 0,0 1 0 16,2-2-24-16,1 3-5 0,3-3-1 0,-1 3 0 16,-5-3-24-16,3 5-4 0,0-5-2 0,2 3-882 15</inkml:trace>
  <inkml:trace contextRef="#ctx0" brushRef="#br0" timeOffset="178738.0466">6315 12173 921 0,'0'0'82'0,"0"0"-66"0,0 0-16 0,-3-2 0 0,-3-1 104 0,3 1 16 16,3 2 4-16,0 0 1 0,-6 2-25 0,0 1-6 16,0-1-1-16,0 6 0 0,0-2-49 0,3 4-11 15,-2 4-1-15,2-1-1 0,0 5-4 0,0 3-1 16,3-2 0-16,0 2 0 0,0 0-6 0,6 0-2 15,-3 1 0-15,2-4 0 0,1-2-3 0,0 0-1 16,3 0 0-16,0-6 0 0,0-2-6 0,0 0 0 16,0-2-8-16,0-6 12 0,0 2 1 0,-3-2 0 15,0-2 0-15,3-4 0 0,-3-2 32 0,0-2 7 16,0-1 0-16,0-5 1 0,2 0-7 0,1 1-2 0,0-7 0 16,-3 1 0-16,3-3-20 0,3 1-5 0,-3-1-1 15,3-3 0-15,-3 3-18 0,3-2 0 0,-3 2 8 0,3 0-8 31,-3 6-19-31,0-1-7 0,-4 6-2 0,1 0-701 0,0 2-141 0</inkml:trace>
  <inkml:trace contextRef="#ctx0" brushRef="#br0" timeOffset="179067.2791">6771 12163 1958 0,'-3'0'174'0,"3"3"-139"0,3 4-35 0,0 4 0 16,2 0 20-16,4 5-2 0,-3-3-1 0,0 3 0 0,0 0 22 0,0 2 4 15,0-2 1-15,-3 2 0 0,3-2-28 0,-3-2-4 16,0-1-2-16,-3-3 0 0,0 1-10 0,0-3 10 16,0-8-10-16,0 0 10 0,0 0-2 0,0 0 0 15,0 0 0-15,0 0 0 0,0 0 9 0,0 0 2 16,-3 5 0-16,0-5 0 0,-3-2 39 0,0-1 8 15,3-5 2-15,0 0 0 0,0 0-23 0,3-3-4 16,3 1-1-16,0-6 0 0,3 0-22 0,3-2-5 16,0-4-1-16,3 4 0 0,3-3-12 0,0-3 0 15,3 0 0-15,-1-2 0 0,4 2 0 0,0 3-8 16,0 2 8-16,3 1 0 16,3-1-96-16,-1 3-16 0,4 0-4 0,-3 1-628 15,-3 1-125-15</inkml:trace>
  <inkml:trace contextRef="#ctx0" brushRef="#br0" timeOffset="179293.8744">7553 11962 2214 0,'-12'-5'98'0,"12"5"20"0,0 0-94 0,0 0-24 0,0 0 0 0,3-8 0 16,3 5 47-16,6-2 5 0,0-1 0 0,0-2 1 15,3 0-31-15,9-2-6 0,3 2-2 0,2-3 0 16,-2 1-4-16,6-1-1 0,3 1 0 0,-4-4 0 16,1 4-90-16,-3 2-19 0,0-3-3 0,2 1-1 15,1-1 4-15,-3 3 1 0,-3-2 0 0,-3 4 0 16,2 1-9-16,-2 0-1 0</inkml:trace>
  <inkml:trace contextRef="#ctx0" brushRef="#br0" timeOffset="179592.3798">7869 11382 1897 0,'3'-8'84'0,"-3"8"17"0,6 0-81 0,-6 0-20 0,0 0 0 15,6 8 0-15,3 3 52 0,-3 2 7 0,0 3 1 0,-6 3 0 16,3 2-16-16,-3 3-2 0,-3 2-1 0,-3 6 0 15,-3-3-17-15,0 11-4 0,-3 2-1 0,0 6 0 16,-3-3-7-16,-3-1-2 0,3 1 0 0,0-2 0 16,4-1-10-16,-1 0 0 0,0-4 0 0,3 1 0 15,3 1 0-15,0-3 0 0,-6-3 0 0,3 1 0 16,6-1 0-16,-3-5 0 0,0-2 0 0,-3-4 0 16,-3-1 0-16,6-4 10 0,6 3-2 0,-6-7-8 31,-8-1-90-31,5-3-25 0,12-2-5 0,-3 0-514 0,-9-2-103 0</inkml:trace>
  <inkml:trace contextRef="#ctx0" brushRef="#br0" timeOffset="180460.2897">8292 11277 1231 0,'9'-45'54'0,"-4"31"12"0,1-4-53 0,0 5-13 15,3-1 0-15,-3 1 0 0,0 0 61 0,3 5 10 16,-3 0 1-16,0 3 1 0,-3-1 9 0,-3 6 2 16,0 0 0-16,6 11 0 0,0 0-61 0,-3 7-12 15,3 11-3-15,-3 3 0 0,0 5 39 0,0 3 7 16,0 2 2-16,0 3 0 0,-3-3-18 0,-3 6-3 16,0-3-1-16,0 5 0 0,-6 3 6 0,0 3 2 15,0-3 0-15,-3-6 0 0,0-2-21 0,0-5-4 0,-3-3-1 0,4-3 0 16,-1-2 0-16,-3-3 0 0,0-5 0 0,0 0 0 15,6-3 4-15,-3-2 0 0,-3-4 0 0,3-1 0 16,3-4-20-16,0-2 0 0,1-3 0 16,-1-2 0-16,0-3 10 0,3 0-2 0,3-8 0 0,-3 3 0 15,0-3-8-15,3 0 10 0,3-3-10 0,6 1 10 16,-3-3-10-16,3-1 10 0,3 1-10 0,0 3 10 16,8-1-10-16,-5 3 0 0,0 0 0 0,0 3 0 15,3 5 0-15,0 0-9 0,0 5 9 0,-3 0 0 16,3 6-9-16,-3 2 9 0,-1 0 0 0,4 3-9 15,0 0 9-15,0 3 0 0,0-3 0 0,0-1 0 16,3-1 0-16,-3-4 0 0,-1-4 0 0,4-1-12 16,-3-3 12-16,6-2 0 0,-3-2 0 0,0-3 0 15,0-1 0-15,2-2 0 0,-2-2 0 0,0-3 0 0,3 2 0 16,-3-5 0-16,3 3 0 0,-3-3 0 16,-4-3 0-16,4 4 0 0,0-4 10 0,-3 1-10 0,0-6 0 15,0 3 0-15,0-3 0 0,3 0 0 0,-4-5 0 16,1 2 0-16,0 1 0 0,-3 5 0 0,0 0 0 0,-3 2 0 15,0 6 0-15,-6 0 0 0,0 5-13 0,-6 0 4 16,3 0 1-16,0 8 0 0,-9-3 8 0,3 3 11 16,-6 0-3-16,0 0 0 0,0 0-8 0,0 3 0 15,-3 5 0-15,1 0 8 0,-1 2-8 0,-3 1 0 16,0-3 0-16,0 5 0 0,0 3 0 0,3 0 0 16,1 2 0-16,-1 1 0 0,3-1 0 0,3 3 0 15,3 1 0-15,0-1 0 0,3 0-8 0,0 3 8 16,3-6 0-16,0 1 0 0,3 2 0 0,0-3 0 15,3-2 0-15,0 0 0 0,3 0 0 0,-3-3 0 16,0-2 0-16,3 0 0 0,-1-6 0 0,1 0 0 0,0-2 11 0,3-1-11 16,3-2 0-16,0-5 0 0,-3-3 0 15,6 0 0-15,0-5 11 0,2 0-11 0,1 0 12 0,0-1-12 16,3-2 12-16,3 1-12 0,0-4 12 0,2 1-12 16,1-1 10-16,0-2-10 0,0 5 8 0,-1 0-8 15,1 3 0-15,-6 2 0 0,-3 3 0 0,-3 0 0 16,0 6 0-16,-7 2 0 0,1 2 9 0,0 4-1 15,-3-1 20-15,0 3 4 0,0 5 0 0,0 0 1 16,0 1-12-16,0 1-2 0,0 1-1 0,0 3 0 16,3-3-6-16,-6 2-2 0,2-2 0 0,1 3 0 15,3-1-10-15,-3-2 10 0,3 3-10 0,0-4 10 0,-3 1-10 16,0 0 0-16,0 0 9 0,0-3-9 16,0 3-21-16,0 0-9 0,0-3-2 15,2 3 0-15,-5-5-124 0,0 2-24 0,0 0-6 0,0 0-842 16</inkml:trace>
  <inkml:trace contextRef="#ctx0" brushRef="#br0" timeOffset="180686.4302">10036 12084 3056 0,'-9'-16'136'0,"6"10"27"0,3 1-131 0,0 5-32 0,0 0 0 0,0 0 0 15,0 0 32-15,0 0-1 0,6-3 0 0,0 3 0 32,3 6-106-32,0-1-21 0,3 0-4 0,-6 1-1207 0</inkml:trace>
  <inkml:trace contextRef="#ctx0" brushRef="#br0" timeOffset="186572.201">10854 11703 878 0,'0'0'39'0,"3"-3"8"0,-3 0-38 0,3 1-9 0,-3-1 0 0,3 0 0 15,0 3 59-15,0-2 9 0,3-4 3 0,-3 4 0 16,3-1-39-16,-3 0-7 0,3 3-1 0,0-2-1 16,0-1 24-16,3 0 5 0,-3 1 0 0,3-1 1 15,0 1-9-15,0-1-1 0,6-2-1 0,-4 2 0 16,4 0-6-16,0 1-2 0,3-4 0 0,3 1 0 15,0 2-2-15,3-2 0 0,2 0 0 0,1 0 0 16,3-3-20-16,0 2-12 0,2-2 12 0,4 3-12 16,0-3 12-16,0 0-12 0,2-2 12 0,-2 2-12 15,0 0 8-15,-4 0-8 0,1 0 0 0,0 3 0 16,0-1 0-16,-4 1 0 0,4 0 8 0,-3-1-8 16,0 4-8-16,-3-1-6 0,-1-2-1 0,-5 2-793 15</inkml:trace>
  <inkml:trace contextRef="#ctx0" brushRef="#br0" timeOffset="186883.1148">11235 11605 1094 0,'-9'0'48'0,"9"0"11"0,-3 0-47 0,1 2-12 0,-4 1 0 0,3 5 0 16,-3 0 174-16,0 2 33 0,-3 9 6 0,0 2 2 16,-3 6-131-16,3 4-25 0,-6 4-6 0,0 2-1 15,0 2-23-15,-3-2-5 0,4 0 0 0,-1 1-1 16,-3-7 8-16,3 6 1 0,3 3 1 0,0-3 0 16,-3 0-33-16,6-3 0 0,-3 1 0 0,1-6 0 15,2 3 0-15,-3-6 0 0,0 1 0 0,-3-1 0 31,0 1-24-31,0-4-9 0,0-1-2 0,0-4 0 16,0 3-45-16,4-5-10 0,2 0-2 0,-3-5 0 16,3-1-52-16,3-2-10 0,0-3-2 0,3 1-1 0</inkml:trace>
  <inkml:trace contextRef="#ctx0" brushRef="#br0" timeOffset="188061.362">12262 10946 1497 0,'-9'-27'66'0,"9"17"14"0,0-6-64 0,0 3-16 0,0-1 0 0,0 1 0 15,3 5 48-15,0-2 7 0,-3 2 1 0,3 2 0 16,-3 4-39-16,0 2-7 0,6-3-2 0,-3 3 0 16,6 3-8-16,-6 5 0 0,3 5 0 0,-3 3 0 15,0 8 32-15,0 2 5 0,-3 6 1 0,-3 5 0 16,0 5-23-16,-6 3-5 0,-3 3-1 0,0 5 0 15,-8 2 28-15,-1 4 6 0,-6 1 1 0,6-1 0 16,-6-6-9-16,3 5-2 0,1 0 0 0,-1-5 0 16,3 0-1-16,3-3-1 0,0-2 0 0,-3-6 0 15,4 0-15-15,-4-5-4 0,3 0 0 0,0-2 0 16,-3-1 0-16,3-2-1 0,3-6 0 0,-2 1 0 16,5-9-3-16,-3 1 0 0,3-3 0 0,0-3 0 15,6-2 14-15,-3-3 2 0,0-3 1 0,0 0 0 0,6-2-25 16,3-3 0-16,0 0 0 0,0 0 0 0,-3-8 12 15,3-3-4-15,0-5 0 0,3 1 0 0,0-1-8 0,6-6 0 16,3 1 0-16,3 0 0 0,0 0 0 0,3 2 0 16,3 1 0-16,-4 2 0 0,-2 5 0 0,3 4-11 15,-3-1 3-15,0 5 0 0,0 0 8 16,0 6 0-16,-3 0 0 0,2-1 0 0,1 4 0 0,0 1 0 16,0 1 0-16,0 3 0 0,3-3 0 0,3 3 0 15,0-6 0-15,-1 3 0 0,10 0 0 0,-3-3 0 16,0 0 0-16,-1-2 0 15,4-3-28-15,-3 0-3 0,0 0-1 0,0-3 0 0,-1-2 32 16,-2 0 0-16,0-1 0 0,-3-2 0 0,3 1 0 0,-3-1 0 0,-4-3 0 16,1 3 0-16,-3-3 0 0,0 1 0 0,0-3 0 15,-6 2 0-15,0-2 12 0,0 0-12 0,3-1 12 16,-3-1-12-16,-1-1 24 0,1-3-1 0,-3 1-1 16,0-1 0-16,0 1-22 0,-3-1 0 0,0 1 0 0,0 2 0 15,0-3 0-15,-3 1 0 0,0 4 0 0,-3-2 0 16,3 6 0-16,-6-1 0 0,3 3 0 0,-6 3 0 15,3 2 0-15,0 3 0 0,0-2 0 0,-2 2 0 16,-1 2 0-16,0 4 0 0,0 4 0 0,-3 1 0 16,3 2 0-16,-3 0 0 0,0 6 0 0,0-1 0 15,0 1 0-15,3 5 0 0,0-6 0 0,0 6 0 16,1 0 0-16,2 0 0 0,0 0 0 0,3-1 0 16,3-2 0-16,0 3 0 0,0 0 0 0,0-3 0 15,0 3 0-15,3 3 0 0,3-1 0 0,-3-5 0 16,3 0 0-16,-1-2 0 0,1-3 0 0,3-3 0 0,-3-2 0 15,0-4 0-15,0-1 0 0,3-4 0 0,0-2 0 16,3-2 0-16,0-1 0 0,0-5 0 0,0-2 0 16,6-1 12-16,-1-5-2 0,1 3-1 0,3-3 7 0,0-2 0 15,3-4 1-15,0 1 0 0,2 0-7 0,-2 3-2 16,3-1 0-16,0 3 0 0,0 0-8 0,-4 6 0 16,1 2 0-16,-3 2 8 0,3 4-8 0,-3-1 0 15,-1 6-12-15,-2 2 12 0,3 3-11 0,-6 3 11 16,0 2-8-16,-3 3 8 0,-3 2 0 0,3-5 0 15,-3 6 0-15,-3-1 8 0,-3 1-8 0,-3 0 0 16,3-4 0-16,-3 1 0 0,-3 0 8 0,3 0 0 16,-3 0 0-16,3-3 0 0,0 0 0 0,0-5 0 0,0 0 0 15,0 0 0-15,0-3-8 0,0-5 0 16,0 0 0-16,0 0 0 0,0 0 26 0,6-7 4 0,-1-4 1 16,4-5 0-16,3-2-8 0,0-6-2 0,6 0 0 15,-3-5 0-15,6 0 9 0,0 2 2 0,2-2 0 16,1 3 0-16,-3 5-32 0,0-1 0 0,3 6 0 0,-3 3 0 15,-4 3 0-15,-2 4 0 0,3 1 0 0,-3 2 0 16,0 6 0-16,3 2 0 0,-6 3 0 0,3 3 0 16,-1-1 0-16,1 6 0 0,3 0 0 0,-3 3 0 31,3 2-16-31,-3 0-10 0,0 0-2 0,0 6 0 0,-1 4-177 16,-2 1-36-16,-3 3-7 0,-3-4-768 0</inkml:trace>
  <inkml:trace contextRef="#ctx0" brushRef="#br0" timeOffset="190473.8921">15352 10911 576 0,'3'-15'12'0,"-3"7"4"0,0 0 0 0,-3-3 0 0,3 1-16 0,-3-1 0 0,3 0 0 0,-6 1 0 16,3-3 105-16,-3 2 19 0,3 0 3 0,0 1 1 0,0-3-52 16,0 5-9-16,3-3-3 0,0 3 0 15,0 3-51-15,0 2-13 0,0-2 0 0,0 5 0 0,0 0 54 0,0 0 8 16,0 0 2-16,0 0 0 0,0 0 0 0,0 0 0 16,-3 8 0-16,0 5 0 0,0 3-52 0,0 5-12 15,-3 6 0-15,0 2 0 0,-5 5 54 0,2 3 8 16,-3 5 2-16,3 1 0 0,-6 4 0 15,3 4 0-15,0 4 0 0,-3 1 0 0,3 2-40 16,0 0-7-16,3-2-1 0,-2-6-1 16,2 0 1-16,3 1 0 0,3 1 0 0,-3 1 0 15,0-2-16-15,3-4 11 0,0-2-11 16,0 3 10-16,-3-6-10 0,3-2 12 0,-3-3-12 16,0 0 12-16,3 0 0 0,-3-5 0 0,0-6 0 0,0-2 0 0,0-5 7 15,0-4 1-15,0-1 1 0,3-4 0 0,-3-2 11 0,3-3 1 16,0-2 1-16,3-3 0 0,-3-5 2 0,-3 0 1 15,6-3 0-15,-3-6 0 0,1-4-13 0,2-3-4 16,2-3 0-16,1-3 0 0,3-4-12 0,0-1-8 0,0-5 10 0,6-3-10 16,0-2 0-16,6-6 0 0,-3 1 0 0,6-1 0 31,6 3-28-31,-4 3 2 0,7 5 0 0,0 2 0 16,3 3 10-16,2 3 1 0,1 6 1 0,0 1 0 0,-1 7 6 0,-2 4 8 0,0 0-13 0,-3 9 5 15,-1 2 8-15,-5 2-12 0,3 4 12 0,-3 2-12 16,-3 5 12-16,0-3-10 0,-4 6 10 0,-2-2-10 15,-3 4 10-15,-3-2 0 0,-3 2 0 0,-3 1-8 16,-3-1 8-16,-6 4 0 0,0-1 0 0,-6 3 0 16,0-1 0-16,-5 1 0 0,-4 0 8 0,0-3-8 15,-6 0 12-15,0-2-1 0,-3 2-1 0,-5-5 0 0,2 0-10 16,0 0 12-16,1-3-12 0,2 0 12 0,0-2-12 16,0-1 0-16,3 1 0 0,4-1 0 15,-1 1-40-15,3 2-9 0,-3-2-3 16,3-1 0-16,3 1-134 0,4 0-27 0,-1-1-6 0,3 1-1 0</inkml:trace>
  <inkml:trace contextRef="#ctx0" brushRef="#br0" timeOffset="191060.2236">16537 11538 864 0,'3'-18'38'0,"0"10"8"0,3-3-37 0,-3 4-9 0,-3-4 0 0,3 0 0 16,-3 1 168-16,0 2 31 0,-3-3 6 0,0 1 2 15,0 2-111-15,-3-3-23 0,3 3-4 0,-3 0-1 16,3 3-43-16,-3-3-9 0,0 0-1 0,0 0-1 15,3 3-3-15,3 5-1 0,-3-5 0 0,-3-1 0 16,-3 1 11-16,6 0 3 0,-3 2 0 0,0-2 0 16,0 2-13-16,-3 0-3 0,0 3 0 0,0 0 0 15,-5 3 4-15,2 2 0 0,-9 3 0 0,-3 3 0 0,0 2 24 16,-3 6 6-16,-2 2 1 0,2 0 0 0,0 3-20 16,0 2-4-16,3-2-1 0,1 3 0 0,2-4 0 15,3 1 0-15,0 5 0 0,6-2 0 0,3-6-18 0,0 3 8 16,3-6-8-16,0 3 0 0,0-5 0 0,6-2 0 15,0-4 0-15,3 1-12 0,-3-3 12 0,6 0 0 16,0-6 0-16,0-2 0 0,6-2 0 0,0-4 16 16,0-4-3-16,6-1-1 0,3-2 7 0,0-6 1 15,2 1 0-15,4-3 0 0,0-1-20 0,3-1 0 16,-1-4 0-16,1 1 0 0,0-1 0 0,-3-2 0 16,3 3 0-16,-7 2 0 0,-5 3 0 0,3 2 0 15,-6 3 0-15,-6 6 0 0,0-1 29 0,-3 6 3 16,-6 5 0-16,0 0 0 0,0 0 0 0,-3 8 0 0,-3 5 0 15,0 0 0-15,0 6-32 0,-3-1 0 0,-3 4 0 16,3-4 0-16,-3 6 0 0,0-3 0 0,0 3 0 16,3 2 0-16,1-2 0 0,-1 0 0 0,0 0 0 0,0 0 0 31,3-3-40-31,3 0-13 0,0-3-3 0,3-2-1 16,3 0-115-16,0 0-22 0,3-3-5 0,3-2-425 15,0-1-86-15</inkml:trace>
  <inkml:trace contextRef="#ctx0" brushRef="#br0" timeOffset="192144.0528">17221 11303 1728 0,'-12'-5'153'0,"0"-1"-122"16,1 1-31-16,-4 2 0 0,3 3 37 0,-3 6 2 15,-6-1 0-15,6 3 0 0,0 3 13 0,0 2 4 16,-5 0 0-16,2 3 0 0,3 2-19 0,-3 4-3 16,3-1-1-16,0 3 0 0,0-3-46 0,3 0-10 15,6 3-1-15,-2 0-1 0,-4-1 25 0,6-1 0 16,0-1 0-16,6 3 0 0,-3-1 0 0,6 1 0 16,0-5 9-16,3-1-9 0,3-2 0 0,-3-3 0 15,2-2 0-15,1-3 0 0,6 0 20 0,3-6-2 16,-3-2-1-16,3-2 0 0,3-6 3 0,3 0 1 15,8-5 0-15,-5-3 0 0,0 0-2 0,3-3-1 0,8-4 0 16,1-1 0-16,-6-5 6 0,2 2 2 0,-2-5 0 16,3-2 0-16,0 0-5 0,-4-6-1 0,-2-2 0 15,6-3 0-15,0 0-9 0,-1 2-3 0,-5 1 0 16,-3 0 0-16,0-3-8 0,2 2 0 0,-5-2 0 0,-3 3 0 16,0-3 0-16,-3 0-11 0,-3 3 3 0,-3 2 0 15,-1 3 8-15,1 3 0 0,-3 2 0 0,-3 5-8 16,-3 1 8-16,0 2 14 0,3 3-3 0,-3 0-1 15,-3 2-10-15,-3 1 8 0,3 5-8 0,-3-1 8 16,0 1-8-16,-3 2 8 0,0 4-8 0,-3-1 8 16,0 0-8-16,0 5 8 0,-2 0-8 0,-4 6 8 15,-6 2-8-15,0 6 0 0,3-3 0 0,-3 5 0 16,-5 3 0-16,2 0-14 0,0 2 3 0,3 1 1 16,3 2 10-16,0 0 0 0,1 0 0 0,-1 6 0 15,3-1 0-15,3 3 0 0,-3 6 0 0,3 2 0 0,3 0 0 0,0 3 0 16,3-1 0-16,-3 4 8 0,0-4 8 15,0 4 3-15,6 2 0 0,-5 0 0 0,-1 0 1 16,0 5 1-16,-3-5 0 0,3 0 0 0,-3-3-1 16,-3 0-1-16,-3-2 0 0,3 0 0 0,0-1-19 0,1-1 10 15,-7-1-10-15,3 0 8 0,6 0-8 0,-3-3 0 16,-3-2 0-16,-3 0 0 0,1-6 0 0,5 0 0 16,3-4 0-16,-3-1 0 0,3-5 8 0,0-3 0 15,6-5 0-15,0 2 0 0,-3-2 10 0,3-2 2 16,3-1 0-16,0-2 0 0,3-3 1 0,-3 5 1 15,-3-2 0-15,6-3 0 0,0 0-22 0,0 0-10 0,0 0 1 16,0 0 0-16,0 0 9 0,0 0 16 16,0 0-4-16,0 0-1 0,-6 2-11 0,6-2 0 0,0 0 0 15,0 0 0-15,0 0 8 0,0 0-8 0,0 0 12 0,0 0-4 16,0 0-8-16,3-8-9 0,-3 0 9 0,6-2-13 16,3-1 13-16,0-2 10 0,-3 0-2 0,6-6 0 15,3 1-8-15,3-4 0 0,-3 1 0 0,3-3 0 16,2 1-10-16,1-1 10 0,9-5 0 0,-6 2-9 15,6-2-4-15,-1 0-1 0,1-3 0 0,3 3 0 16,-3-3-5-16,2 3-1 0,4 0 0 0,0 3 0 16,3-3 7-16,-4 5 1 0,-8 5 0 0,9 4 0 15,-4 1 4-15,-2 4 8 0,-3-1-13 0,-3 6 5 16,-3 0 8-16,0 2 0 0,-4 3-9 0,-2 5 9 16,0-2 0-16,-3 2 0 0,-3 0 0 0,3 6 0 0,-3 0-12 15,0-1 12-15,-6 3-10 0,3-2 10 0,-3 2 0 16,-3 0 0-16,0-2 0 0,-3 2 0 0,-3-2 0 15,0 2 0-15,0-5 0 0,-6 3 0 0,0-3 0 16,-3 2 0-16,0-2 13 0,-6 0-4 0,1 0-9 0,-4 2 0 16,-3-4 0-16,0 2 0 0,0-3 0 0,4-2 0 15,5 2 0-15,3-2 0 0,-3-1 0 0,0 4 10 16,6-6-10-16,3 2 10 0,3 1-10 0,0-1 0 16,-3 1 9-16,3 2-9 0,6-5 0 15,-5 6 0-15,-1-1-12 0,3 0 4 0,3-5 8 0,0 8 0 16,0 0 0-16,3 3 0 0,0-1 0 0,5 1-8 15,7-1 8-15,0 1 0 0,0 2 0 0,0 1 0 0,9-1 0 16,3 5 0 0,-1-2-50-16,-2 3-5 0,0-1-1 0,0 1-726 0,3-1-146 15</inkml:trace>
  <inkml:trace contextRef="#ctx0" brushRef="#br0" timeOffset="193354.1376">18335 11160 990 0,'-9'-5'21'0,"9"5"5"0,-6-3 1 15,0 1 1-15,0-1-28 0,0 3 0 0,0-3 0 0,3 3 0 0,3 0 80 0,0 0 11 16,0 0 1-16,0 0 1 0,0 0-30 0,6-5-7 16,0 0 0-16,3 2-1 0,6-2-20 0,-1 2-4 0,4-2-1 0,3 2 0 15,6 1 19-15,0-1 4 0,5 0 1 0,1 1 0 16,6-1-26-16,-3 0-4 0,5-2-2 16,-5 2 0-16,3 3-10 0,-4-2-1 0,-2-1-1 15,0 0 0-15,-3 1-10 0,-1 2 8 0,1-3-8 16,-3 0 8-1,0 3-113-15,-6 0-23 0,-7 0-5 0,1-2-1 0</inkml:trace>
  <inkml:trace contextRef="#ctx0" brushRef="#br0" timeOffset="193643.5174">18766 10546 1868 0,'0'0'83'0,"0"0"17"0,3-5-80 0,-3 5-20 16,0 0 0-16,0 0 0 0,6 8 23 0,-3 3 1 15,0 2 0-15,0 5 0 0,-3 3 19 0,-3 3 4 16,3 3 1-16,-3 7 0 0,0 8-20 0,0 3-3 16,-3 3-1-16,0 0 0 0,0 2-3 0,0-2-1 15,-3 2 0-15,3 0 0 0,0 6-7 0,-3-3-1 16,4 0-1-16,2-1 0 0,0-1-3 0,0-1 0 15,3-5 0-15,0-3 0 0,-3 1-8 0,-3-4-11 16,0 1 3-16,0-3 0 16,-3 0-216-16,-3-5-42 0,-21 18-9 0,6-21-1 15</inkml:trace>
  <inkml:trace contextRef="#ctx0" brushRef="#br0" timeOffset="193960.9239">19088 11269 1785 0,'3'-11'159'0,"5"11"-127"0,-2-5-32 0,3 7 0 16,3 1 28-16,0 2-1 0,0 9 0 0,0-1 0 15,-3 5 13-15,0 3 4 0,-3 3 0 0,0 3 0 16,-3-1-16-16,0 1-4 0,-3-1 0 0,-3 1 0 16,0-1-12-16,-3-2-4 0,0 0 0 0,0-1 0 15,-3 1 0-15,3-5-8 0,0-3 12 0,0 0-4 16,0-6 8-16,3 1 2 0,-3-6 0 0,3 0 0 15,0-5 23-15,3 0 5 0,0 0 1 0,3-8 0 0,-3-5 20 16,6-3 4-16,0-2 1 0,3-3 0 0,-3-6-28 16,3-2-4-16,6-3-2 0,-3-2 0 0,6-3-22 15,-4-3-4-15,7 3 0 0,0 3-1 0,3-1-11 16,3 4 0-16,0 7 0 0,5 3 0 0,4 2 0 16,0 1-11-16,-1 4 11 0,-2 1-12 15,0 5-124-15,0-2-24 0,-1 7-6 16,-5-2-923-16</inkml:trace>
  <inkml:trace contextRef="#ctx0" brushRef="#br0" timeOffset="194367.4284">20016 11282 1832 0,'6'-27'81'0,"-3"17"17"0,0-3-78 0,0-1-20 0,3 4 0 0,-3-3 0 16,0 2 61-16,0 0 9 0,0-2 2 0,0 0 0 15,-3 0-44-15,3 2-8 0,-6 1-1 0,3-1-1 16,-6 3-18-16,0-3 0 0,0 3 0 0,-3 1 0 16,-6 1 0-16,-3 4 0 0,1 2 0 0,-1 2 0 15,-6 1 14-15,-3 5 2 0,0 2 1 0,-2 1 0 16,2 5-4-16,3 2-1 0,-3 6 0 0,3-3 0 16,7 8-3-16,-1-5-1 0,3 0 0 0,0-3 0 15,3 0-8-15,3-2 0 0,3-3 0 0,3-3 8 16,0 0-8-16,0-5 0 0,3 0 0 0,3 0 8 15,6-3 0-15,0-5 0 0,3 0 0 0,3-5 0 16,3 0 3-16,2-6 0 0,1 1 0 0,0-4 0 16,3-1 1-16,0-1 0 0,0-3 0 0,-4 1 0 0,1-1 13 0,-3 3 3 15,0 3 1-15,-3 2 0 0,-3 1 4 0,-3 2 1 16,0 3 0-16,-3 2 0 0,-6 3-10 0,0 0-1 16,0 5-1-16,0 6 0 0,0-1-22 0,-3 4 0 15,-3 4 0-15,0 3 0 0,0 3 0 0,-3 3 0 16,3-1 0-16,-3 3 0 15,3 0-165-15,-3 0-38 0,3-5-7 16,-3-3-2-16</inkml:trace>
  <inkml:trace contextRef="#ctx0" brushRef="#br0" timeOffset="194587.4865">20394 11086 1659 0,'12'-26'73'0,"-3"15"16"0,-3 0-71 0,-3 3-18 0,3-2 0 0,-3-1 0 15,-6 6 98-15,0 0 16 0,-3 2 3 0,-3 6 1 16,-3 2-71-16,0 3-15 0,-6 3-2 0,4 2-1 16,-4 5-29-16,-3 3 0 0,3 1 0 0,-6 9 0 15,0 4 31-15,4-3 0 0,2 2 0 0,3-2 0 16,3-1-31-16,3 1 0 0,3-3 0 0,0 0 0 16,6-2 12-16,0-3-3 0,0-3-1 0,6 0 0 15,3 0-23-15,3 0-5 0,0-5 0 0,0 3-658 16,6-6-131-16</inkml:trace>
  <inkml:trace contextRef="#ctx0" brushRef="#br0" timeOffset="195534.93">20820 11298 1324 0,'-3'-3'118'0,"-3"0"-94"15,6 3-24-15,0 0 0 0,0 0 144 0,0 0 24 16,0 0 4-16,0 0 2 0,6 0-119 0,6 0-24 16,3-2-5-16,0 2-1 0,0-6-7 0,5 1-2 15,1-3 0-15,6-2 0 0,-3-6-8 0,0 3-8 16,2-3 12-16,-2 0-12 0,0-5 10 0,-3 2-10 16,0 1 8-16,0-4-8 0,-4-1 30 0,4-1 1 0,-3-5 0 0,3-3 0 15,3-2-15-15,-3-6-4 0,-1 0 0 16,4 1 0-16,-3-4-12 0,-3 1 11 0,3 0-11 0,0-3 10 15,-1 0-10-15,1-3 0 0,3 0 0 0,-3 1 0 16,-3 4 0-16,-6 12 0 16,0-4 0-16,-4 3 0 0,1 1 0 0,0 2 0 0,0 5 0 0,-3 0 0 15,0 3 21-15,0 0-1 0,0 5 0 0,-3 5 0 16,-6-2-8-16,3 5-3 0,-3 0 0 0,0 3 0 16,0 2-9-16,-3 0 0 0,0 3 0 15,0 0 0-15,0 0 0 0,0 3 0 0,-3 2 0 0,1 1 0 16,-4-1 0-16,3 3 0 0,-3 5 0 0,0 0 0 15,-3 6 0-15,-3-1 0 0,3 4 0 0,-3 1 0 16,-2 7 0-16,-4 1 0 0,3 9 0 0,-6 0 0 16,3 2 0-16,-8 14 0 0,2-4 14 0,3 4-4 0,-3 2 6 15,3 0 2-15,1 1 0 0,-4-4 0 0,-3 1 0 0,3-6 0 16,-5 0 0-16,2-2 0 0,3-3-5 16,-3 3-1-16,7 2 0 0,-1-3 0 0,3 1-12 0,3-3 0 15,0-5 0-15,4-1 0 0,2 1 22 0,0-5 8 16,0-4 2-16,3-2 0 0,-3 0-32 0,6-2 0 15,-3-9 0-15,3 4 0 0,0-9 16 0,0 0-4 16,4-5 0-16,-1-3 0 0,0 1 13 0,3-4 3 16,-3-2 0-16,3-2 0 0,0 2 3 0,0-6 1 15,3 1 0-15,-3 0 0 0,3-6-18 0,0 3-3 16,0-2-1-16,0-1 0 0,3 0-10 0,0-2 0 16,3 0 0-16,-3-3 8 0,6-2-8 0,-3 2 0 0,2-5 0 15,7-3 0-15,3-3 0 0,0 1 0 0,3-3 0 16,3 0 0-16,0 0 0 0,5-3 0 0,1 0-12 0,6 3 12 15,-1-3-19-15,4 3 4 0,-3-3 1 0,3 3 0 16,-1 3 14-16,4 2 0 0,0 0 0 0,-1 6 0 31,4 4-28-31,0 1-4 0,-7 3 0 0,1 4 0 0,-3-2 20 0,-4 8 3 0,-2-2 1 16,-3 2 0-16,-3 0 8 0,-3 2 0 0,-3 4 0 0,-4-1 0 16,-2 0 0-16,-3 3 0 0,-3 3 0 0,0-1 0 15,-3 6 0-15,-3-3-8 0,-3 3 8 0,-3 0-8 16,0 3 8-16,-6-1 0 0,0 1 0 0,-2-1 0 15,-7-2 0-15,0 3 0 0,-3-3 0 0,3-1 0 16,-6 1 0-16,4-3 8 0,-1-2-8 0,0 0 0 16,-3-1 0-16,6-2 0 0,-2-3 0 0,2 1 0 0,0-1 11 15,3-2-3-15,0-3 0 0,3-3 0 0,3 3-8 16,-3-5 0-16,7 2 0 0,-1 0 0 0,3 3 0 0,0-2 0 16,6 2 9-16,0 0-9 0,-6-3 0 0,6 3 0 15,0 0 0-15,0 5 0 0,0 3 0 0,3 0 0 16,6 3 0-16,0 0 0 0,3 4 0 0,8 4 0 15,4-1 0-15,6 4 0 0,9 4 0 0,-1-2 0 16,4 2 0-16,-3 1-8 0,-1-1 8 0,1 3 12 16,-3 6-2-16,-3-1-1 15,-1 3-111-15,-5 0-22 0,0-2-5 0,-6 2-1013 16</inkml:trace>
  <inkml:trace contextRef="#ctx0" brushRef="#br0" timeOffset="242439.8356">3092 14372 1152 0,'0'0'102'0,"3"-5"-82"16,-1 2-20-16,4-2 0 0,-3 0 74 0,3 2 10 15,-6 3 3-15,0 0 0 0,6-5-33 0,-6 5-6 16,0 0-2-16,6-8 0 0,0 2-10 0,0 1-1 0,-6 0-1 16,0 5 0-16,0 0-25 0,0 0-9 0,3-8 0 0,-6 3 9 15,0-1 0-15,3 6 0 0,-3-5 0 0,0 2 0 16,0-2 3-16,-9 3 0 0,6-1 0 0,-3 3 0 16,4-3 8-16,-4 1 1 0,0-1 1 0,0 0 0 15,0 3-3-15,3 0-1 0,-3 3 0 0,0 0 0 16,0 2 0-16,-3-2 0 0,0 2 0 0,3 0 0 15,-3 3-18-15,1 3 8 0,-4-1-8 0,3 1 0 16,0 2 9-16,-3 3-9 0,0 0 0 0,0 0 9 16,3 0 3-16,-6 2 0 0,1-2 0 0,2 2 0 15,0-2 8-15,3 3 3 0,-3-1 0 0,6 4 0 16,-6-4-4-16,9 3-1 0,-3 3 0 0,3-3 0 16,3 3-8-16,0-3-2 0,3 3 0 0,3-3 0 15,0 0 3-15,3 0 0 0,3 1 0 0,0-6 0 0,3-1 4 16,-6 1 1-16,6-3 0 0,0 1 0 0,0-6-7 15,0 0-1-15,0-3 0 0,-4-2 0 0,4-3 8 16,3 0 2-16,-9-6 0 0,6 1 0 0,-3-3-18 0,3-5 0 16,0 0 8-16,-3-3-8 0,3-3 0 0,-3 1 0 15,3-4 0-15,-1-1 0 0,1-1 0 0,-3-3 0 16,3-2-10-16,-3 0 10 0,0 0 0 0,3 0 0 16,-3 3 0-16,0-1 0 0,3 6 9 0,-6 2 0 15,0 3 0-15,0 6 0 0,-3-1 6 0,0 3 1 16,-3 8 0-16,0 0 0 0,0 0 16 0,0 0 4 15,3 8 1-15,-1 3 0 0,-4 5-27 0,2 2-10 16,0 3 0-16,2 1 9 0,1-4-9 0,-3 1 8 16,0 2-8-16,3-3 8 0,-3 4-8 0,3-4 0 15,-3 1 0-15,0 2 0 0,3 0 0 0,0-3-19 16,-3 4 3-16,3-1 1 16,-3 3-117-16,0-3-24 0,-3 3-5 0,0-3-535 0,-3 3-106 15</inkml:trace>
  <inkml:trace contextRef="#ctx0" brushRef="#br0" timeOffset="242851.0906">3392 14494 2041 0,'0'-16'90'0,"3"11"19"15,3-6-87-15,3 3-22 0,-3-2 0 0,6 2 0 0,6-3 52 0,0 3 5 16,2 0 2-16,1 3 0 0,0 0-22 0,3 2-4 15,0 0-1-15,-3 3 0 0,-1 6-20 0,-2-1-4 16,0 6 0-16,0 2-8 0,-6 5 12 0,-3 1-12 16,0 2 12-16,-6 3-12 0,3 0 32 0,-3-1 0 15,-6 1 0-15,3 0 0 0,-3 0-1 0,0-3-1 16,0 0 0-16,0-2 0 0,0-1-11 16,0-5-3-16,0 1 0 0,3-1 0 0,-3-5-3 0,0-3-1 15,3-5 0-15,0 0 0 0,0 5-12 0,0-5 0 16,0 0 0-16,0 0 0 0,3-5 0 0,0-5 9 15,0 2 1-15,3-6 0 0,3-2-10 0,-3-2 12 16,3-3-12-16,2 2 12 0,-2-5-12 0,3 3 8 16,3 0-8-16,-6 3 8 0,3-1 0 0,0 1 0 15,0 2 0-15,0 5 0 0,0-2-8 0,0 5 0 16,-3 3 0-16,2-1 0 0,-5 4 0 0,3 2 0 0,3 2 0 16,0 1 0-16,0 0 0 0,3 2 0 0,0 3 0 0,0 0 0 15,5 0-23-15,-2 2 3 0,3-2 1 0,0 3 0 31,3 2-121-31,-3 0-24 0,-3 1-4 0,-1 1-884 0</inkml:trace>
  <inkml:trace contextRef="#ctx0" brushRef="#br0" timeOffset="243599.3837">4925 14325 864 0,'6'-6'76'0,"-6"1"-60"16,0 5-16-16,0-8 0 0,-3 0 229 0,3 3 43 15,0 5 9-15,-3-8 2 0,-3 3-162 0,0-3-32 16,6 2-6-16,0 6-2 0,-3-5-33 0,0 0-6 16,-3-1-2-16,0 1 0 0,3 0-28 0,-6 0-12 15,0 2 11-15,1 0-11 0,-1 1 0 0,0 2 8 0,-3 0-8 16,0 0 0-16,-3 0 9 0,3 2-1 0,-3 1 0 0,-3 0 0 16,0 2 0-16,1 3 0 0,-4-3 0 15,0 6 0-15,-3-1 14 0,3 4 2 0,-2-1 1 0,-1 3 0 16,0 5-14-16,3-3-3 0,-3 3-8 15,0 1 12-15,7 1-3 0,2 4-1 0,3-1 0 0,0 1 0 16,3-3-8-16,0 2 8 0,0 1-8 0,3-6 8 16,0 3-8-16,3-3 0 0,0-3 9 0,3-2-9 15,0 0 0-15,0 0 8 0,0-6-8 0,0 1 0 16,6 0 0-16,0-6 0 0,0 3 0 0,3-3 0 16,0 0 0-16,0-2 0 0,0 0 0 0,0-3-8 15,3 0 8-15,0-3 0 0,-1 0 0 0,1-2 0 16,-3 0 0-16,6-3 11 0,-3-5-3 0,3-1 0 15,-3-1-8-15,3-4 12 0,-3-2-12 0,6 0 12 16,-4-6 4-16,1-2 2 0,3 0 0 0,0-5 0 0,0-1-5 16,0-2-1-16,0-5 0 0,-1 0 0 0,4-3-12 15,0-3 0-15,3-2 8 0,-6-1-8 0,0-2 0 16,-1 1 0-16,1-1 0 0,-3 2 0 0,0 6 0 0,-3 3 0 16,6 2 0-16,-3 3 0 0,-3 6-11 0,0 1 2 15,-1 4 0-15,-2 7 0 0,0 1 9 0,-3 2 0 16,0 6 0-16,-3 2 0 0,0 0 0 0,3 2 0 15,-6 6 0-15,0 0 0 0,0 0 0 0,0 0 0 16,-6 8 0-16,3 6-8 0,-6 1 8 0,-3 7 8 16,0 4-8-16,-5 8 11 0,-1 6 11 0,-3 5 2 15,-3 5 1-15,0 1 0 0,0 2 15 0,4-1 4 16,2-1 0-16,6-4 0 0,0-4-32 0,3 2-12 16,6-6 11-16,3 6-11 0,3-5 9 0,6-3-9 0,3 0 8 15,6 0-8-15,-3-2-15 0,5-1-8 0,1-2-1 16,3-3-1-1,0 0-183-15,6-3-37 0</inkml:trace>
  <inkml:trace contextRef="#ctx0" brushRef="#br0" timeOffset="245379.5435">6473 14015 849 0,'6'-16'37'0,"-3"8"9"0,3 0-37 0,0-2-9 0,0-1 0 0,0 0 0 16,-3-2 85-16,3 3 15 0,-3-1 4 0,3 3 0 16,-4 0-14-16,-2 3-2 0,3 0-1 0,-3 5 0 15,0 0-34-15,0 0-6 0,0 0-2 0,6 5 0 16,-3 6-17-16,0 2-3 0,0 8-1 0,0 3 0 16,0 10-3-16,0 1-1 0,-3 2 0 0,3 2 0 15,0 1 19-15,-3 2 3 0,0 1 1 0,0-1 0 16,3-2-7-16,0-1-2 0,-6-4 0 0,3-1 0 15,0-5-6-15,0-2 0 0,0-4-1 0,-3-1 0 16,0-4-11-16,3-2-1 0,-3-5-1 0,0 2 0 16,0-5 5-16,0 0 1 0,3-8 0 0,0 0 0 15,0 0 23-15,0 0 5 0,-6-3 0 0,3-2 1 16,0-3-7-16,0 0-2 0,0-5 0 0,3-3 0 16,-2-3-23-16,2-2-5 0,0-5 0 0,2-1-1 0,4-2-11 15,0-3 0-15,6-5 9 0,3 3-9 0,0 0 0 16,3-1 0-16,3 1 0 0,3 2 0 0,-1 0-24 0,4 3 0 15,6 0 0-15,-3 3 0 16,-4-1-40-16,7 3-7 0,0 3-1 0,0 3-663 16,2 2-132-16</inkml:trace>
  <inkml:trace contextRef="#ctx0" brushRef="#br0" timeOffset="245767.8185">7327 14245 1036 0,'0'0'92'0,"0"0"-73"0,0 0-19 0,0 0 0 16,0 0 172-16,0 0 32 0,9-2 5 0,0-1 2 15,-3-2-150-15,6-1-29 0,3-2-7 0,6 0-1 16,-4-2-12-16,4-1-2 0,0 1-1 0,3-4 0 16,3 4-9-16,-3-3 0 0,-7-3 0 0,4 3 0 15,3-6 0-15,-6 6-12 0,-3-3 2 0,-3-3 1 16,-3 6 9-16,3-3 11 0,-4 0-3 0,-5 3 0 15,-6 0 20-15,3 2 3 0,3 1 1 0,-3 2 0 16,-8 0 16-16,2 3 3 0,6 5 1 0,-6-3 0 16,0-2-25-16,-6 2-5 0,0 3-1 0,0 0 0 15,-3 5-21-15,-3 3 8 0,-6 3-8 0,1 5 0 16,2 0 0-16,0 2 0 0,0 1 0 0,0-1 0 16,0 3 0-16,4 0 0 0,-1 1 10 0,3-1-10 0,-3 0 0 15,6 0 8-15,6 0-8 0,0 0 0 0,0 1 0 16,3-1 0-16,6-3 0 0,3 1 0 0,3-1 0 0,0 4 0 15,0-7 0-15,3 1 0 0,6 3-16 0,3-6-7 16,-7 0-1-16,7-2 0 16,3-1-179-16,0-4-36 0,23-6-7 15,-14 0-2-15</inkml:trace>
  <inkml:trace contextRef="#ctx0" brushRef="#br0" timeOffset="246203.7791">8045 13996 748 0,'3'-31'33'0,"2"20"7"0,-2-2-32 0,3 2-8 0,6 1 0 0,-9-1 0 15,-6 3 241-15,3 8 47 0,3-5 8 0,-3 5 3 16,0 0-175-16,0 0-36 0,6 11-6 0,-3 2-2 16,6 3-54-16,-6 5-11 0,-9 5-3 0,3 3 0 15,6 3 4-15,-6 2 0 0,-9 4 0 0,3-4 0 16,3 3-6-16,0 0-1 0,-2 0 0 0,-1 0 0 16,-3 0 11-16,3-2 3 0,6-4 0 0,0 1 0 15,-3-6 8-15,3 1 1 0,-3-6 1 0,3 0 0 16,0-2-5-16,0-3-2 0,-3-3 0 0,0-3 0 15,6 1-7-15,-3-3-2 0,-3-3 0 0,3-2 0 16,3-3 11-16,0 0 1 0,0 0 1 0,-6 0 0 16,0-3 6-16,0-5 0 0,3 0 1 0,0-5 0 15,-3 0-17-15,3-6-4 0,3-4-1 0,3-4 0 16,-3-2-15-16,3-5 0 0,6-6 0 0,0 0 0 16,9-2 0-16,-3 0-13 0,0-3 1 0,9 2 0 15,8 1-14 1,-2 2-2-16,-3 1-1 0,0 4 0 0,3 6 8 0,2 0 1 0,-2 3 1 0,-3 2 0 15,3 5 19-15,-4 3 11 0,1 3-2 0,-3 3 0 0,-3 4-21 16,0 4-5-16,-6 2-1 0,-1 2 0 0,1 6 18 0,-6 3-12 16,3-1 12-16,-9 6-10 0,-3 3 10 0,-3-1 0 15,-6 6 0-15,-3 3-8 0,-6 2 8 16,-2 0 0-16,-4 0 10 0,-3 0-10 0,-3 3 0 0,3-3-8 16,1 0-1-16,-1 0 0 15,-9-5-56-15,9 0-11 0,9-3-3 0,1-3-648 16,2 1-129-16</inkml:trace>
  <inkml:trace contextRef="#ctx0" brushRef="#br0" timeOffset="246581.5807">8643 14200 1857 0,'0'0'82'0,"12"0"18"0,0 0-80 0,3 0-20 0,-1 0 0 0,4-2 0 16,3-1 51-16,6 0 6 0,-3 1 2 0,2-1 0 15,4-2-33-15,3-3-6 0,0 0-2 0,-4-3 0 16,4 3-18-16,-3-5 0 0,0 2 0 0,-3 1-9 16,-4-3-10-16,1-3-1 0,-6 0-1 0,0-3 0 15,-6 4 21-15,-3-1 0 0,-3-3 0 0,0 1 8 16,-3 2 24-16,0 0 5 0,-9-3 1 0,3 3 0 16,-3 3 8-16,0 0 2 0,-9 2 0 0,3 3 0 15,-3 1-3-15,0 1 0 0,-6 4 0 0,4-1 0 16,-4 3-29-16,0 3-5 0,0 2-2 0,-3 3 0 0,0 5-1 15,1 0 0-15,-4 3 0 0,3 5 0 0,0 0-8 0,0 6 0 16,1-1 0-16,-1 4 0 0,0-1 0 0,3 0 0 16,0 0 0-16,6-3 0 0,0 3 0 15,4 0 0-15,-1-2 0 0,3-1 8 0,0 1-8 0,6-1 0 16,-3 1 0-16,6-3 0 16,3-3-40-16,3 3 0 0,6-3 0 15,0-3 0-15,2-2-147 0,7-3-29 0,0-2-7 0,6-3-366 16,0-3-74-16</inkml:trace>
  <inkml:trace contextRef="#ctx0" brushRef="#br0" timeOffset="247274.1335">9274 14356 518 0,'39'-21'46'0,"-22"11"-37"0,7-1-9 0,0-2 0 16,0-3 209-16,0 0 40 0,2 3 8 0,-5-3 2 15,0 3-92-15,0-1-19 0,-6 1-3 0,-3 3-1 16,0-1-52-16,-3 0-10 0,-3 4-2 0,-1-4-1 16,1 6-51-16,-3-3-9 0,-3 2-3 0,-3 1 0 15,-3 0-16-15,1 0 10 0,-1 5-10 0,-6 0 8 16,-3 2-8-16,0 1 0 0,-3 5 0 0,0 0 0 15,-9 2-8-15,4 6 8 0,-1 3 0 0,-3-1 0 16,3 1 0-16,3 2 16 0,-2-3-2 0,8 4-1 16,-3-1 0-16,6-3 0 0,3-2 0 0,0 0 0 15,3-3-13-15,0 0 9 0,6-5-9 0,0 0 8 16,0-8-8-16,9 6 10 0,0-4-10 0,3-4 10 16,0-4-2-16,9-4-8 0,-1-1 12 0,7-5-4 15,0 0-8-15,0-5 0 0,3 3 0 0,-4-3-11 16,-2-3 11-16,3 0 16 0,-6 0-4 0,0 3-1 0,-6 0-11 15,2 2 0-15,-5 3 0 0,-3 6 0 0,-3-1 21 16,0 6 9-16,0 2 2 0,-6 3 0 0,0 0-3 0,-3 8 0 16,3 8 0-16,-3 0 0 0,0 3-19 15,0 4-10-15,0-2 10 0,0 6-10 0,6-3 0 0,-3 0 0 16,0-1 0-16,3-1 0 0,3-4-9 0,-3 1-8 16,3-4-2-16,0-1 0 0,0-4 19 0,3-2-8 15,0-2 8-15,3-4 0 0,-3-4 11 0,6-1 9 16,-1-5 1-16,1-3 1 0,3-2-22 0,3-3-13 15,0-5 1-15,3 0 1 0,-4-3 11 0,4 0 14 0,0-2-3 16,3-3-1-16,0-3-10 0,2 0 8 0,-2-7-8 0,0-1 8 16,3-5-8-16,-3-3 0 0,-1-2 0 0,1 2 0 15,-3-2 8-15,3 2-8 0,-6-4 8 16,-1 1-8-16,-2-2 0 0,-3 3 0 0,0 2 0 0,0 1-11 16,0 2 11-16,0 3 0 0,-3 4 0 15,0 1 0-15,-4 3 0 0,1 5 0 0,0 2 0 0,-3 6 0 16,0 5 0-16,0 6 0 0,-3-1 8 0,-3 9-8 15,0 2 0-15,0 0 0 0,-3 8 0 0,0 5-8 16,-6 8 8-16,0 0-8 0,0 6 8 0,0 4-8 16,-2 1 8-16,2 8 0 0,-3 2 0 0,0 6 0 15,3 2 0-15,-3 0 0 0,0 1 8 0,0-1-8 16,3 0 12-16,0 3-3 0,0 0 0 0,3 0 0 16,0-3-9-16,4-2 0 0,-1-3 0 0,0 0 0 15,3-6 9-15,0-4-9 0,3-1 10 0,-3-2-10 0,3-3 8 16,-3-3-8-16,2-4 0 0,1-1 0 0,-3-3-11 15,3-4-8-15,-3-4-1 0,3-2-1 16,3-5-34-16,-6-3-6 0,0 0-2 0,0 0 0 16,3-3-95-16,3-8-19 15,0 1-4-15,0-6-447 0,0-2-88 0</inkml:trace>
  <inkml:trace contextRef="#ctx0" brushRef="#br0" timeOffset="247460.942">10155 13737 1440 0,'-6'-5'128'0,"0"2"-103"0,0-2-25 0,0 0 0 16,0 2 145-16,0-2 24 0,3-3 5 0,0 2 1 16,0 1-63-16,0 0-13 0,0 0-3 0,3-1 0 15,0 1-37-15,0 0-8 0,3-1-2 0,3 1 0 16,0 3-31-16,3-1-6 0,3-2-2 0,3-1 0 16,6 1-10-16,0 2 0 0,5-2 0 0,4 0 0 31,0 2-112-31,3-2-19 0,2 5-3 0,-5-3-1 0</inkml:trace>
  <inkml:trace contextRef="#ctx0" brushRef="#br0" timeOffset="248876.5917">10042 13742 403 0,'0'0'36'0,"0"0"-36"0,0 0 0 0,0 0 0 16,0 0 35-16,0-5 0 0,3 0 0 0,-3 5 0 16,0-5-35-16,0 5 0 0,0-6 0 0,-3 1 0 15,3 0 0-15,0 5 0 0,-3-6 0 0,-3 4 0 16,6 2 0-16,-6-3-16 0,0 0 5 0,0 1 1 16,-3-1 10-16,0 3 0 0,0 0-9 0,0 0 9 15,-3 0 11-15,3 0 6 0,1 0 2 0,-1 0 0 16,3 0 33-16,-3 0 6 0,-3 0 2 0,6 0 0 15,-3 0 9-15,3 0 3 0,-3 0 0 0,0-2 0 16,0-1-17-16,3 3-3 0,0-3-1 0,0 3 0 16,0 0-11-16,6 0-3 0,0 0 0 0,0 0 0 0,-6-2-5 15,6 2-2-15,0 0 0 0,0 0 0 0,0 0 0 16,0 0 0-16,0 0 0 0,0 0 0 0,0 0-18 16,9 0-3-16,0 0-1 0,0 0 0 0,6 2 16 0,-3-2 4 15,0 0 0-15,3-2 0 0,6 2 16 0,-1-3 3 16,4 3 1-16,3-3 0 0,0 1-16 0,3-1-4 15,-1 0 0-15,7 1 0 0,-3-1-6 0,3 0-2 16,2 1 0-16,1-3-611 16,3 2-122-16</inkml:trace>
  <inkml:trace contextRef="#ctx0" brushRef="#br0" timeOffset="249570.5165">11360 13740 518 0,'0'0'46'0,"0"0"-37"0,0 0-9 0,0 0 0 16,-6-3 99-16,6 3 17 0,0 0 4 0,0 0 1 15,0 0-42-15,0 0-9 0,0-5-2 0,0 5 0 16,6-5-26-16,0 2-6 0,0 0 0 0,0-2-1 15,3 5 9-15,3-3 3 0,0 1 0 0,3 2 0 16,0-3 13-16,3 3 2 0,0-3 1 0,5 3 0 16,-2 0-17-16,6-2-3 0,0-1-1 0,2 0 0 15,1 1-16-15,3-1-3 0,3 1-1 0,-1-4 0 16,1 1-1-16,-3 2 0 0,-3-2 0 0,-1 2 0 16,-2 1-50-16,-3-4-11 15,-3 4-1-15,0-1-535 0,-3 1-106 0</inkml:trace>
  <inkml:trace contextRef="#ctx0" brushRef="#br0" timeOffset="249922.885">12021 13094 1497 0,'-3'-5'66'0,"3"5"14"0,-6-5-64 0,3 5-16 0,3 0 0 0,-6 2 0 16,0 4 82-16,-3 2 13 0,4 5 2 0,-1 3 1 15,-3 5-41-15,-3 3-8 0,0 5-1 0,-6 2-1 16,0 7-7-16,-6 1-2 0,-2 4 0 0,-1 4 0 16,0 3-14-16,-3 1-2 0,-3 2-1 0,1-3 0 15,-1 3-6-15,0-3-2 0,3 3 0 0,1 0 0 16,-1 0-5-16,3 0-8 0,-3-6 11 0,1 1-11 15,-1-3 12-15,0-3-4 0,0 1 0 0,-2-1-8 16,-1-2 0-16,0-6 0 0,0 0 0 0,7-2 0 16,2-5-16-16,3-6-4 0,0-3-1 0,3-4 0 15,6-4-48-15,3-2-10 16,3-5-1-16,6-3-536 0,0-11-108 0</inkml:trace>
  <inkml:trace contextRef="#ctx0" brushRef="#br0" timeOffset="250575.5786">12539 12867 1555 0,'3'-8'138'0,"0"0"-110"0,0-3-28 15,-3 3 0-15,0 0 35 0,0 3 1 0,3 2 1 0,-3 3 0 16,0 0 15-16,0 0 4 0,0 0 0 0,-3 8 0 15,0 6-35-15,-3 4-6 0,-6 6-2 0,0 5 0 16,0 11 10-16,-5 5 1 0,-4 8 1 0,-3 0 0 16,-3 2 4-16,-3 6 1 0,-2-3 0 0,-1 3 0 15,0-3-6-15,0 0-2 0,4 1 0 0,-1-4 0 16,0-7-10-16,3-1-3 0,1 1 0 0,2-3 0 16,0-3-9-16,0-2 8 0,0 0-8 0,3-6 8 15,1-2-8-15,-1 0 0 0,0-6 9 0,3-2-9 16,0-6 8-16,6-2-8 0,-3-5 10 0,4-3-10 15,2-3 15-15,3-2-3 0,-3-3-1 0,6-3 0 16,3 3 1-16,-3-8 0 0,6-2 0 0,0-4 0 16,3-1 0-16,3-1 0 0,2-3 0 0,4 3 0 15,3 0-12-15,0 6 0 0,0-3 0 0,0 2 0 0,0 6 0 16,-3 2-11-16,2 0 11 0,1 3-8 16,0 3 8-16,0 5 0 0,0 0 0 0,0 2-8 0,0 1 8 15,-1 0 0-15,4 2 0 0,-3-5 0 16,3 2 0-16,-3-2 0 0,6 0 0 0,-4-2 0 0,1-4 0 15,0 1 0-15,3-3 0 0,-3-3 0 0,3-2 0 16,-1 0 0-16,-2-3 0 0,3-3 8 0,-3-2-8 0,3-3 0 16,-3 0 8-16,-4 0-8 0,4-2 0 0,-3-1 9 15,0-2-9-15,-3 3 0 0,0-4 11 0,0 1-11 16,-3-3 10-16,-4 3-10 0,1-3 8 0,0 3-8 16,-3 0 0-16,0 0 9 0,-3 2-9 0,0 4 0 15,-6-1 9-15,0 2-9 0,3 4 13 0,-6-1-1 16,0 6-1-16,0 0 0 0,-6 2-11 0,1 3 8 0,-1 3-8 15,-6 5 8-15,0 0-8 0,-3 7 0 0,3 4 0 0,-3-1 0 16,4 6 0-16,-1 0 0 0,0 3 0 16,0-1 8-16,0 3 0 0,3-2-8 0,3 2 12 15,3 2-4-15,0-1-8 0,6-1 0 0,0 0 9 0,6-3-9 16,0 1 0-16,3-1 8 0,3-2-8 0,3 0 0 31,6-3-61-31,-3-3-17 0,6 1-3 0,6-1-976 0</inkml:trace>
  <inkml:trace contextRef="#ctx0" brushRef="#br0" timeOffset="251292.4191">13947 13499 288 0,'0'-21'25'0,"0"10"-25"0,0 1 0 0,0-6 0 16,3 0 192-16,-3 0 34 0,3 3 6 0,-3 0 2 16,3 2-106-16,-3 0-22 0,6 4-4 0,-6-1-1 15,3 2-49-15,-3 6-9 0,0 0-3 0,0 0 0 16,0 0-28-16,6 6-12 0,-3 2 8 0,-3 5-8 16,3 3 19-16,-6 7-2 0,0 7 0 0,0 1 0 15,0 6 36-15,-6 6 7 0,3-1 2 0,-3 0 0 16,0 6-5-16,-3-3-1 0,3 0 0 0,-3 0 0 15,1 0-24-15,2-3-4 0,0-2-2 0,-3-3 0 16,3-5-6-16,0-6 0 0,0 1-1 0,0-6 0 16,3-3 1-16,0-4 1 0,0-4 0 0,3 1 0 15,0-6 6-15,0 0 1 0,0 3 0 0,3-8 0 16,-6-2-1-16,0-1 0 0,3 0 0 0,-3-2 0 0,3-3-3 16,-2 0 0-16,2-5 0 0,-3 0 0 0,3-3-11 15,0-3-2-15,3-2-1 0,3 0 0 0,0-6-10 16,3 4 0-16,2-9 0 0,4 3 8 0,0-3-8 0,6 0 0 15,0-2 0-15,6 2 0 0,0-2-15 16,5-3-1-16,1 0-1 0,0 2 0 0,3 1 2 16,2-1 1-16,-2-2 0 0,3 6 0 0,0-1 2 0,2 0 0 15,-5 6 0-15,3 5 0 0,-4-1 4 16,1 7 8-16,-3-1-13 0,-3 5 5 0,0 3 8 0,-7 3-10 16,-2 2 10-16,0 3-10 0,-3 3 10 0,-6-1 0 15,-3 6 0-15,-3 3 0 0,-3 5 0 0,-6-3 0 16,-3 6 0-16,-3-1 8 0,-6 6 0 0,-3 0 1 15,-2 0 0-15,-7 2 0 0,0 1-9 0,-3-1 12 0,1-2-12 16,-1-3 12-16,-3 0-12 0,0-2 0 0,-2-3 0 16,-1-1 8-1,3-1-29-15,-2-1-7 0,-4-3 0 0,3 1-1 16,-3-3-163-16,7 0-33 0,-4-3-7 0,6-2-632 0</inkml:trace>
  <inkml:trace contextRef="#ctx0" brushRef="#br0" timeOffset="251717.1391">14679 13264 2026 0,'0'0'90'0,"0"0"18"0,0 0-86 0,0 0-22 15,0 0 0-15,3 8 0 0,0 5 16 0,-3 3-2 16,-3 2 0-16,0 6 0 0,-3 2 8 0,-3 6 2 16,0 5 0-16,-2 0 0 0,-1-2 0 0,-3-1 1 15,-3 3 0-15,3-5 0 0,0 0-25 0,0-6 0 16,0 0 0-16,3-2-11 0,4-5 11 0,-1-3 0 16,0-3 0-16,0 0 8 0,6-2-8 0,-3-6 12 15,3 0-4-15,3-5 0 0,0 0 12 0,0 0 4 16,0 0 0-16,0 0 0 0,0-8 32 0,3-2 8 15,3-1 0-15,-3-5 1 0,6 0-17 0,3-2-4 0,-3-6-1 16,5 0 0-16,4-2-31 0,3-6-12 16,0 3 8-16,6-3-8 0,0 1 0 0,-1-1 0 0,1 0 0 15,3 6 0-15,0 2 0 0,2 3 0 0,1 2 0 0,3 1 0 32,-6 2-20-32,-1 2-8 0,1 1-3 0,-3 0 0 15,0 5-37-15,-3 0-7 0,-4 3-1 0,-2 2-1 16,0 3-160-16,-3 0-32 0,9 0-7 0,-9 5 0 0</inkml:trace>
  <inkml:trace contextRef="#ctx0" brushRef="#br0" timeOffset="252157.9876">15480 13375 1324 0,'-6'-16'59'0,"9"8"12"0,0-3-57 0,-3 1-14 16,0-1 0-16,0 1 0 0,0 2 102 0,0 0 18 16,-3-3 3-16,0 6 1 0,-3-3-57 0,0 3-11 15,0-1-3-15,0 1 0 0,-3 2-29 0,0 3-7 16,-3 3-1-16,-2 2 0 0,-4 3-4 0,-3 3-2 16,0 2 0-16,-3 3 0 0,0 2-10 0,4 1 12 15,-7 5-12-15,6 0 12 0,-3 5-4 0,6-3-8 16,-3 1 12-16,4-1-4 0,-1 1-8 0,6-6 0 15,0 2 9-15,3-4-9 0,0 0 8 0,3-4-8 16,0 1 8-16,6-5-8 0,0-1 0 0,3-2 0 16,0-2 0-16,3-1 0 0,3-2 0 0,3-1 0 0,3-4 0 15,0-1 0-15,3 0 0 0,2-2 0 0,-2-3 10 16,3-2-10-16,3 2 13 0,-3-6-3 0,5-4-1 16,-5 2 0-16,3-3 22 0,0 1 4 15,3-3 1-15,-6-3 0 0,-1 3-6 0,-2-3-1 16,0-3 0-16,0 4 0 0,-6 2 2 0,0-1 0 0,-3 6 0 0,-6 1 0 15,3-1-12-15,-3 2-3 0,-6 4 0 0,3 5 0 16,-6-3-6-16,0 0-2 0,0 5 0 0,-6 0 0 31,-6 3-83-31,-3 3-17 0,0 2-3 0,-2 1-618 0,-4 2-124 0</inkml:trace>
  <inkml:trace contextRef="#ctx0" brushRef="#br0" timeOffset="252507.4035">16239 13205 748 0,'-3'-10'67'0,"0"-6"-54"0,0 0-13 16,0 3 0-16,-3 2 373 0,3 1 72 0,-3 2 15 0,-3 0 2 16,0 2-358-16,-3 4-72 0,1 4-15 0,-7 1-2 15,-3 5-15-15,-3 3 0 0,-3 2-9 0,-5 3 9 16,2 2-8-16,-6 6 8 0,0 3 0 0,-2 2-9 16,5 0 18-16,0 2 4 0,0-1 1 0,4 1 0 15,2 1-26-15,3 2-6 0,6-2-1 0,0-3 0 16,3 0 31-16,4-2 5 0,2-1 2 0,3-2 0 31,0-3-44-31,6-2-9 0,0-3-2 0,6 0 0 16,-3-1-96-16,6-1-20 0,-1-1-4 0,7-5-736 0</inkml:trace>
  <inkml:trace contextRef="#ctx0" brushRef="#br0" timeOffset="252871.0721">16266 13499 1818 0,'0'0'80'0,"0"0"17"0,0 0-77 0,0 0-20 16,0 0 0-16,0 0 0 0,0 0 56 0,0 0 7 15,9-3 1-15,0-2 1 0,0 2-48 0,0 3-9 16,-1-2-8-16,4-1 9 0,0-2-9 0,3 2 0 16,0-2 0-16,3-3 8 0,-3 0-8 0,3-3 0 15,-1 4 0-15,-2-4 0 0,3-2 0 0,-3 0 0 16,0-1 0-16,-3 1 0 0,3-3 23 0,-3 0 2 15,0 0 1-15,-1 1 0 0,-2-4 17 0,0 3 3 16,-3-2 1-16,3 2 0 0,-6-3-16 0,3 6-3 16,-3-3-1-16,0 3 0 0,-3 0-10 0,0 2-1 15,-3 3-1-15,0 3 0 0,3 5-15 0,-6 3 0 0,-6 2 8 16,0 3-8-16,-2 2 0 0,-7 6 0 0,0 3 0 16,-3 2 0-16,0 3 0 0,-6 0 0 0,1 5 0 0,2-3 0 15,0 6-8-15,0 0 8 0,4-1 0 0,2 4 0 16,3-1-9-16,0 1 9 0,3-4 0 0,3 1-9 31,0-3-107-31,6 0-22 0,0-5-4 0</inkml:trace>
  <inkml:trace contextRef="#ctx0" brushRef="#br0" timeOffset="253192.6213">17275 13150 1843 0,'12'-29'81'0,"-9"15"18"0,-3 1-79 0,3 0-20 16,3 2 0-16,-3 1 0 0,-6 5 113 0,3 5 19 16,0 0 4-16,0 0 1 0,-6-3-81 0,-3 3-16 15,-3 5-3-15,0 3-1 0,-6 8-24 0,-3 3-12 16,-6 4 10-16,-2 1-10 0,5 3 0 0,0 2-12 16,-3-3 1-16,3 1 0 0,7-1 19 0,-1 1 3 15,3-1 1-15,0-2 0 0,0 0-12 0,6-3-17 16,3 0 4-16,3-3 1 0,-3 1 12 0,3 0 8 15,0-4 0-15,3 1-8 0,3-2 41 0,-6 1 2 16,3-4 0-16,0 2 0 0,0-2 2 0,0-1 1 16,-6-2 0-16,3 3 0 0,-3-1-2 0,1 1 0 15,-1 2 0-15,-6-2 0 0,-3-1-35 0,-3 4-9 0,-3-1 0 16,-3 0 0 0,-11 0-101-16,-7 1-23 0,0-1-4 0,-5-3-1053 15</inkml:trace>
  <inkml:trace contextRef="#ctx0" brushRef="#br0" timeOffset="254957.7141">17483 13253 864 0,'-6'-8'38'0,"3"3"8"0,3-1-37 0,0 1-9 16,0 3 0-16,0-4 0 0,0 1 52 0,0 5 9 15,6-5 2-15,-3 2 0 0,0-2-44 0,0-1-9 16,6 4-2-16,-3-1 0 0,0 0-8 0,-6 3 0 0,3-5 0 0,6 3 0 16,3-1 0-16,-6 0 0 0,-6 3 0 0,0 0 0 15,0 0 11-15,0 0 9 0,0 0 3 0,0 0 0 16,0 0 17-16,0 0 4 0,0 0 1 0,0 0 0 15,-6-2-11-15,3 2-2 0,3 0-1 0,-6 0 0 16,0 0-9-16,-3 2-2 0,0-2 0 0,0 0 0 16,3 6 5-16,-3-4 1 0,-3 1 0 0,0-1 0 15,4 4-1-15,-1-1 0 0,-3 0 0 0,0 3 0 16,0 0-25-16,3 0 0 0,3-3 0 0,-6 6 0 16,0-3 0-16,3 3 0 0,6-1 0 0,-3 1 0 15,0-1 0-15,3 1 0 0,3 2 0 0,3 0 0 16,0 1 0-16,3 1 0 0,-3-4 0 0,6 2 0 15,6 1 8-15,-3-4-8 0,0 3 8 0,0-2-8 16,3 5 13-16,0-6-2 0,-4 1-1 0,1 0 0 16,-3 2 26-16,0-5 6 0,3 0 1 0,-3-3 0 0,-3 3 1 15,-3-3 0-15,3 0 0 0,-3 3 0 0,-3 0-10 0,0 0-2 16,-3 0 0-16,-3 0 0 0,-3 0-9 16,-3 0-3-16,-9 3 0 0,-2-3 0 0,-7 2-9 0,-6 1-3 15,-9-1 0-15,-5 1-685 16,-4 2-138-16</inkml:trace>
  <inkml:trace contextRef="#ctx0" brushRef="#br0" timeOffset="265988.8386">18909 13221 986 0,'9'-13'44'0,"-6"5"8"0,6-3-41 0,-3 4-11 16,-3-4 0-16,0 0 0 0,0 1 70 0,0-3 12 16,-3 5 2-16,3-3 1 0,-6 3-25 0,3 0-4 15,0 0-2-15,0 3 0 0,0 5-11 0,0 0-3 16,0 0 0-16,0 0 0 0,-6 0-28 0,0 3-12 15,0 2 8-15,-3 3-8 0,3 0 0 0,0 5 8 16,0 0-8-16,0 0 0 0,0 3 8 0,0 0-8 16,0 0 8-16,3 0-8 0,-3 2 0 0,3 1 0 15,-3-3 0-15,3 2 0 0,3-2 0 0,-3 3 0 16,3-1 0-16,3 1 0 0,-3-1 20 0,6 4 0 16,-3-4-1-16,0 6 0 0,3-3 0 0,3 0 0 0,-3 0 0 0,0 1 0 15,0-4 2-15,0 1 1 0,3-4 0 0,-3-1 0 16,3-4 2-16,0 1 0 0,0-3 0 0,3-3 0 15,-4-5 22-15,4 0 5 0,0 0 1 0,3-5 0 16,0-3 3-16,0-3 1 0,0 1 0 0,0-4 0 16,0-1-21-16,-1-1-4 0,1-3-1 0,0 1 0 15,0-4-10-15,0 1-1 0,-3-3-1 0,3 1 0 16,0-1-10-16,-3 0-8 0,-1-2 12 0,1-1-12 16,0 3 8-16,0-2-8 0,0 2 0 0,0 0 0 15,-3 0 0-15,0 3 0 0,0-3 0 0,0 3 0 16,3 3 0-16,-6 2-12 0,0 3 0 0,0 5 0 15,-1 2-100 1,-5 6-19-16,0 0-4 0,0 0-847 0</inkml:trace>
  <inkml:trace contextRef="#ctx0" brushRef="#br0" timeOffset="266450.27">19600 13182 1116 0,'3'-8'49'0,"-1"2"11"0,1 1-48 0,3 0-12 16,0 2 0-16,-3-2 0 0,-3 5 86 0,0 0 15 0,6 2 3 0,-3 4 1 16,0 2-58-16,-3 2-12 0,3 3-3 0,-3 1 0 15,0 2 16-15,0-1 4 0,-3 4 0 0,3-3 0 16,0 0-7-16,-3 0-1 0,0-1 0 0,3 1 0 15,-3 0-10-15,3-3-2 0,-3-2-1 0,0 0 0 16,0-3-7-16,3 0 0 0,0-8-1 0,0 0 0 16,0 0 15-16,0 0 3 0,0 0 1 0,0 0 0 15,0 0 8-15,3-8 2 0,0 0 0 0,3-3 0 16,0 0-33-16,3-4-7 0,0-1 0 0,3-3-1 16,0 1-11-16,3-3 0 0,0-3 0 0,6 0 8 15,-1 3-8-15,4 0 0 0,-3-1 0 0,0 4 0 16,-3 7 0-16,-3 3 0 0,-1-2 0 0,-5 7 0 15,3 0 0-15,-3 6 0 0,0 0 0 0,-3 2 0 16,3 6 0-16,-3-3-9 0,-3 2 9 0,3 3-10 16,0-2 10-16,0 2 0 0,-3 3 0 0,3-3 0 15,-3 1 0-15,3-1 0 0,0 0 0 0,-3-2 0 16,3-1 0-16,0 3-13 0,-3 1 5 0,2-4 8 16,-2 1-222-16,0-1-37 15,6 9-7-15,-9-1-2 0</inkml:trace>
  <inkml:trace contextRef="#ctx0" brushRef="#br0" timeOffset="266709.7147">20308 12978 1713 0,'3'-5'37'0,"6"-3"8"0,3 2 2 0,3-2 2 0,5 3-39 0,1-3-10 0,3 3 0 0,6 0 0 16,0-1 72-16,-1 1 12 0,7 0 2 0,-3-1 1 15,6 1-46-15,-4 2-9 0,4 1-1 0,-3 2-1 16,2-3 2-16,1 3 1 0,0 3 0 0,-3-3 0 16,-4 0-25-16,1 0-8 0,-3 5 0 0,-6-5 0 31,-1 3-30-31,-2 2-10 0,-6-2-1 0,0-1-603 0,0 4-120 0</inkml:trace>
  <inkml:trace contextRef="#ctx0" brushRef="#br0" timeOffset="267048.4201">21013 12584 1324 0,'6'-3'118'0,"0"0"-94"16,0-2-24-16,0 2 0 0,0 1 48 0,-6 2 6 15,0 0 1-15,0 0 0 0,0 0 12 0,0 0 2 16,0 5 1-16,0 6 0 0,-6 2-42 0,-3 5-9 16,-3 1-2-16,-2 7 0 0,-4-2 11 0,-3 3 1 0,-3 2 1 15,0 0 0-15,0 0 9 0,1 3 1 0,2 2 1 0,0 0 0 16,0 1-13-16,6-1-2 0,-3 6-1 0,3 0 0 15,1-3-25-15,2 0 8 16,0-3-8-16,-3 0 0 0,3-2 20 0,0 0 0 0,0-3-1 0,0 0 0 16,0 0-19-16,3-2 0 0,-3-1-11 0,7-2 11 15,-4-5-24-15,3 2 1 0,-3-3 1 0,6-2-950 16</inkml:trace>
  <inkml:trace contextRef="#ctx0" brushRef="#br0" timeOffset="267251.7758">20990 13203 1843 0,'0'0'164'0,"0"0"-132"16,0 0-32-16,0 0 0 16,0 0 44-16,3 2 3 0,-3 1 0 0,-3 5 0 0,0-3-14 0,-3 6-2 15,0-3-1-15,0 2 0 0,0 4-9 0,0 1-1 16,-3-1-1-16,3 2 0 0,0-1-19 0,0-1 0 15,0-4 8-15,0 3-8 16,3-2-60-16,0 0-15 0,-3 2-3 0,3-5-819 0</inkml:trace>
  <inkml:trace contextRef="#ctx0" brushRef="#br0" timeOffset="267419.8967">21287 12965 1612 0,'0'-8'144'0,"0"2"-116"0,0-2-28 0,0 8 0 15,0 0 21-15,0 0-1 0,0 0-1 0</inkml:trace>
  <inkml:trace contextRef="#ctx0" brushRef="#br0" timeOffset="267821.0463">21460 13319 1324 0,'12'-3'118'16,"0"1"-94"-16,3-1-24 0,5-2 0 16,1 0 61-16,3-1 8 0,3-2 2 0,-6 3 0 15,0 0-29-15,-1-3-6 0,1 0 0 0,0 0-1 0,0-3-11 0,0 1-3 16,0-3 0-16,5-3 0 0,-5 2 9 0,0-4 2 16,-3 2 0-16,-3-2 0 0,-3-1-10 0,0-2-2 15,-1 0 0-15,-5-3 0 0,3-3-20 0,-3-4 0 16,0-1 0-16,3 0 0 0,0 3 0 0,0-3 19 15,-3 1-3-15,3-1-1 0,0 3-24 0,0 0-5 16,-3 2-1-16,3 3 0 0,-6 3 15 0,3 3 0 16,0 2 0-16,-3 3 0 0,-3 2 0 0,0 3 0 15,-3 0 0-15,0 5 0 0,3 3 0 0,0 0 0 16,-9-2 0-16,-3 4 0 0,0 4 0 0,0 2 0 16,0 0 0-16,0 5 0 0,-3 0 35 0,0 0 9 15,-3 3 3-15,-2 3 0 0,-4 2-24 0,6 3-5 16,-6 5-1-16,0 0 0 0,1 0 35 0,2 3 8 15,0 0 0-15,0 2 1 0,6-2 5 0,0 5 1 16,6-3 0-16,-3 3 0 0,4 0-54 0,2 0-13 0,0 0 0 16,3 3 0-16,3-6 34 0,-3 3 4 0,3 0 1 0,0 0 0 15,0 1-25-15,0-1-5 0,3 0-1 0,-3 0 0 16,0 2-8-16,3 1 0 0,-3-3 0 0,0 0-11 31,-3-3-61-31,3-2-13 0,0 0-3 0,3-6-1070 0</inkml:trace>
  <inkml:trace contextRef="#ctx0" brushRef="#br0" timeOffset="269419.6153">3270 15769 716 0,'0'0'32'0,"-3"-5"6"0,-3 0-30 0,3-3-8 0,-3-3 0 0,3 8 0 16,0-2 80-16,0 0 14 0,3-6 3 0,0 3 1 16,-3 3-34-16,3-3-6 0,0 0-2 0,3 0 0 15,-3 3-21-15,0 5-5 0,0-5-1 0,0 5 0 16,0 0-6-16,0 0-2 0,0 0 0 0,0 0 0 16,0 0-4-16,0 8-1 0,-3 2 0 0,3 9 0 15,0 2 10-15,0 0 2 0,0 5 0 0,0 1 0 16,3-3 4-16,0 2 0 0,-3-5 1 0,3 1 0 0,3-7-6 15,-3 4-2-15,0-6 0 0,3 0 0 0,-3-2-13 16,3-3-2-16,0-3-1 0,3-2 0 0,-3-3 3 16,0 0 1-16,6-5 0 0,-3-1 0 0,3-2-1 0,2-5-1 15,1 0 0-15,0-3 0 0,0-3-11 0,3 1 8 16,3-1-8-16,0-2 8 0,-3 3-8 16,-1-3 0-16,1-3 9 0,0 5-9 0,6 3 0 0,-6-2 0 15,0 5 0-15,2 5 0 0,-2 0 0 0,0 5-8 16,0 3 8-16,-3 5 0 0,-3 3-12 0,3 11 4 15,-3 5 0-15,-3 5 0 0,-3 3 8 0,-4 5 0 16,1 2 0-16,-6 1 0 0,1 5 16 0,-7 0 4 16,0 3 2-16,-3-4 0 0,-3 4 1 0,-3-3 0 15,3-5 0-15,-9-1 0 0,0-1-2 0,4-4 0 0,-1-2 0 16,-3-6 0-16,0 1 7 0,0-4 0 0,1-1 1 16,-1-9 0-16,3 0-9 0,-3-2-3 0,0-3 0 15,3-1 0-15,1-7 2 0,2 0 0 0,-3 0 0 0,3-2 0 16,3-9 7-16,0 3 2 0,6-5 0 15,0 0 0-15,3-3-10 0,6 0-2 0,3-2 0 0,6-4 0 16,3-1-16-16,3-1 0 0,6-5 0 0,0 2 0 16,6-5 0-16,-1 6 0 0,10 0 0 0,-3-1-9 31,3 3-102-31,-1 0-20 0,4 1-4 0,3 4-533 0,-1 1-106 0</inkml:trace>
  <inkml:trace contextRef="#ctx0" brushRef="#br0" timeOffset="269799.6433">4282 15923 1324 0,'-9'-6'59'0,"9"6"12"0,-6-2-57 0,0 2-14 16,0 0 0-16,6 0 0 0,0 0 42 0,0 0 6 16,-6 0 0-16,3 0 1 0,-3 2-25 0,1 1-4 15,-1 0-2-15,0 5 0 0,-3-3-18 0,0 8 0 16,0-2 0-16,0 2 0 0,-3 3 10 0,0 0-2 15,0 0 0-15,0 7 0 0,0-1 24 0,6-1 4 16,-3-3 0-16,4-5 1 0,2 6-1 0,0-3 0 0,3 0 0 16,3-6 0-16,0 4-16 0,0-4-4 0,5-2-1 0,1-3 0 15,3 1-7-15,-3-6 0 0,6 0-8 16,0 0 12-16,0-6-4 0,0-2 0 16,3-5-8-16,-1 3 12 0,1-1-4 0,0-5 0 15,-6 0-8-15,3-2 12 0,-3-1-12 0,0 1 9 0,-3-1-9 0,-3-2 8 16,-3 5 8-16,-3-2 2 0,0 2 0 0,-3 0 0 15,0 0 12-15,-3 0 2 0,-3 8 1 0,0-5 0 16,-3 2-9-16,0 3-3 0,0 0 0 0,-3 3 0 16,0 3-12-16,1-1-9 0,-1 3 12 0,0 3-12 15,0 2-8-15,0 0-9 0,3 0-2 0,0 9-645 16,0-4-130-16</inkml:trace>
  <inkml:trace contextRef="#ctx0" brushRef="#br0" timeOffset="270188.4081">4672 15899 748 0,'-3'-3'67'0,"3"-2"-54"15,0 5-13-15,0 0 0 0,0 0 151 0,0 0 27 16,-6 3 6-16,3-1 0 0,0 6-88 0,0 3-17 16,0 2-4-16,-3 5-1 0,3 4-27 0,-3 1-6 0,0 1-1 0,0 3 0 15,1 2-9-15,-1-3-3 16,3-5 0-16,0 6 0 0,0-9 0 0,0 4 0 0,3-4 0 16,3-5 0-16,-3-2-12 0,6-3-4 0,-6 0 0 0,0-8 0 15,6 0 16-15,-1 0 4 0,4 0 0 0,-3-8 0 16,3 0 13-16,3-3 3 0,0-5 1 0,-3-2 0 15,3-1-5-15,0 1-2 0,6-1 0 0,-6-2 0 16,0 0-25-16,-1 3-5 0,4-4 0 16,0 4-1-16,0-3-11 0,-3 2 0 0,3 1 0 0,0-1 0 15,0 1-12-15,-3-4-5 0,2 9-1 0,-2 0 0 32,0 0-235-32,3 2-47 0,12-10-10 0,-6 8-2 0</inkml:trace>
  <inkml:trace contextRef="#ctx0" brushRef="#br0" timeOffset="271214.8476">5869 15973 1728 0,'0'0'153'0,"0"0"-122"16,-3-5-31-16,6 2 0 15,0-2-46-15,6-1-15 0,-1-2-3 0,7-2-1 0,3-3 65 0,3-1 25 16,3-4-1-16,3-3 0 0,-1-3-6 0,4-3-2 0,0-2 0 0,0 0 0 16,3-5-3-16,-7 7-1 0,1-2 0 0,0 0 0 15,3-3 16-15,-4 3 4 0,-2-2 0 0,-3-1 0 16,0 0 9-16,-3-2 3 0,-3 2 0 0,-3-2 0 15,-1-1 3-15,-2 1 1 0,0-1 0 0,0 1 0 16,-3 2-20-16,0 3-3 0,0 0-1 16,-3 0 0-16,0 2-8 0,-3 4-1 0,0-1-1 0,0 3 0 15,0-1-6-15,0 7 0 0,-3-4-8 0,0 6 12 16,0 2-12-16,3 3 8 0,-3 0-8 0,0 3 0 16,0 2 0-16,-3 3 0 0,3 0 0 0,-3 6 0 15,0 2 0-15,-3 5 0 0,1 3 0 0,-1 2 0 16,-3 6 0-16,-3 3 0 0,3 4 0 0,-3 6 0 15,3 6 0-15,-3-1 0 0,0 6 0 0,0 5 0 16,1-1 0-16,-4 1 11 0,0 0 0 0,3 0 0 16,0-2 5-16,0 1 0 0,3-1 1 0,-3 2 0 0,4-3-7 15,-1-2-2-15,3-9 0 0,-3 6 0 0,0-8 8 16,-3-2 2-16,3-4 0 0,-3 1 0 0,3-5-18 0,0-6 0 16,3-3 0-16,1-2 0 0,2-3 0 0,-3-2 0 15,6-6 0-15,-3-2 0 0,3 2 15 0,3-5-1 16,-3-5 0-16,3-8 0 0,0 5-6 0,6-11 0 15,0 3-8-15,3-5 12 0,2-3 0 0,4-2-1 16,3 2 0-16,0 0 0 0,3 3-1 0,-6 3 0 16,3 2 0-16,0 2 0 0,2 7-10 0,-2 4 8 15,-3 0-8-15,3 6 8 0,0 2-8 0,-3 3-17 16,3 3 4-16,-1 2 1 0,-2 5 12 0,3 1 0 16,-3 5 0-16,3-6 0 0,-3 9-9 0,0-1 1 15,3 3 0-15,-4-2 0 16,1-3-204-16,0-6-40 0,15 22-8 0,-9-22-1 0</inkml:trace>
  <inkml:trace contextRef="#ctx0" brushRef="#br0" timeOffset="271570.7991">6988 15907 1382 0,'3'-8'123'0,"0"0"-99"0,3-3-24 0,-3 1 0 16,3-1 113-16,0 3 18 0,0-5 3 0,-3 0 1 15,-3 5-52-15,6 0-11 0,-1-3-1 0,1 6-1 16,-6-3-43-16,0 8-9 0,0-5-2 0,0 5 0 15,0 0-16-15,0 0-14 0,-9 0 2 0,1 2 1 0,-4 4 35 0,-3 2 6 16,-3 2 2-16,0 6 0 0,-3 0-32 0,0 2 0 16,-5 1 0-16,2 2 0 0,-3 3 16 0,3 0-2 15,3 0-1-15,-2-1 0 16,5 1-5-16,0-5-8 0,6 2 11 0,-3-5-11 0,9 0 0 16,-3-6 0-16,3-2 0 0,3 3 0 0,3-11 0 15,0 0 8-15,3 2-8 0,6-4 0 0,0-9 12 0,6 3-12 16,0-2 12-16,6-6-12 0,-3 0 0 0,2-5 0 15,1 2 0-15,0 1 0 0,-3-1 8 16,3 1-8-16,-6-1 0 0,2 1 0 0,-2 4 8 0,-3 1-8 16,0 3 9-16,-3 2-9 0,0 0 38 0,-3 5 2 15,-6 3 0-15,9 3 0 0,-3-1-32 0,0 6-8 16,-3 3 0-16,0 2 0 16,0 0-21-16,0 6-6 0,-3-1-1 15,0 4-700-15,-3-1-141 0</inkml:trace>
  <inkml:trace contextRef="#ctx0" brushRef="#br0" timeOffset="271867.3035">7184 15812 2098 0,'0'-3'46'0,"0"3"10"0,0 0 1 0,6-3 3 0,3 1-48 0,-9 2-12 0,0 0 0 0,3 5 0 15,6 3 30-15,-3 5 4 0,-3 0 1 0,0 3 0 16,3 3-6-16,0-3-1 0,0-1 0 0,-3 7 0 15,-3-4-15-15,3 1-3 0,3-6-1 0,-3 3 0 0,-3 0-9 0,3-3 0 16,3-5 9-16,0 0-9 0,0-3 0 0,-6-5 0 16,0 0 0-16,9 5 8 0,2-5 28 0,-2-5 7 15,-9 5 1-15,6-3 0 0,6-7 12 0,0 2 4 16,0 0 0-16,0-3 0 0,0-2-33 0,0 0-7 16,3-3 0-16,-3 0-1 0,-4 3-11 0,4 0-8 15,6-3 9-15,0 0-9 0,-3-3 0 0,0 3 0 16,6-2 0-16,0 5 0 15,-1-6-99-15,1 3-19 0,-9 0-4 16,6 1-642-16,3 1-128 0</inkml:trace>
  <inkml:trace contextRef="#ctx0" brushRef="#br0" timeOffset="272222.7787">7827 16034 2055 0,'0'0'91'0,"6"-6"19"0,3-1-88 0,0 1-22 0,0-2 0 0,3-2 0 15,9-4 64-15,0 1 8 0,-4-3 1 0,4-2 1 16,-3 2-55-16,6-3-11 0,3 1-8 0,-6-3 9 16,-10 2-17-16,7-2-4 0,3 0-1 0,-6 2 0 15,-9 1 13-15,0-1 0 0,3 1 0 0,-3 2-9 16,-3 0 9-16,-6 3 16 0,-6 2-4 0,3 3-1 15,6 3 33-15,-9 0 8 0,-9 5 0 0,-3 2 1 16,0 4-26-16,-2 4-6 0,-1 1-1 0,-3 5 0 16,-3 2 20-16,1 1 3 0,5-1 1 0,0 9 0 15,-3-1-20-15,3-2-3 0,6-3-1 0,4 6 0 16,-1-6-9-16,3 0-3 0,3-5 0 0,9 8 0 0,3-6-8 16,3 1 0-16,-3 2 0 0,6-5-11 0,12 2 11 15,-1-2-12-15,1 3 12 0,9-3-12 16,3-1-101-16,5-4-21 0,4 0-4 15,6-1-973-15</inkml:trace>
  <inkml:trace contextRef="#ctx0" brushRef="#br0" timeOffset="278874.9564">10021 15764 439 0,'0'0'19'0,"0"0"5"0,0 0-24 0,3-5 0 16,3-3 0-16,-3 2 0 0,-3 6 18 0,0 0-1 15,6-5 0-15,-6 5 0 0,3-8-9 0,-3 8-8 16,0 0 9-16,0 0-9 0,0-5 36 0,0 5 2 15,0-8 0-15,-3 3 0 0,0 2 26 0,0-2 4 16,3 5 2-16,-6-3 0 0,0 0-11 0,3 3-3 16,-3-5 0-16,0 2 0 0,3 1-13 0,-3-1-3 15,-3-2-1-15,3 2 0 0,-3 1 4 0,0-1 1 16,-2 3 0-16,2-5 0 0,0-1 0 0,0 1 0 16,3 0 0-16,-6-1 0 0,0 1-6 0,0 5-1 15,0-2 0-15,0-1 0 0,-3 0-8 0,3 3-1 16,-2 0-1-16,-1 3 0 0,0 0-14 0,0-1-2 0,-3 3-1 15,3 3 0-15,-3 3-10 0,0 0 0 0,1-1 0 0,-1 6 0 16,3 3 0-16,-3 4 10 0,6-1-1 16,-3 4 0-16,3-2 8 0,0-3 2 0,6 3 0 0,0-3 0 15,-2 0-7-15,5-2-2 0,0 2 0 16,0-3 0-16,6-4 6 0,0-1 2 0,-3-3 0 0,6 4 0 16,-1-6-18-16,1 5 0 0,3-13 0 0,0 5 0 15,3 0 10-15,3-5-2 0,0-2 0 0,3-6 0 16,3 5-8-16,2-7 8 0,4 4-8 0,0-4 8 15,-3-6-8-15,6 0 8 0,-1-3-8 0,1 1 8 16,0-3 0-16,0-3-8 0,-1 0 12 0,1-5-4 16,-3 0 8-16,0-6 0 0,-3 1 1 0,-1 0 0 15,4-3 3-15,-3-3 0 0,-3-2 0 0,0-1 0 16,3-2-12-16,-4-2-8 0,1-4 12 0,0 1-12 0,-3 3 8 16,0-1-8-16,3 0 0 0,-7 3 0 15,1 6 0-15,0-1 0 0,0 3 0 0,-3 5 0 0,0 6 0 0,0-1 0 16,-3 9 0-16,-3-1 0 0,-3 6 0 0,-3 2 0 15,0 3 0-15,0 8 0 0,0 0 9 0,-3 6-9 16,-6 4 0-16,0 9 9 0,-3-1-9 0,-6 9 0 16,3 2 0-16,-3 5 0 0,-2 3 9 0,-4 3 3 15,3 5 1-15,0 0 0 0,-3 3 7 0,6-1 2 16,-2-2 0-16,5-2 0 0,0-4-9 0,3-2-1 16,0 0-1-16,3 0 0 0,-3-2-11 0,6-4 0 15,-3 1 9-15,3 3-9 0,0-1 0 0,0 0 0 0,0-2 0 16,0 3 0-16,0-4-16 0,1 1-7 0,-1 0-1 0,0-3-1 31,3 0-142-31,0-3-28 0,0-2-5 0,3 0-2 0</inkml:trace>
  <inkml:trace contextRef="#ctx0" brushRef="#br0" timeOffset="279120.9722">10488 15513 2156 0,'0'0'48'0,"-3"-6"9"0,3 6 3 0,0 0 0 0,0 0-48 0,0 0-12 0,0 0 0 0,0 0 0 0,0 6 0 0,-3 4 0 16,3-2 0-16,0 5 0 0,0 1 8 0,3-1 0 16,-3 0 0-16,0 3 0 0,3 0-8 0,-3-3 0 15,3 0 9-15,-3 3-9 0,0-3 0 0,3 1 9 16,0-1-9-16,0-3 0 0,-3 4-11 0,3-4-9 15,0-2-1-15,0 5-619 16,-3-5-124-16</inkml:trace>
  <inkml:trace contextRef="#ctx0" brushRef="#br0" timeOffset="279243.1438">10604 15277 1497 0,'0'-11'133'0,"0"1"-106"16,-3-1-27-16,0 1 0 0,3-1 123 0,-3 3 19 0,0 0 4 0,3 6 1 15,0 2-95-15,0 0-20 0,0 0-3 0,0 5-646 16,0 8-130-16</inkml:trace>
  <inkml:trace contextRef="#ctx0" brushRef="#br0" timeOffset="279611.2032">11087 15356 1407 0,'0'-13'62'0,"3"5"14"0,0 6-61 0,0-6-15 0,-3 0 0 0,2 0 0 16,-2 0 52-16,0 0 8 0,0-3 2 0,0 3 0 16,-2 0-14-16,2 1-4 0,-3 1 0 0,-3 1 0 0,-3 0-16 15,3 2-4-15,-3 0-1 0,-3 3 0 0,3 3-11 16,-6 0-3-16,0-1 0 0,0 4 0 0,3 2 11 0,-3 2 3 15,4 3 0-15,-1 1 0 0,0 4 3 0,0 1 1 16,3 2 0-16,3 0 0 0,0 3 7 0,3-3 2 16,0 3 0-16,3-3 0 0,0 0 8 0,0 0 3 15,0 0 0-15,0-5 0 0,-3 5-5 0,3 1-1 16,-3-4 0-16,-3 1 0 0,0-1-19 0,0-2-4 16,0-5-1-16,0 2 0 0,-6 0-4 0,4 0-1 15,-7-2 0-15,3 2 0 0,-6 3-12 0,0 0 0 16,-3-3 0-16,0 3-10 15,-5-3-141-15,-1 3-28 0,0 0-5 0,-6-3-795 0</inkml:trace>
  <inkml:trace contextRef="#ctx0" brushRef="#br0" timeOffset="280031.7358">11441 15473 1958 0,'0'-21'87'0,"0"13"17"0,0-3-83 0,0 6-21 0,0-3 0 0,0 3 0 16,0-1 42-16,0 6 4 0,-3-2 1 0,0 2 0 0,-3 0-27 16,0 2-4-16,-6 4-2 0,0 4 0 0,0 3-14 0,-3 3-16 15,-3 3 3-15,4 5 1 0,-7-1 12 0,6 1 0 16,0 5 12-16,0-2-12 0,3-1 0 0,0-2 0 15,0 0 0-15,6 0 0 0,3-3 0 0,0 0 0 16,0-8 0-16,3 1 0 0,3-4 12 0,0-2-12 16,3 0 12-16,-6-8-12 0,6 5 24 0,3-5-1 15,3-2-1-15,0-4 0 0,0-2-8 0,3-2-2 16,3-3 0-16,0-6 0 0,-1 6 32 0,1-3 7 16,0 0 1-16,0-5 0 0,-3 2-36 0,3 4-6 15,-6-7-2-15,0 4 0 0,-3 2 4 0,-4 0 1 16,1 0 0-16,-3 3 0 0,-3 0 8 0,-6 2 2 15,3 1 0-15,-5-1 0 0,-1 3-23 0,-3 0-15 16,-3 0 3-16,0 3 0 0,-6 5 12 0,3 0 16 16,-3 0-3-16,1 5-1 15,-4 0-124-15,-3 3-26 0,3 0-5 0,0 6-554 0,1-4-111 16</inkml:trace>
  <inkml:trace contextRef="#ctx0" brushRef="#br0" timeOffset="280381.1726">11667 15380 1555 0,'3'-8'138'0,"-3"8"-110"0,3-5-28 0,6 5 0 16,-3 0 85-16,3 5 12 0,0 1 3 0,0 4 0 0,0-2-40 0,2 5-7 15,1 1-1-15,-3 1-1 0,0 1-23 0,0 3-4 16,-3-1 0-16,0-2-1 0,0 3-2 0,0-1 0 15,0 1 0-15,0-6 0 0,-3 3-21 0,0-3-15 16,0 0 3-16,-3-2 0 0,0-3 12 0,0-3 0 16,0 0 9-16,0-5-9 0,0 6 33 0,0-6 1 15,0 0 0-15,0 0 0 0,0 0 33 0,0 0 6 16,0-11 2-16,0 3 0 0,3-2-20 0,3-4-4 16,0 1-1-16,3-3 0 0,-3 0-8 0,5 1-2 15,-2-4 0-15,6 3 0 0,-3 0-32 0,3-2-8 16,3-3 0-16,-3 2 0 15,0 1-21-15,3 2-7 0,-1-3 0 0,1 3-1 16,3 3-144-16,-3 2-29 0,0 6-6 0</inkml:trace>
  <inkml:trace contextRef="#ctx0" brushRef="#br0" timeOffset="280687.7012">12191 15531 979 0,'0'0'87'0,"0"0"-70"0,6-5-17 0,-3 2 0 15,6 0 156-15,3 1 28 0,0-1 6 0,5 1 1 16,1-6-89-16,0 2-18 0,3 1-3 0,3 0-1 16,-3-3-48-16,-1 0-9 0,-2-3-3 0,3 1 0 15,-6-4-20-15,3 1 0 0,-6 3 0 0,-3-6 0 16,3 0 14-16,-3 0-2 0,-1-3 0 0,-2 4 0 16,-3-1 29-16,0 3 6 0,0-1 1 0,-3 1 0 15,0 0-5-15,-3 2-1 0,3 3 0 0,-3 0 0 0,0 3-6 0,3 5-2 16,-6-3 0-16,-2 3 0 0,-1 3-34 15,-3 5 0-15,0 3 0 0,-6 2 0 0,0 3 0 0,-3 2 0 16,0 3 0-16,1 1 0 0,2-1 0 16,0 3 0-16,3-1 0 0,3-1 0 0,0-1 0 0,6 0 0 15,0-3 0-15,3 1 0 16,0 2-25-16,3-2-12 0,3-1-3 0,0 1 0 16,0-1-171-16,3-2-34 0</inkml:trace>
  <inkml:trace contextRef="#ctx0" brushRef="#br0" timeOffset="280958.0132">12605 15383 1764 0,'3'-16'78'0,"-3"11"16"0,6-3-75 0,-3 5-19 0,-3 3 0 0,5-3 0 16,-2 3 65-16,6 0 10 0,-3 6 1 0,0-1 1 16,0 0-45-16,-3 3-10 0,0 0-2 0,3 3 0 15,-3-3-4-15,0 0-2 0,3 2 0 0,0-2 0 16,-3 0 10-16,0-3 3 0,-3-5 0 0,6 6 0 15,3-4 28-15,0-2 5 0,-3-2 2 0,6-1 0 16,-3-5-2-16,2 0 0 0,1-2 0 0,-3-1 0 16,6 0-17-16,-3-2-4 0,3-3-1 0,0 0 0 15,3 3-25-15,-6-3-5 0,5 1 0 0,-2-1-8 16,3 0 0-16,-3 5 0 0,3 1 0 0,-3 2 0 16,0 2-86-16,0 4-11 15,0 2-3-15,-4 2 0 0,1 4-152 0,-3 2-30 16</inkml:trace>
  <inkml:trace contextRef="#ctx0" brushRef="#br0" timeOffset="281380.5466">13054 15438 1792 0,'-3'-7'80'0,"3"7"16"0,0-3-77 0,0 3-19 0,0-5 0 0,0 5 0 15,3-6 59-15,3 4 8 0,3-4 1 0,-3 4 1 16,6-4-47-16,0 4-10 0,0-4-1 0,0-1-1 15,5 1-10-15,1-2 0 0,0-2 0 0,3-1 8 16,-3-5-8-16,0 8 8 0,-3-2-8 0,-1-1 8 16,-5-2-8-16,0 0 0 0,0-3 0 0,-3 3 0 15,0-3 12-15,-3 2 6 0,0 4 2 0,-3-1 0 16,-3 3 20-16,0 3 4 0,-3 0 0 0,0 2 1 16,0 3-18-16,-6 3-4 0,3 2-1 0,-8 3 0 15,-1 3-14-15,3-1-8 0,-3 1 8 0,0 5-8 16,0 5 17-16,3-3-1 0,0 4 0 0,1-1 0 15,-1 2-28-15,0 1-5 0,3 0-2 0,0-3 0 16,3 0-103 0,3 1-21-16,0-1-4 0</inkml:trace>
  <inkml:trace contextRef="#ctx0" brushRef="#br0" timeOffset="281813.2896">13646 15274 1324 0,'21'-34'59'0,"-12"21"12"0,3-3-57 0,-3-3-14 15,0 1 0-15,0 2 0 0,-3 5 220 0,3 1 40 16,-6-1 9-16,0 3 2 0,0 3-175 0,-3 5-36 16,-3-5-6-16,-3 5-2 0,-3 2-41 0,-6 6-11 0,-6 0 0 0,-3 5 0 15,-2 6-12-15,-1 2-4 0,-3 0 0 0,3 6-1 16,-3 2 17-16,4-3 0 0,2 1-8 0,3-1 8 16,3 1 0-16,3-9 0 0,3 3 0 0,3-2 0 15,0-6 0-15,6 6 0 0,1-9 0 16,2 1 0-16,2 2 0 0,1-8 0 0,3 1 0 0,3-4 0 15,3 1 11-15,0-6 5 0,0 1 2 0,3-4 0 16,3-2-18-16,0-2 0 0,0-1 0 0,2-5 0 16,1-2 0-16,0-3 0 0,3-3 0 0,0-3 0 15,-1-2 12-15,4-2 1 0,-3-6 1 0,3-3 0 16,0 0-2-16,-1-5 0 0,1 0 0 0,0-2 0 16,0-6-4-16,-3-3 0 0,-1 1-8 0,1 2 12 15,0 0-12-15,-3 5 11 0,3 6-11 0,-6 5 10 16,-7 5-10-16,1 8 0 0,-3 6 9 0,-3 7-9 15,-3 6 20-15,-3 5 0 0,0 10 0 0,-3 11 0 16,-3 6-12-16,-3 7-8 0,-6 6 10 0,1 8-10 16,-4 5 0-16,-3 2 0 0,0 3 0 0,3 3 0 15,0 0 0-15,3-3 0 0,1 6 0 0,5-6 0 16,6-5-59-16,3 0-17 16,3-8-4-16,3-6-1 0,3-4-111 0,5-3-21 0,1-9-5 0,6-1-1 0</inkml:trace>
  <inkml:trace contextRef="#ctx0" brushRef="#br0" timeOffset="282439.1812">15522 15113 921 0,'6'-8'82'0,"-3"-3"-66"0,3 1-16 0,-1-1 0 15,4-2 192-15,-3 3 36 0,3 2 6 0,-3-3 2 0,0 0-132 0,0 1-27 16,0-1-5-16,0 1 0 0,-3 2-52 0,0 0-11 16,0-3-1-16,-3 3-8 0,0 0 11 0,0 3-11 15,-3 0 10-15,0-1-10 0,-3 1 17 0,0 5-2 16,-3-2-1-16,-3 4 0 0,0-2 17 0,-5 8 3 16,-4 0 1-16,-3 5 0 0,-3 6-19 0,-6 2-3 15,1 0-1-15,2 6 0 0,-3-1 0 0,0 3-1 16,7 0 0-16,-4 3 0 0,6-6-11 0,3 4 0 15,3-1 0-15,3-8 8 0,4 0-8 0,-1-2 0 16,3-4 0-16,0-1 0 0,6-4 8 0,0 1-8 16,3-6 8-16,0-5-8 0,0 0 8 0,6 3-8 15,3-6 0-15,3-2 8 0,-1-3-8 0,4-3 12 16,3-5-12-16,0 1 12 0,3-4-3 0,0-2 0 16,6-3 0-16,-4-2 0 0,1-1 15 0,3-2 2 0,0 0 1 15,3 0 0-15,-1-3-19 0,1 6-8 0,-6-1 8 16,0 6-8-16,-1 2 16 0,-2 4-1 0,-6 1-1 15,0 6 0-15,0 3 10 0,-3 5 1 0,-3 5 1 0,0 1 0 16,-3 7-26-16,0 0 0 0,-3 6 0 0,0 4 0 16,-6 1 0-16,0 3 0 0,0-1 0 0,-3 6 0 15,0 2-11-15,-3-2-7 0,0 0-2 0,3 0 0 32,3-3-19-32,-3-3-4 0,3-2-1 0,0 0 0 0,0-3-140 15,3-3-29-15,-3-4-6 0</inkml:trace>
  <inkml:trace contextRef="#ctx0" brushRef="#br0" timeOffset="282747.9818">16072 14526 2286 0,'3'-8'50'0,"3"-3"10"0,0-2 3 0,0-3 1 0,3 3-51 0,0 2-13 15,-3 1 0-15,0 4 0 0,0 4 48 0,-6 2 6 16,0 0 2-16,6 10 0 15,-3 3-71-15,0 3-13 0,0 6-4 0,3 1 0 0,-6 4 32 0,3-1 13 16,-3 6-1-16,0 5 0 0,0 0 7 0,0 5 1 16,0-2 0-16,0 2 0 0,-3 3 0 0,3-2 0 15,-3-1 0-15,0 0 0 0,3-2 19 0,0-5 4 16,0 2 1-16,0-6 0 0,0 1-29 0,-3 0-6 16,3-3-1-16,0 0 0 0,-3 0-8 0,0-2 0 0,0-4 0 15,0-1 0 1,-3-4-20-16,3-2-7 0,-3-3-1 0,3 0 0 15,-3-7-43-15,3 2-9 0,3-8-1 0,0 0-1 16,0 0 0-16,0 0 0 0,0 0 0 0,-6-8-566 0,3 2-112 16</inkml:trace>
  <inkml:trace contextRef="#ctx0" brushRef="#br0" timeOffset="283029.1399">16605 14293 1566 0,'12'-16'34'0,"-6"8"7"0,0 0 2 0,0 0 1 0,6 0-35 0,-3 3-9 0,0-3 0 0,-3 5 0 0,-6 3 85 0,6 0 15 15,-6 0 4-15,6 8 0 0,-4 5-42 0,1 6-8 16,0 2-2-16,0 6 0 0,-3 4 5 0,0 4 1 16,3 2 0-16,3 2 0 0,0 1-1 0,-3 3 0 15,3-1 0-15,3 3 0 0,0 0-22 0,0 0-5 16,-6 0-1-16,0 0 0 0,6 0-7 0,0 0-2 15,-6-6 0-15,0 1 0 0,0-3-20 0,0 0 0 16,0 0 0-16,-3-2 0 16,-6-1-24-16,6-2-10 0,3-3-2 0,-3 3 0 15,-6-6-195-15,3 1-39 0,3 17-8 0,3-17-2 0</inkml:trace>
  <inkml:trace contextRef="#ctx0" brushRef="#br0" timeOffset="284754.1781">18019 15216 1209 0,'6'-21'108'0,"-6"10"-87"0,3 1-21 0,3-1 0 0,-3-2 84 0,6 0 12 16,-3 0 2-16,3-3 1 0,0 2-45 0,2-1-9 15,4-1-1-15,6 3-1 0,3-3-19 0,-3 0-3 16,3 0-1-16,-1 0 0 0,4 0-20 0,-3 3 0 16,0 0 0-16,0 2 8 0,-3 3-24 0,-1 0-4 15,-2 0 0-15,-3 3-1 0,0 0 21 0,-3 5 0 16,-3 0 0-16,-3 2 0 0,0 6 0 0,-6 3-14 16,-3 2 5-16,0 3 1 0,-3 5 8 0,0 0-8 15,0 3 8-15,0 3-8 0,-3-1 32 0,6 3 6 16,-3 0 2-16,3 0 0 0,-3 0-20 0,3 3-3 15,3-5-1-15,3-4 0 0,-3-1-8 0,6-4 0 16,-3-2 0-16,3-5 0 0,0-3 24 0,3-1 2 16,0-4 1-16,0-3 0 0,6-3 18 0,0 1 4 0,-1-9 1 15,4 3 0-15,3-2 0 0,0-6 0 0,-3 0 0 16,3 0 0-16,0-2-10 0,2-4-3 0,1-1 0 16,0-1 0-16,3-5-7 0,-3 2-2 15,-1 1 0-15,1-3 0 0,0 0-28 0,0-3 0 16,0 0 0-16,-4 0 0 15,1 3-23-15,3 0-10 0,-3 5-3 0,-3 6 0 16,3-1-194-16,-3 6-39 0</inkml:trace>
  <inkml:trace contextRef="#ctx0" brushRef="#br0" timeOffset="285085.273">19114 15124 1785 0,'15'-16'79'0,"-6"8"17"0,3 0-77 0,3 0-19 16,3-3 0-16,3 3 0 0,-1-5 28 0,4 0 3 15,-3 0 0-15,3-1 0 0,0 1-19 0,0-3-3 16,-4 3-1-16,-2-5 0 0,-3-1-8 0,3 1-11 16,-6-1 3-16,0-2 0 0,-3 0 8 0,-3 0-12 15,0-6 12-15,-3 3-12 0,-3 3 12 0,-3 0 14 16,-3 2-3-16,0 4-1 0,0-1 24 0,0 5 5 0,-3 1 1 0,0 4 0 15,0 4-7-15,0-1-1 0,-3 6 0 0,0 2 0 16,0 5-21-16,1 1-11 0,-4 5 10 0,0 0-10 16,3 2 21-16,-3 3-1 15,3 1-1-15,0-1 0 0,3 3-31 0,0-3-5 0,3 5-2 16,3-2 0-16,0-3 19 0,3 6 0 0,0-4 0 16,3 1 0-16,0 0-17 0,0 0 0 15,0-3 0-15,0 3-622 0,-3-3-124 16</inkml:trace>
  <inkml:trace contextRef="#ctx0" brushRef="#br0" timeOffset="285401.4266">19605 14854 1911 0,'9'-14'42'0,"-6"9"9"0,0-3 1 16,3 6 2-16,3 2-43 0,-3 5-11 0,3 0 0 0,0 6 0 0,3 2 34 0,-3 3 5 15,0 0 1-15,0 5 0 0,-3-5-29 0,0 2-11 16,-3 1 8-16,0-1-8 0,0-2 12 0,0-3-4 16,-3 1 0-16,0-4 0 0,-3-2 0 0,3 0 0 15,-3-3 0-15,3-5 0 0,0 0 23 0,0 0 4 16,-3 6 1-16,3-6 0 0,0 0-4 0,0 0 0 16,-3-3 0-16,0-2 0 0,3-3 16 0,0 3 2 15,0-6 1-15,3-2 0 0,-3 0-21 0,3-1-4 16,0 1-1-16,3-3 0 0,-3 0-4 0,5-2-1 15,1-1 0-15,0 1 0 16,6 2-41-16,0-3-9 0,6 3-2 0,0 1 0 16,6-1-72-16,-1 0-14 0,1 3-3 15,6-1-914-15</inkml:trace>
  <inkml:trace contextRef="#ctx0" brushRef="#br0" timeOffset="285636.0631">20302 14716 1728 0,'6'-16'76'0,"-3"11"16"0,3-3-73 0,3 3-19 0,3-3 0 0,6 0 0 15,2 0 70-15,4 0 10 0,6 3 3 0,0-3 0 16,3 2-63-16,-1 1-20 0,1 0 10 0,3 0-10 16,-4-1 0-16,1 4 0 0,0-4 0 0,0 1 0 15,-7 2-151-15,4 1-22 0,-3-4-5 0</inkml:trace>
  <inkml:trace contextRef="#ctx0" brushRef="#br0" timeOffset="285806.0223">20823 14200 1695 0,'0'0'75'0,"0"0"16"0,0 0-73 0,0 0-18 16,0 0 0-16,0 0 0 0,3 11 41 0,-3 2 5 15,-3 3 1-15,-3 5 0 0,0 6-11 0,-6 2-3 0,-3 8 0 0,0 2 0 16,-6 4-7-16,1-1-2 0,2 3 0 0,-3 0 0 16,3 0-14-16,0 0-10 0,3 3 12 0,0-3-12 15,4 2 15-15,-1-2-4 0,3 0-1 0,-3-3 0 32,3-2-34-32,0 0-6 0,-3-3-2 0,0-3-579 0,-3-2-116 0</inkml:trace>
  <inkml:trace contextRef="#ctx0" brushRef="#br0" timeOffset="285991.3379">20787 14899 2156 0,'-6'-8'48'0,"6"8"9"0,0 0 3 0,-6 2 0 16,0 4-48-16,-3 2-12 0,3 2 0 0,-2 3 0 15,2 3 52-15,-3 3 9 0,-3-1 2 0,3 1 0 0,3 2-45 0,-3 0-9 16,3 0-1-16,0 1-8 0,0 1 0 0,0 1-22 15,3-3 3-15,3 1-1033 16</inkml:trace>
  <inkml:trace contextRef="#ctx0" brushRef="#br0" timeOffset="286151.9207">21198 14592 2286 0,'3'-24'101'0,"0"16"21"0,0-3-98 0,0 1-24 15,-3 5 0-15,0 5 0 16,0 0-24-16,0 0-9 0,-3 8-3 0,-3 5 0 0</inkml:trace>
  <inkml:trace contextRef="#ctx0" brushRef="#br0" timeOffset="286909.4204">22085 14499 2070 0,'3'-18'92'0,"0"10"18"0,-3-3-88 0,0 3-22 0,-3 3 0 0,3 5 0 16,-3-3 52-16,-3 3 7 0,-6 0 1 0,0 3 0 15,-6 2-48-15,0 6-12 0,-5-1 0 0,-1 1 0 16,-3 5 0-16,0 2 0 0,-5 4 0 0,2 1 0 15,-3 1 0-15,3 5 0 0,1-2 0 0,-1 4 0 0,3 1 0 16,3 3 0-16,0-4 0 0,6 4 0 0,1 2 0 16,-1-5 8-16,6-3-8 0,0 0 8 0,3-3-8 15,0 1 0-15,0-6 0 0,3 0 0 0,0-2 0 16,6-1 12-16,-3-5-12 0,6 0 12 0,0-2-12 16,3-3 0-16,3 0 0 0,3-3 8 0,0 1 0 0,3-4-8 15,3 1 12-15,5-1-4 0,1-4 0 16,0-1-8-16,3 1 12 15,-3-6-4-15,2 0-8 0,4 0 0 0,-6-3 0 16,3 1 0-16,-3-4 0 0,-1 1 0 0,1-5 0 16,-3 2 8-16,0-5 16 0,0-1 4 0,-3-1 0 0,0-1 0 0,-1-5-28 15,1 2 0-15,-3 3 0 0,0 1 0 0,0-4 0 16,0 3 0-16,-3 3 0 0,-3 3 0 0,0-1 0 16,-4 6 0-16,1 0 0 0,-6 5 0 0,0 0 0 0,0 0 0 0,0 3 0 15,-3-1 0-15,0 6 0 0,-5-2 0 0,-1 4 0 16,-3 1 0-1,-3 5-20-15,-3 0-10 0,0 0-2 16,-3 2 0-16,3 6 32 0,-2 3 0 0,-1-3 0 0,-3 2 0 16,3 3 0-16,0 0 12 0,3 3-1 0,4-3 0 0,2 1-11 0,0 1 0 15,3-4 0-15,0 2 0 0,9 0 0 0,0-5 0 0,0 0 0 0,0 0 0 16,6-6 19-16,0-2 1 0,6 0 1 0,3-2 0 16,-4-4-21-16,7-2 0 0,0 0 0 0,0-2 0 15,3-4 0-15,6-2 0 0,-4 0 0 0,10-2 0 16,3-1 9-16,3-5-9 0,-1 0 12 0,10 1-12 15,0-4 12-15,-1 1-12 0,4-4 12 0,-4 4-12 0,4-3 0 16,0 7 0-16,2 1 0 0,-5 3 0 16,-4-1 0-16,-2 6 0 0,-3 0 0 0,-9 2 0 15,-1 3 0-15,-5 5 0 0,-3 3 0 0,-6 0 0 0,-3-3 0 16,0 6 0-16,-3-1 0 0,-3 4 0 0,0-1 0 0,-6 3 8 16,0 0 0-16,0-3-8 0,-3 3 24 15,0 0-1-15,-3-3-1 0,-6-3 0 0,0 4 2 0,-3-6 1 16,0 2 0-16,-3-4 0 0,-3-1-4 0,-5 0-1 15,-4-5 0-15,-3 3 0 0,-3-3-5 0,-2-3-2 16,-1 0 0-16,0-2 0 0,-5 0-13 0,-1 0 0 16,-9-6 0-16,-2 0 0 15,-4 3-97-15,-2-2-23 0,-4-1-4 0,-5 1-1010 0</inkml:trace>
  <inkml:trace contextRef="#ctx0" brushRef="#br0" timeOffset="288209.9937">3565 17182 864 0,'-3'-5'76'0,"3"5"-60"0,-6-8-16 0,0 8 0 16,0-8 111-16,3 3 19 0,-3-1 4 0,6 6 1 15,0 0-49-15,0-5-10 0,-6-3-1 0,6 8-1 16,0 0-31-16,-3 0-7 0,3 0 0 0,0 0-1 16,0 0-17-16,0 0-3 0,0 0-1 0,-6 8 0 0,0 3-14 0,3 2-16 15,0 0 3-15,3 0 1 0,3 6 12 0,0-6 0 16,0 0 0-16,0 6 0 0,6-6 8 0,0-5-8 16,3 5 9-16,-3-5-9 0,3-3 11 0,0 1-11 15,6-4 12-15,-10-2-12 0,10-2 17 0,-3-4-3 16,3 4-1-16,0-9 0 0,0 6-3 0,3-6-1 15,-4-5 0-15,4 3 0 0,-3-3-9 0,0-2 8 16,3-1-8-16,-3 3 8 0,0-2-8 0,2-1 8 16,-5 6-8-16,3 0 8 0,0 5-8 0,-3-3 0 15,-3 6 0-15,0 5-11 0,0 3 11 0,-6 5 0 16,2 0 0-16,1 5-8 0,-3 11 8 0,0 2 0 16,-3 1 0-16,0 4 0 0,-6-2 15 0,0 11-2 15,-3-3 0-15,-3 3 0 0,1-3-1 0,-4-3-1 16,-3 11 0-16,3-10 0 0,-3 4 1 0,-3-7 0 0,0 5 0 15,0-10 0-15,-2-1 10 0,2-5 2 0,0-2 1 16,-3-1 0-16,3-5 6 0,0-5 1 0,3 0 0 16,-2-2 0-16,2-1 12 0,0-2 4 0,-3-6 0 15,6-2 0-15,0-1-9 0,6-2-2 0,-6 0 0 16,6-2 0-16,3-6-17 0,3-2-3 0,3-4-1 0,6-7 0 16,3 0-16-16,3-3 0 0,6-5 0 0,0 3 0 31,5-6-71-31,1 3-21 0,3-2-4 0,3 7-613 0,2-3-123 0</inkml:trace>
  <inkml:trace contextRef="#ctx0" brushRef="#br0" timeOffset="288592.9612">4479 17261 1249 0,'-9'0'55'0,"9"0"12"0,0 0-54 0,0 0-13 15,0 0 0-15,0 0 0 0,0 0 41 0,0 6 6 16,-3-1 1-16,-3 3 0 0,0 3-36 0,0-1-12 16,-3 1 9-16,0 2-9 0,3 0 32 0,-3 0 2 15,0 6 0-15,0-6 0 0,0 0-10 0,3 1-1 0,0-6-1 0,3 5 0 16,0-8 14-16,3-5 4 0,0 8 0 0,0-8 0 16,6 5-20-16,-3-5-4 0,6 0-1 0,0 0 0 15,3-5-6-15,3 2-1 16,3-7 0-16,0 2 0 0,0-3-8 0,-1 1 0 0,4-4-12 15,0-1 12-15,-3 1-18 0,-3 6 4 16,-3-5 1-16,3 3 0 0,-6-1 13 0,-3 0 0 0,0-2 0 16,-1 0-9-16,-2 8 19 0,-3-9 4 0,0 6 1 15,-3-5 0-15,0 8 27 0,-2-3 6 0,-4 3 0 0,0-3 1 16,-3 3-13-16,-3 2-2 0,-3 3-1 16,0 0 0-16,-3 3-22 0,0 2-11 0,4 3 10 15,-4 0-10 1,0-3-16-16,3 8-10 0,3-2-2 0,0 2-902 0</inkml:trace>
  <inkml:trace contextRef="#ctx0" brushRef="#br0" timeOffset="288946.5999">4863 17298 1566 0,'-9'-5'34'0,"9"5"7"0,0 0 2 0,0 0 1 0,0 0-35 0,0 0-9 15,0 0 0-15,-3 5 0 0,0 1 10 0,0 2 0 16,-3 0 0-16,0 5 0 0,0 5 17 0,3-4 3 16,0 7 1-16,-3-3 0 0,0 6 16 0,0-3 3 0,3 6 1 0,0-6 0 15,0-3-9-15,3 1-2 0,0-1 0 0,3-4 0 16,0-1-14-16,0-5-3 0,0 2-1 0,0-7 0 15,-3-3 2-15,0 0 0 0,6 0 0 0,3-3 0 16,0-7 16-16,3 2 4 0,0-5 1 0,0-1 0 16,-4-4-4-16,4-1-1 0,3 1 0 0,0-3 0 15,0 2-19-15,0-2-4 0,3-3-1 16,0 3 0-16,2-5-16 0,4-1 0 0,0 3-13 0,0 1 5 31,3-7-131-31,-1 4-25 0,4 0-6 0</inkml:trace>
  <inkml:trace contextRef="#ctx0" brushRef="#br0" timeOffset="289564.7782">7074 17148 1216 0,'0'-24'54'0,"3"16"11"0,0-3-52 0,-3-2-13 0,0-3 0 0,-3-2 0 16,6-1 98-16,-3 6 17 0,-6-6 3 0,3 6 1 15,-3-3-4-15,3 6-1 0,0 2 0 0,-3-3 0 16,0 3-42-16,0 3-9 0,0-3-2 0,1 8 0 0,-7 0-25 16,0 0-4-16,-3 0-2 0,0 5 0 0,-3 3-12 15,-6 6-2-15,-5 4-1 0,-4 1 0 0,0 7-5 16,-6 3-1-16,1 8 0 0,-1 0 0 0,6 3 15 15,0 0 2-15,7-1 1 0,5 1 0 0,6 0 5 16,3-1 2-16,6 1 0 0,3-3 0 0,3 3-19 16,6-1-4-16,3-7-1 0,6 3 0 0,0-4-10 15,6-4 0-15,5-3 0 0,4-3 0 16,3 3-23-16,3-9-9 16,-1-1-3-16,4-1-753 0,0-3-150 0</inkml:trace>
  <inkml:trace contextRef="#ctx0" brushRef="#br0" timeOffset="289893.3716">7544 17320 2224 0,'-20'-8'99'0,"11"8"20"0,-3 0-95 0,0 2-24 0,6 4 0 0,-3-6 0 16,-6 8 36-16,9-3 4 0,-3 5 0 0,3 4 0 16,0-6-32-16,0 10-8 0,0-5 0 0,3 6 0 15,3-3 0-15,0 2-8 0,-6-4 8 0,6 4-12 16,3-5 1-16,-3 0 0 0,0-5 0 0,0 3 0 15,-5-3 11-15,5-3-13 0,5-2 5 0,-5-3 8 16,0 0 0-16,0 0 0 0,0 0 0 0,0 0 0 16,0 0-8-16,9-8 8 0,0 0 0 0,3-3 0 15,3-2-8-15,-6 0 8 0,0 0-10 0,3 0 10 16,6-6 0-16,-9 3 0 0,0-2 0 0,-3-4 0 16,5-1 0-16,-5 1 0 0,0-1 0 0,-3 4 0 15,-6-2 0-15,3 2 0 0,0 4 0 0,-3-1 0 0,-6 2 0 16,4 4 8-16,-1-1-8 0,0 9 0 0,-6-1 10 15,0 6-10-15,0-1 8 0,-3 9-8 0,3-1-8 16,-6 9-8-16,-3-1 0 0,4 1-1 16,-1 2-124-16,3 3-25 15</inkml:trace>
  <inkml:trace contextRef="#ctx0" brushRef="#br0" timeOffset="290183.0932">7702 17314 2188 0,'-6'-2'195'0,"3"2"-156"0,3 0-31 0,0 0-8 15,6 0 15-15,-6 0 1 0,0 0 1 0,9 8 0 16,6-3-17-16,-3 3 0 0,-6-3 0 0,3 3 0 16,3 3 0-16,0-3 0 0,0 0 0 0,-4-3 0 15,-5 5 0-15,3-2 0 0,3 0 0 0,-3-2 0 16,-6-6 8-16,0 0-8 0,6 8 0 0,-6-8 0 15,0 0 20-15,0 0 0 0,0 0 0 0,0 0 0 16,9-3 33-16,0-2 7 0,-6-3 2 0,6-3 0 16,0-2-30-16,3 0-7 0,-6-1-1 0,0 1 0 15,3-5-24-15,0 4 0 0,3-4 0 0,-7-3 0 16,4 2 0-16,0 3 0 0,6-7-9 0,3 9-770 16,-3-2-153-16</inkml:trace>
  <inkml:trace contextRef="#ctx0" brushRef="#br0" timeOffset="290601.5359">8292 17396 1875 0,'0'0'41'0,"0"0"9"0,6-5 2 0,-1 5 0 0,4-5-41 0,0-3-11 15,3 3 0-15,3-3 0 0,0 0 42 0,3-6 6 0,0 4 2 0,0-6 0 16,-1 0-41-16,1 0-9 0,0-2 0 0,-6-1 0 16,3-2 10-16,-3-3 2 0,0 0 1 0,-6-5 0 15,0 3 25-15,0-3 5 0,0-3 1 0,-3-5 0 16,0 3 16-16,0-3 3 0,-3 2 1 0,2-2 0 16,1-5-42-16,-3-1-8 0,3 1-2 0,-3-3 0 15,3 3 0-15,0 2 0 0,0 3 0 0,-3 5 0 16,3 1 7-16,0 7 1 0,0 3 0 0,-3 7 0 15,3 1 0-15,-3 3 0 0,0 2 0 0,0 5 0 16,0 3-10-16,0 0-2 0,-3 8 0 0,-3 5 0 16,0 6-8-16,-3 2 0 0,1 11 0 0,-7-1 0 15,0 4 0-15,3 4 0 0,-3-2 0 0,3 6 0 16,0-4 8-16,3 4 4 0,0-4 0 0,6 1 0 16,-3 0-12-16,3 5 10 0,3-6-10 0,0 6 10 15,3-5-10-15,0 8 0 0,0-6 0 0,3 0-11 16,0 1-101-16,-3-1-21 15,6 0-4-15,-3 1-965 0</inkml:trace>
  <inkml:trace contextRef="#ctx0" brushRef="#br0" timeOffset="291077.2155">9143 17338 1735 0,'15'-10'76'0,"-9"2"17"0,0 0-74 0,0 2-19 15,3-7 0-15,-3 8 0 0,2-3 93 0,-5 0 15 16,6-3 4-16,-6 3 0 0,3 3-28 0,-6-3-6 15,0 3-1-15,0-3 0 0,0 3-38 0,0-3-8 0,-6 3-2 0,3-1 0 16,-3-2-16-16,0 6-3 0,-2-4-1 0,-4 1 0 16,-3 0-9-16,3 2 12 0,-3 3-12 0,-3 0 12 15,-3 5-12-15,3 3 8 0,-2 0-8 0,-1 6 8 16,0-1-8-16,0 0 0 0,3 5 0 0,3 1 0 16,3 2 0-16,0 0 0 0,1-2 0 0,2-1 0 15,3 4 0-15,3-4 0 0,-3 3 0 0,6-5 0 16,0-3 0-16,3-5 0 0,0 6 0 0,0-9 0 15,3-3 0-15,3 4 0 0,-1-6 0 0,1-6-11 16,3-1 11-16,3-1 0 0,3-6 0 0,3-4 0 16,0-1 9-16,3-2-9 0,-4-3 12 0,4-2-12 15,-3-1 20-15,0-2-2 0,-3-8-1 0,0 6 0 16,2-9-3-16,-5 3-1 0,3-11 0 0,-3 8 0 16,0-5-13-16,-3 1 9 0,3 1-9 0,-3-2 8 15,0-5-8-15,-1 5 0 0,-2-3 0 0,3 3 8 0,-3 0-8 16,3 6 0-16,-3 7 0 0,0 5 0 0,0 6 0 15,-3 8 0-15,-3 0 0 0,0 8 0 0,3 5 8 16,-6 0-8-16,0 0 12 0,0 13-4 0,0 5 0 0,-3 9-8 16,3 5 12-16,-6-1-4 0,0 4-8 0,3 4 0 15,3 1 0-15,-3 0 0 0,3 2 0 0,3 0 0 16,0 3 0-16,6 8 0 0,0-2 0 0,6 1-9 16,2-1 0-16,1 2 0 15,3-6-155-15,3 4-30 0</inkml:trace>
  <inkml:trace contextRef="#ctx0" brushRef="#br0" timeOffset="291646.6715">11146 16296 1440 0,'0'-11'128'0,"0"1"-103"16,0-1-25-16,0 3 0 0,3 0 134 0,-3 3 22 16,0 5 4-16,0 0 0 0,9 5-66 0,-3 8-14 15,3 3-2-15,3 8-1 0,-3 2-33 0,0 11-6 16,3-2-2-16,-6 5 0 0,-4 5 3 0,1 2 0 16,-3 3 0-16,0 3 0 0,-3-2-21 0,1-4-4 15,-4-2-1-15,0 3 0 0,-3-6-13 0,3-2 9 16,-3 0-9-16,3-6 8 0,0-5-8 0,0-5 10 15,0-6-10-15,0 1 10 0,0-6 3 0,3-2 1 16,0-3 0-16,3 0 0 0,0-8 19 0,0 0 4 16,0 0 1-16,-3-8 0 0,0-3 14 0,3-5 4 15,3-2 0-15,0-9 0 0,0 1-41 0,6-6-15 16,3 6 11-16,0-6-11 0,3 5 14 0,0 1-3 16,2-1-1-16,-2 9 0 0,3 2-10 0,-3 5 0 0,0 4 0 15,0 1 0-15,0 6 0 0,-3 6 0 0,3 1-8 16,-4 7 8-16,1 7-8 0,0-3 8 0,0 9-10 15,-3-1 10 1,0 3-29-16,-3 1 0 0,3 7 0 0,0-3 0 16,-3 6-122-16,3-9-24 0,0 6-5 0,3-7-585 0,-1-4-118 15</inkml:trace>
  <inkml:trace contextRef="#ctx0" brushRef="#br0" timeOffset="292030.0123">12015 17124 1382 0,'6'-13'123'0,"0"-1"-99"0,3-7-24 0,0 3 0 0,-3-1 152 0,3-2 26 15,-3 0 5-15,0 2 1 0,3 1-93 0,-3-1-19 16,-3 6-3-16,3 0-1 0,-6 0-41 0,0 5-9 16,0 0-2-16,0-3 0 0,-6 6-8 0,3-3-8 15,-3 3 12-15,3 2-12 0,-6-2 11 0,0-1-11 16,0 6 10-16,0 0-10 0,-3 0 28 0,-3 6 0 16,0-4 0-16,0 4 0 0,-2-1-12 0,-1 8-4 15,-3-5 0-15,3 5 0 0,0 6-4 0,-3-6 0 16,4 8-8-16,-1-2 12 0,3 5-12 0,3-3 0 15,0 3 0-15,6-3 0 0,-3 0 0 0,6-3-8 16,3 1 8-16,3-1 0 0,-3-4 0 0,6-1 0 16,0-5 0-16,3 2 0 0,0-7 0 0,3 2 0 15,-3-2 0-15,3-6 0 0,2-2 0 0,1 0 0 16,-3-3 0-16,3-5 9 0,0-1 0 0,-3 1 0 16,0-5 0-16,-3 2 0 0,3-8 15 0,-3 11 4 15,0-6 0-15,-1 6 0 0,-2 0 3 0,0-1 1 0,0 7 0 16,-3 1 0-16,-3 6-6 0,0 0-1 15,0 0 0-15,0 0 0 0,0 0-8 0,0 13-1 0,0 1-1 16,3 4 0 0,-3 1-48-16,-3 2-10 0,0 5-1 0,0-2-1 15,0 0-136-15,-3 0-27 0,0-3-6 0</inkml:trace>
  <inkml:trace contextRef="#ctx0" brushRef="#br0" timeOffset="292375.6414">12244 16814 1267 0,'6'-10'112'0,"-3"-4"-89"16,6 7-23-16,-3-1 0 0,3 2 80 0,3 1 12 15,0 5 3-15,0 5 0 0,0 3-35 0,0 5-6 16,0 1-2-16,0-1 0 0,-4 11-4 0,1-3-2 16,0 3 0-16,0 0 0 0,0-1 30 0,0 4 5 15,-3-1 2-15,0 1 0 0,3-1-19 0,-3 1-3 16,0-4-1-16,0-1 0 0,0-1-20 0,0-5-4 15,0-3 0-15,0 0-1 0,0-5-1 0,3 0 0 16,-7-3 0-16,7-5 0 0,-9 0 15 0,9 0 3 16,0 0 1-16,-3-5 0 0,3-3-10 0,0 0-3 15,0-2 0-15,3 2 0 0,0-6-16 0,3-4-4 16,-3 5-1-16,3-9 0 0,2 4-6 0,1-6-1 0,-6 0 0 16,6 0 0-16,3-2-12 0,0 5 0 0,-3-6 0 15,-1 4 0-15,4 1-17 0,0-1-7 0,0-4 0 16,-3 1-1-1,0 5-83-15,-1-3-16 0,4 3-3 0,-3 2-1 16,-3 3-103-16,3 3-21 0,12-6-4 0,-12 14 0 0</inkml:trace>
  <inkml:trace contextRef="#ctx0" brushRef="#br0" timeOffset="292719.6286">13021 17124 2214 0,'0'0'98'0,"0"0"20"0,0 0-94 0,0 0-24 16,0 0 0-16,0 0 0 0,9-5 38 0,-3 2 3 16,6 3 1-16,0-5 0 0,0-1-25 0,6-2-5 15,0 3 0-15,2-3-1 0,1 0-11 0,0-2 0 16,-3-4 0-16,0-1 0 0,0-4-10 0,0 0 10 16,-6 6-13-16,2-5 5 0,-2-1 16 0,-3-2 4 15,0 5 1-15,0-2 0 0,-3-1 31 0,-3 6 5 16,-3-6 2-16,0 11 0 0,0-5 5 0,-3 5 2 15,3-2 0-15,-6 10 0 0,3-6-27 0,-3 6-6 16,0 3-1-16,-6 0 0 0,0 7-8 0,0 1-1 16,-2-1-1-16,-1 9 0 0,0-1-14 0,-3 4 0 15,0-1 0-15,6 5 0 0,0 1 0 0,3-1 0 0,6 3 0 16,-3-2 0-16,6-1-14 0,3 3-2 0,3-2-1 16,3-3 0-1,6 2-11-15,3-2-3 0,3-3 0 0,6-2 0 16,-1-4-187-16,4 4-38 15</inkml:trace>
  <inkml:trace contextRef="#ctx0" brushRef="#br0" timeOffset="293847.5501">15301 16521 1152 0,'3'-19'51'0,"-3"19"10"0,0-11-49 0,6 4-12 16,-6 7 0-16,3-6 0 0,-3 6 172 0,9-2 32 15,-3 2 7-15,0 2 1 0,3 4-161 0,0 7-32 16,-3 0-7-16,0 6 0 0,0 2 3 0,-3 3 1 16,3 2 0-16,-3 3 0 0,0 0 16 0,0 3 3 15,0-3 1-15,0-3 0 0,0 6 2 0,0-5 1 16,-3-1 0-16,3 6 0 0,-3-8-23 0,0 0-5 16,3-6-1-16,0 6 0 0,-6-3-10 0,3-8 8 15,0 0-8-15,0 1 8 0,3-1 6 0,-3-8 1 16,0-5 0-16,0 0 0 0,0 0 16 0,0 0 3 0,0 0 1 15,0 0 0-15,-3-5 11 0,0 2 2 0,0-7 1 16,-3-4 0-16,3 7-17 0,3-7-3 0,0 1-1 16,0 3 0-16,0-4-16 0,3 1-3 0,3 0-1 15,0 0 0-15,2-1-8 0,-2 1 8 0,0 5-8 16,3-2 8-16,3 2-8 0,0-3 8 0,0 1-8 0,0-1 8 16,3 3-8-16,3 0 0 0,0-3-12 0,2 6 12 15,-2-3-10-15,6 3 10 0,-3 2 0 0,6-2-9 16,-3 0 9-16,5-1-10 0,4-2 10 0,0 8-10 15,-1-5 10-15,4 3-8 0,3-4 8 0,0 4-8 16,-4-4 8-16,-2 1-8 0,3 2 8 0,-3-2-8 16,-1 0 8-16,-2-3 0 0,0-3 0 0,-3 3 0 15,2-2 0-15,-5 2 0 0,0-5 0 0,0 5 0 0,-3-3 0 16,-4-2 0-16,-5 0 0 0,0-3 11 16,-3 0-11-16,0 0 0 0,-3 3 0 0,0-6 0 15,-6 3 0-15,3 0 0 0,-6 1 0 0,0-1 0 16,-6 0 0-16,3 3 0 0,-3-1 8 15,0 1-8-15,0 0 0 0,-2 2 0 0,-4 1 0 0,0 4 0 0,-3 1 0 16,0 5 0-16,0 5 0 0,-3 1 0 0,-2 2 0 16,2 5 0-16,0 3 0 0,-3 2 0 0,3 4 0 15,0 1 0-15,4 4 0 0,-1-1 0 0,6 1 0 0,0 4 0 16,0 1 0-16,6-3 0 0,0 0 0 0,3 1-9 16,0-1 9-16,6 0-13 0,0-3 13 0,3-2 0 15,3 2 0-15,0-4 0 16,0 1-92-16,3-1-13 0,0-4-3 0,2 3-645 15,1-7-130-15</inkml:trace>
  <inkml:trace contextRef="#ctx0" brushRef="#br0" timeOffset="294218.2645">16611 16732 1728 0,'9'-29'76'0,"-6"16"16"0,0-3-73 0,3 0-19 0,0-2 0 0,3-1 0 16,-3 1 121-16,0 2 21 0,3 3 4 0,0 2 1 15,-3-2-99-15,-1 7-20 0,1-2-4 0,-3 3-1 16,3-3-15-16,-6 8-8 0,0 0 10 0,0 0-10 0,0 0 8 0,-9 6-8 16,-2 1 0-16,-1 7 0 0,-3-4 10 0,0 6-10 15,0 3 10-15,-3 2-10 16,3 3 0-16,0-3 0 0,0 3 0 0,4-3 0 16,-1 3 0-16,3-3 0 0,3-8 0 0,0 0 0 0,0 0 22 15,3 1 8-15,0-6 2 0,3-3 0 0,0-5-32 16,0 0 0-16,0 0 0 0,0 0 0 0,9 0 12 0,0-3-3 15,3-7-1-15,-3 4 0 0,0-7 4 16,2 0 0-16,1-3 0 0,0-2 0 0,0-1 0 0,3-2 0 16,0 2 0-16,0 1 0 0,-6 5 16 15,3-1 3-15,-3 6 1 0,-3 3 0 0,2 2-32 0,1 3 0 16,-6 3 0-16,0 10 0 0,-6 1 0 0,-3 4 0 16,-3 3 0-16,1 6 0 0,-1-1 0 0,0 3 0 15,3 0 0-15,-3 3 0 16,0-5-138-16,3 4-34 0,3-4-6 0,0-6-2 0</inkml:trace>
  <inkml:trace contextRef="#ctx0" brushRef="#br0" timeOffset="294482.5313">17388 16473 2134 0,'9'-13'47'0,"-3"0"9"0,-3-1 3 0,-3 1 1 0,3 0-48 0,0 2-12 0,-3 1 0 0,-3 4 0 15,0-2 81-15,0 3 14 0,0 5 2 0,-6 0 1 16,-6 0-78-16,0 5-20 0,0 3 0 0,-6-2 0 16,-5 12 0-16,-1-2 0 0,3 0 0 0,0 5 0 0,0 0 10 0,1 3-2 15,2 3 0-15,0 2 0 0,3-6 4 0,6 9 0 16,-6-3 0-16,6 0 0 0,3-2-12 0,4 2 8 16,-1-5-8-16,3 2 8 0,3-2-8 0,0-3 0 15,3 0 0-15,6 3 0 0,-4-5 0 0,4-3 0 16,3-3-10-16,3 0 10 15,0 0-152-15,3-2-25 0,0-3-5 0,6-3-771 0</inkml:trace>
  <inkml:trace contextRef="#ctx0" brushRef="#br0" timeOffset="294874.3062">17817 15949 2325 0,'0'-5'51'0,"0"-3"10"0,6 0 3 0,-3 3 2 0,-3 5-53 0,0 0-13 0,0 0 0 0,2 5 0 15,4 3 16-15,-3 5 0 0,-3 6 0 0,0 4 0 16,3 4 10-16,-3 2 2 0,-3 11 1 0,-3-1 0 16,3 9-4-16,-2 0-1 0,-4-1 0 0,-3 4 0 15,-6 4 13-15,6 1 3 0,0-3 0 0,-6-1 0 16,-3 1-32-16,6-8-8 0,7 0 0 0,2-5 0 15,0-8 8-15,0-6 0 0,-3-5 0 0,9-2 0 16,3-6-8-16,-3-5 0 0,-3-3 0 0,3-5 0 16,0 0 23-16,0 0 3 0,6-2 1 0,-3-9 0 15,-3-2 12-15,6 0 2 0,8-8 1 0,-2 2 0 16,0 0-22-16,0 1-4 0,6-3 0 0,-3 8-1 16,3-1-15-16,-3 4 0 0,0 2 0 0,-1 3 0 0,-2 2 0 15,3 3 0-15,-3 3 0 0,0 2 0 16,0 5-8-16,3-2 8 0,0 11-12 0,-3-1 12 15,0-2-103-15,-1 5-13 0,1-2-4 16,0-1 0-16,-3 4-108 0,0-6-23 0,9 10-4 0,-9-13-1 16</inkml:trace>
  <inkml:trace contextRef="#ctx0" brushRef="#br0" timeOffset="295365.1394">18311 16769 864 0,'0'0'38'0,"0"0"8"0,0 0-37 0,0 0-9 0,0-5 0 0,0 5 0 16,0 0 208-16,0 0 40 0,0 0 8 0,0 0 2 16,9 0-186-16,0-5-38 0,-1 5-7 0,4 0-2 15,0-3 11-15,0 0 3 0,3 1 0 0,0-4 0 0,0 6-12 0,3-5-3 16,0-3 0-16,-1 6 0 0,1-9 14 0,3 6 2 16,-6-3 1-16,3-5 0 0,0 5-23 0,-3-3-5 15,2-2-1-15,-5 0 0 0,3 5 3 0,0-6 0 16,0 1 0-16,-3-5 0 0,3 4-5 0,-3-4-1 15,0 5 0-15,0-3 0 0,-7 3-9 0,1-1 10 16,-3 4-10-16,0 2 10 0,0 0 6 0,-3 3 0 16,-3-1 1-16,3 6 0 0,-6 0 7 0,-5 0 2 15,-1 3 0-15,-3 2 0 0,-3 1-26 16,-3 4 0-16,0 3 0 0,0 1 0 0,-2 1 0 0,2-1 0 16,-3 10 0-16,3-3 8 0,3 2-8 0,0 1 0 15,0 3 0-15,7-3 0 0,-4 2-20 0,3 0 1 16,3-2 0-16,3-3 0 15,-3 6-138-15,3-6-28 0,3-2-6 0,0-1-1 16</inkml:trace>
  <inkml:trace contextRef="#ctx0" brushRef="#br0" timeOffset="295883.0416">19165 16603 1267 0,'6'-40'112'0,"0"27"-89"0,0-3-23 0,0-3 0 16,-3 1 157-16,3 2 27 0,-3 0 6 0,0 3 1 16,-3 0-76-16,0 5-15 0,0-3-4 0,-3 3 0 15,0 5-64-15,-3 1-12 0,-3-1-4 0,-6 8 0 16,-3-2-16-16,-3 8 0 0,-6 2-8 0,-2 3 8 0,-1 5 0 0,-3 3 0 16,3 8-8-16,1-3 8 0,-1 5 0 0,0 0 0 15,6 1 0-15,-2 2-9 0,2-3 9 0,3 3 0 16,3-8 0-16,3 3 0 0,3-5 0 0,3-4 0 15,3-1 0-15,3-4 0 0,6-2 0 0,0-5 0 16,0-3 0-16,3-3 0 0,3 3 11 0,3-8-3 16,3 0 0-16,0 0 0 0,0-8 5 0,6 3 1 15,-4-3 0-15,4-3 0 0,0-2 12 16,3-3 2-16,0-3 1 0,0-2 0 0,-1-3 5 0,4-2 1 16,-3-6 0-16,0-2 0 0,6-6-15 0,-4-2-4 15,1-1 0-15,0-4 0 0,3-1-16 16,-1 1 8-16,-2-6-8 0,3-3 0 0,-3-5 8 15,3 3-8-15,2 2 0 0,-2 1 0 0,-3 5 10 16,0 2-2-16,-1 8 0 0,1 3 0 0,-6 3-8 0,0 7-11 16,-6 12 3-16,-3 1 0 0,0 4 8 15,-4 4 14-15,-5 6-3 0,-3 0-1 16,6 8-10-16,-6 8 0 0,0 0 0 0,-6 8 8 0,-2 2-8 16,-1 3 0-16,0 9-10 0,-3-7 10 0,-3 6 0 0,0 0 0 0,3 6 0 15,0 2 0-15,0-3 0 0,0 3 0 0,0 3 0 16,1 2 0-16,-1 0 0 0,3-2 0 0,0 2 0 0,3-2 0 31,-3-3-44-31,6 0-2 0,0-6-1 0,0-4 0 16,3 2-161-16,3-5-32 0</inkml:trace>
  <inkml:trace contextRef="#ctx0" brushRef="#br0" timeOffset="297099.6777">20615 16534 1440 0,'0'0'128'0,"0"0"-103"0,3-5-25 0,2 5 0 0,4 0 32 0,0 0 0 15,3-6 1-15,0 4 0 0,3 2 27 0,0-6 4 16,3 1 2-16,3 2 0 0,2-2-26 0,4 0-6 16,0-3-1-16,3-3 0 0,-6 3-1 0,2 0-1 15,-2-2 0-15,0 2 0 0,0-3-19 0,-3 1-4 16,-6-4-8-16,2 1 12 0,1 0-4 0,-6 0 0 15,0-3-8-15,-3-5 12 0,3 2-2 0,-3-2-1 16,-3 0 0-16,0-3 0 0,-6 3-1 0,0-3 0 16,0 0 0-16,-3 3 0 0,3 0 9 0,-6 2 2 15,0 6 0-15,0 0 0 0,0 0 1 0,0 0 1 0,-3 5 0 16,0-3 0-16,3 8-11 0,-6-2-2 16,0 0-8-16,3 5 12 0,-2 5-12 0,-1 3 0 0,-6 3 0 15,3 2 0-15,-3 3 0 0,6 2 0 0,-3 6 0 16,-3 2 0-16,1 6 0 0,-1-3 0 0,3 8 0 15,3-2 0-15,-3 4 13 0,3-2 0 0,0 3 0 0,3 3 0 16,0-1-1-16,3 3 0 0,3-3 0 0,0 0 0 16,0 1 4-16,3 2 0 0,3-8 0 0,0-3 0 15,0 6-8-15,0-6 0 0,0 1-8 0,-3-6 12 16,3 3-12-16,0-6 8 0,-3 0-8 0,-3 1 0 16,3-9-13-16,0-4-9 0,-3 4-2 0,0-10 0 31,-3 5-134-31,0-7-27 0,-3-1-6 0,-2-2-685 15</inkml:trace>
  <inkml:trace contextRef="#ctx0" brushRef="#br0" timeOffset="297319.8886">20475 16640 1958 0,'3'-19'87'0,"3"11"17"0,0-2-83 0,2-1-21 16,7 0 0-16,3 1 0 0,6-1 82 0,3 1 12 15,3 4 2-15,5-2 1 0,7 6-44 0,0-1-9 16,8 1-1-16,1 2-1 0,-1 0-22 0,-2 0-4 16,-3 0 0-16,-4 5-1 0,1 3-15 0,-6 0 0 0,-1 0 0 0,-5-3 0 31,0 6-112-31,0-4-26 0,-3 1-5 0,-4-2-829 0</inkml:trace>
  <inkml:trace contextRef="#ctx0" brushRef="#br0" timeOffset="297627.4186">21508 16494 2300 0,'0'0'102'0,"0"0"21"0,0 0-99 0,-3 11-24 0,0-1 0 0,0 9 0 15,3-3 0-15,-3 8 0 0,0 2 0 0,0-5 0 16,0 6 0-16,0-4 0 0,0-1 0 0,-3 4 0 0,3-7 10 0,0-1-10 15,0-2 12-15,0 0-12 0,3-3 8 0,0 0-8 16,-3-5 0-16,3 0 0 0,0-3 0 0,0-5 10 16,0 0-10-16,0 0 8 0,0 0 41 0,0 0 8 15,0 0 2-15,3-5 0 0,3-8-1 0,0 0 0 16,3-1 0-16,-3-1 0 0,3-7-24 0,2 1-5 16,1-5-1-16,0-1 0 0,0 4-3 0,3-4-1 15,0 3 0-15,3 0 0 0,0 3-24 0,3-3 0 16,-1 9 0-16,1-4 0 0,3 1 0 0,3 7 0 15,-3-2 0-15,-4 5 0 16,4 0-132-16,0 3-32 0,-3-1-7 0,0 4-1 0</inkml:trace>
  <inkml:trace contextRef="#ctx0" brushRef="#br0" timeOffset="297999.4109">22225 16478 2329 0,'-3'-13'103'0,"3"13"21"0,0 0-99 0,0 0-25 0,0 0 0 0,0 0 0 16,0 0 0-16,-6 3 0 0,-3 2-14 0,-3 0 5 15,-3 6 9-15,-3-3 0 0,3 10 0 0,-2-4-8 16,-1-1 8-16,3 5 0 0,-3 1 0 0,6-3 0 16,-3 2 0-16,6 1 0 0,0-3 0 0,3 5 0 15,3-5 0-15,0-3 0 0,0 0 0 0,3-5 0 16,3 5 0-16,-3-5 0 0,6-3 0 0,-3 3 0 0,6-2 14 0,3-6-2 15,0 0 0-15,3 0 0 0,0-3 23 0,6-2 4 16,0-1 1-16,2-1 0 0,-2-4-28 16,3 3-4-16,-6-5-8 0,0 0 11 0,3-1 12 15,-1-4 2-15,-5 2 1 0,3-3 0 0,-3-2 5 16,-3-3 1-16,0 6 0 0,-6 2 0 0,0-2-7 0,0-1-1 16,-6 6 0-16,-3 5 0 0,3-5-6 0,-6 7-2 15,0-2 0-15,0 3 0 0,-9 0-16 0,0 2-9 16,-6 3 1-16,-6 3 0 15,4-3-71-15,-7 10-13 0,0-2-4 0,-3 3 0 16,4 2-118-16,2 3-24 0,0-3-5 0,6 8-1 0</inkml:trace>
  <inkml:trace contextRef="#ctx0" brushRef="#br0" timeOffset="298515.9569">22454 16542 2026 0,'12'-21'44'0,"-3"10"10"0,0-2 2 0,0 5 1 0,3 0-45 0,0 0-12 0,-3 3 0 0,8 2 0 16,-8 3 31-16,3 0 4 0,-3 5 1 0,0 1 0 15,-3 2-36-15,0 5 0 0,-3-5 0 0,0 5 0 16,-3 3 0-16,0 0 0 0,-3-3 0 0,0 5 0 16,-3 4 28-16,3-7 0 0,-6 1-1 0,9-2 0 15,-6-1-15-15,0-3-4 0,0-2 0 0,0 3 0 16,3-8 14-16,0 5 2 0,3-8 1 0,0 0 0 15,0 0 21-15,0 0 4 0,0 0 1 0,0 0 0 16,3-8-5-16,0 5-1 0,3-8 0 0,0 3 0 0,3-2-26 16,3-3-6-16,-3-1-1 0,3 1 0 0,3-5-4 0,0 2-8 15,0-3 11-15,2 1-11 0,-2 2 8 0,6 0-8 16,0 5 0-16,3 1 0 0,-6 4 0 16,2-1 0-16,-8 7 0 0,6 0 0 0,-6 7 0 15,-3-1-9-15,0 7 9 0,0 0-8 0,0 6 8 0,-3-1 0 16,-3-4 0-16,0 4 0 0,0-2-8 0,-3 5 8 15,0-5-8-15,6-3 8 0,-6 0 0 0,0 1 0 16,0-6 0-16,0 2 0 0,-6-7 0 0,6-3 0 16,0 0 0-16,0 0 0 0,0 0 0 0,0 0 0 15,12 0 0-15,-3-5 0 0,-1-3 9 0,1 0 1 16,0-3 0-16,0-2 0 0,3 0-10 0,0-1 8 16,0-4-8-16,-3-3 8 0,6 7 0 0,-3 1 0 15,3 0 0-15,-6 5 0 0,5-3 19 0,-2 11 3 0,0 0 1 16,0 0 0-16,0 6-31 0,-3 2 8 15,6 2-8-15,-6 6 0 0,3 3 0 0,-6 2 0 0,0 3 0 16,-3 2 0 0,5 6-100-16,-8-3-22 0,-8 3-5 0,2-1-1055 0</inkml:trace>
  <inkml:trace contextRef="#ctx0" brushRef="#br0" timeOffset="299936.9847">5348 18090 1148 0,'-12'-8'51'0,"9"2"10"0,0 1-49 0,-3 2-12 0,0-2 0 0,0 0 0 15,-3-3 70-15,3 3 11 0,-3-3 3 0,0 2 0 16,0 4-24-16,0-4-5 0,1-2-1 0,-1 3 0 16,-3 0-14-16,0 2-4 0,3-2 0 0,0 0 0 15,-3 5-4-15,0 0-2 0,0-3 0 0,-3 6 0 16,3 2-15-16,-5 0-3 0,-1 8-1 0,-3 3 0 15,-3 3-11-15,0 2 0 0,-6 8 0 0,1 0 0 16,-1 3 0-16,0-6 0 0,0 6 0 0,13-5 0 16,-4-1 0-16,3 6 0 0,3-6 0 0,0 6 0 15,6-5 12-15,0-6 1 0,3 3 0 16,3 2 0-16,3-5 3 0,3-2 0 0,6-1 0 0,6-10 0 16,3 5-16-16,6-7-8 0,0-4 8 0,2 4-13 0,4-6 13 15,3 0 0-15,-3 0 9 0,-1 5-9 0,1-2 9 16,-6-3-9-16,-3 5 8 0,-3 0-8 0,-3 3 0 0,-4-3 0 15,1 3 0-15,-6-2 0 0,-3 2 11 0,-3 2-3 16,-3-2-8-16,0 0 12 0,-6 5 3 0,-3-2 0 16,1 2 0-16,-7-5 0 0,3 5-1 0,-3 0 0 15,-3 1 0-15,0-4 0 0,0-2-14 0,4 5 11 16,-4 1-11-16,0-1 10 16,0-5-126-16,0 8-24 0</inkml:trace>
  <inkml:trace contextRef="#ctx0" brushRef="#br0" timeOffset="300314.7907">5729 18280 1681 0,'0'0'36'0,"-6"5"8"0,0 9 2 0,-3-4 2 0,-3 3-38 0,0 1-10 0,0 2 0 0,3 2 0 16,-3 6 0-16,-3 2 0 0,7-5 0 0,-1 6 0 16,3-6 0-16,0 3 0 0,0-3 0 0,6-8 0 15,0 6 0-15,0-11 0 0,3 2 0 0,3 4 0 0,0-6 24 0,3-3 7 16,2 0 1-16,-2-2 0 0,0-3-19 0,3 0-3 16,0-3-1-16,0-2 0 0,0 0-9 0,0-3 0 15,0-3 0-15,0 3 0 0,3-5 21 0,-4 0 3 16,-2-6 0-16,3 6 0 0,3-8 19 0,-3 2 4 15,-3 1 1-15,0-4 0 0,0 1-1 0,-3 3 0 16,0-1 0-16,-3 6 0 0,0-5-37 0,-3 4-10 16,0 1 0-16,-3 0 0 0,-6 5 0 0,-3 0 0 15,-3 3 0-15,0-1 0 0,-3 6 0 0,3 6 0 16,-5 2 0-16,-1 2 0 16,3 3-100-16,0 3-22 0,-3 3-4 0,3-6-1 15</inkml:trace>
  <inkml:trace contextRef="#ctx0" brushRef="#br0" timeOffset="300672.998">6172 18420 1508 0,'0'0'67'0,"0"0"13"0,0 0-64 0,0 0-16 0,6 8 0 0,-6 0 0 16,3 5 0-16,-3 1 0 0,0-1 0 0,0 5-9 15,0 6 25-15,0-3 4 0,-3-2 2 0,0-3 0 0,3 2 3 0,-3 1 1 16,3-6 0-16,0 0 0 0,0-5 3 0,0-3 1 16,0-5 0-16,0 0 0 0,0 0 5 0,0 0 1 15,0 0 0-15,9 0 0 0,-3 0 12 0,3-7 4 16,0 1 0-16,3-7 0 0,-3 0-4 0,0-6 0 15,3 1 0-15,-3-3 0 0,3-1-6 0,-1-1-2 16,1-4 0-16,0 1 0 0,0-1-14 0,-3 9-3 16,3-3-1-16,0-3 0 0,3-3-31 0,0 6-7 15,0-5 0-15,-1 7-1 16,1 1-123-16,6-4-25 0</inkml:trace>
  <inkml:trace contextRef="#ctx0" brushRef="#br0" timeOffset="301040.8201">6604 18378 1951 0,'-9'-3'86'0,"9"3"18"0,0 0-83 0,0 0-21 0,0 0 0 0,0 0 0 16,0 0 14-16,6 3-2 0,0 8 0 0,0-4 0 16,3 7 4-16,0-1 1 0,-3 0 0 0,3 6 0 0,-4-6 1 15,1 5 0-15,0-4 0 0,-3-1 0 16,3 5 14-16,-3-4 2 0,0-6 1 0,-3 5 0 0,0-5-22 0,3-3-4 16,-3 0-1-16,0-5 0 0,0 0 21 0,0 0 4 15,0 0 1-15,0 0 0 0,0 0 21 0,0 0 4 16,0-5 1-16,0-8 0 0,3 0-18 0,0-1-3 15,0 1-1-15,0-5 0 0,3-4-22 0,3 4-4 16,0-3 0-16,0 2-1 0,3-2-11 16,0-3 0-16,6 3 0 0,2-3 0 15,1 3-29-15,6-5-8 16,0 7-2-16</inkml:trace>
  <inkml:trace contextRef="#ctx0" brushRef="#br0" timeOffset="301314.2976">7637 18100 1324 0,'6'-5'118'0,"-6"5"-94"0,-6-5-24 0,0-1 0 0,-3 4 77 0,9 2 11 0,0 0 3 0,-9-6 0 16,-6 6-43-16,3 0-8 0,3 6-1 0,-6-4-1 15,-3 4-21-15,1 4-4 0,-1-2-1 0,0 5 0 16,-3 6 38-16,3-6 7 0,-3 3 2 0,1 2 0 16,5 1 18-16,-3 2 4 0,-3-2 1 0,9 2 0 15,0-3-17-15,0 6-3 0,3-3-1 0,6 6 0 16,0-1-42-16,6 1-9 0,6-3-2 0,3 10 0 16,3-8-60-16,3 6-12 0,9-11-2 0</inkml:trace>
  <inkml:trace contextRef="#ctx0" brushRef="#br0" timeOffset="301710.9959">7982 18643 2044 0,'0'0'91'0,"-6"0"18"0,-3 0-87 16,9 0-22-16,0 0 0 0,0 0 0 0,0 0 33 0,9-6 3 15,3 6 0-15,6-5 0 0,0-3 1 0,3 0 1 0,-1-2 0 16,4-4 0-16,12-4-23 0,-6 2-5 0,-10-3-1 0,4-2 0 16,6 3 2-16,-12-1 0 0,3-2 0 15,-3 2 0-15,-1 1 21 0,1-3 5 0,0 2 1 0,-3 1 0 16,0 2 14-16,0-8 2 0,0 3 1 0,-6 2 0 16,3-2-41-16,-6 3-14 0,-1-1 9 15,-5 6-9-15,0-3 16 0,0 5-3 0,-5-2 0 16,-1 0 0-16,0 5-5 0,-3-3-8 0,-3 9 11 0,0-3-11 15,0-1 0-15,-6 6 0 0,0 6 0 0,-6 1 0 16,-5-1 0-16,5 7 0 0,0 8 8 0,-3-2-8 16,-5-1 0-16,8 9 10 0,6-6-10 0,3 8 8 15,3-3-8-15,3-4 0 0,3 4 0 0,6-2 8 16,6 5-8-16,-3-3 12 0,3 1-12 0,9-3 12 16,6 2-12-16,14 9 8 0,1-4-8 0,6-7 8 15,3-3-89-15,2 0-19 16,7-10-3-16,-13-3-1 0</inkml:trace>
  <inkml:trace contextRef="#ctx0" brushRef="#br0" timeOffset="301913.7277">9506 18362 2944 0,'6'-13'65'0,"-6"8"14"0,0-1 2 0,-3-2 1 0,3 8-66 0,0-5-16 16,0 5 0-16,0 0 0 15,0 0-32-15,0 5-9 0,0 3-3 0,-3 3 0 0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11.7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13786 14695 493 0,'0'0'21'0,"0"0"6"0,0 0-27 0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05.9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15795 10872 403 0,'0'0'36'0,"0"0"-36"0,0 0 0 0,0 0 0 16,0 0 197-16,0-6 33 0,0-1 6 0,0 1 2 16,3 1-145-16,-3-3-29 0,3 3-5 0,0-3-2 15,0 2-18-15,0 4-4 0,3-3-1 0,0-1 0 16,0-2-1-16,3 6 0 0,0-4 0 0,3 1 0 16,-3 0 11-16,0-1 1 0,6 4 1 0,3-3 0 15,-1 2-6-15,4 0 0 0,0 1-1 0,3-1 0 16,-3 0 10-16,6 3 3 0,-4 0 0 0,4 0 0 15,0 0-15-15,0 0-2 0,3 0-1 0,2-2 0 0,1-1-24 16,3 3-10-16,-4-5 8 0,7 2-8 0,-3-2 0 16,0 2-11-16,-4-2 1 0,1 2 0 0,-6 1 2 0,3-1 0 15,-4 0 0-15,1 1 0 0,-3 2 8 0,0 0 0 16,3 0 0-16,-4 0 8 0,-2 0 0 0,6 0 0 16,6 0 0-16,0-3 0 0,2 3-8 0,-2-3 0 15,0 3 0-15,2 0 8 0,1-2-8 0,0 2 0 16,-3 0-11-16,5 0 11 0,1 0-10 0,-3 0 10 15,-1 0-10-15,-2 2 10 0,0 1 0 0,-3 0 0 16,2-1 0-16,-5 4 0 0,-3-6 0 0,-3 5 0 16,6 0 0-16,-6 0 0 0,-4 3 9 0,1-2-9 15,3 2 0-15,0-3 9 0,-6 3-9 0,3-3 0 0,-3 0 9 16,-1 1-9-16,7-1 0 0,-6 0 9 0,-3 3-9 16,3-2 0-16,6 1 8 0,-3-1-8 0,-6 2 0 15,2-3 0-15,1 0 0 0,6 1 0 0,-3-1 0 0,3 0 0 16,-6 3 0-16,3-3 0 0,2 3 0 0,-2 0 0 15,-3-2 0-15,3 1 0 0,0-1 0 0,-6 2 0 16,3 0 0-16,-3 0 0 0,-3 0 0 0,2-1 0 16,-2 1 8-16,0 3-8 0,-3-3 12 0,3 0-12 15,0 2 0-15,0-2 0 0,-3 0 0 0,0 3 0 16,3-3 0-16,-3-3 0 0,3 3 0 0,-3 0 0 16,3-3 0-16,0 3 0 0,-1-2 0 0,1-1-9 15,3 0 9-15,-6 3 0 0,3 0 0 0,3-3 0 16,-3 3 0-16,0 0 0 0,0-3 0 0,0 3 0 0,-3-2 0 15,0 2 0-15,0-3 0 0,0 0 0 0,0 3 0 16,-3-3 0-16,3 3 10 0,-4 0-10 0,1 0 0 16,3 0 8-16,-3 0-8 0,0 0 0 0,0-3 0 15,0 3 0-15,-3-2 0 0,3 2 0 0,0-3 0 0,0 3 0 16,-3-3 0-16,3 0 0 0,-3-5 0 16,0 8 0-16,-3-2 8 0,3 1-8 0,0 1 12 0,0 0-1 15,0-2 0-15,0 2 0 0,-3-3 8 0,3 5 1 16,-3-2 1-16,0 0 0 0,0 3-21 0,-3-3-10 15,3 2 1-15,-3 1 0 0,3 0 9 0,1-1 0 16,-4 1 0-16,3-1 0 0,-3-2 0 0,0 3 0 16,0 2 10-16,-3-2-10 0,3-1 9 0,0 4-9 15,-3-4 8-15,3 1-8 0,0-1 15 0,-3 1-3 16,3-1 0-16,-3 4 0 0,3-4-3 0,-3 1-1 0,0-1 0 16,3 1 0-16,-2 0-8 0,-1 2 0 0,-3-3 0 15,3 4 0-15,0-1 0 0,0 0 0 0,-3 3 0 0,0 0 0 16,3 0 0-16,0 0 0 0,-3-1 0 0,3-1 0 15,3-1 0-15,-2 0 0 0,2 0 0 0,-3-2 0 16,0 0 0-16,0-1 0 0,3 1 0 0,-3-1 0 16,-6 1 0-16,3-3 8 0,0 2-8 0,0 1 0 15,0-3 8-15,-2-3-8 0,2 3 0 0,0-3 8 16,3-2-8-16,0 2 0 0,-9 1 0 0,6-1 8 16,0-2-8-16,3-1 0 0,-3 1 0 0,0 0 0 15,-2-3 0-15,2 2 0 0,3 1 0 0,-3-1 8 16,-3 1-8-16,0 0 0 0,6-3 0 0,-3 5 0 15,0-5 0-15,0 3 0 0,-2-3 0 0,2 2 0 0,3 1-10 16,-6 0 10-16,0-1-13 0,0-2 5 0,3 6 8 16,0-4-13-16,-6 4 5 0,0-4 8 0,1 1-12 0,-1-1 12 15,6 4-12-15,-6-4 12 0,0 1-9 0,0 0 9 16,9-1 0-16,-6 1 0 0,-2-3 0 0,2 3 0 16,3-1 0-16,0 1 0 0,3 0 0 0,-6-1 0 15,-3 1 0-15,0-1 0 0,6 1 0 0,-5 0 0 16,-4-1 0-16,0 1 0 0,0 2 0 0,0 1 0 15,0-4 0-15,1 1 0 0,-7 2 0 0,3-2 0 16,6 2 0-16,-6-2 0 0,-2 2 0 0,5-2 0 16,3 2 0-16,3-2 0 0,-6-1 0 0,3 1 0 15,3 0 0-15,3-1 0 0,1 1 0 0,-4-3 0 16,-3 3 0-16,6-3 0 0,3 2 0 0,-3-2 0 0,-3 0 0 16,0 3 0-16,0-3 9 0,4 0-9 0,2 0 8 15,-3 0-8-15,0 0 0 0,0-3 0 0,3 3 8 0,0 0-8 16,0 0 0-16,-3-2 0 0,3 2 0 0,0-3 8 15,0 3-8-15,0 0 0 0,1-3 0 0,-1 1 0 16,0 2 0-16,0 0 0 0,0-3 0 0,0 3 0 16,0 0 0-16,0-3 0 0,0 3 0 0,0-2 0 15,-3-1 0-15,0 3 0 0,-3 0 0 0,1-3 0 16,2 3 0-16,-3-2 0 0,0-1 0 0,0 3 0 16,0-5 0-16,0 2 0 0,0 1 0 0,1-1 0 15,-4 0 0-15,3 1 0 0,3-1 0 0,-3-2 0 16,0 2 0-16,3-2 0 0,-3 2 0 0,3 0 0 15,0 1 0-15,1-1 0 0,-1 0 0 0,0-2 0 16,3 3 0-16,0-1 0 0,-3-2 0 0,3 2 0 16,-3 0 8-16,3-2-8 0,-3 0 0 0,0 2 8 15,4-2-8-15,-4 0 10 0,3-1-10 0,0 4 10 0,-3-4-10 0,3 1 8 16,0-3-8-16,0 3 8 0,-3-1-8 16,3-1 8-16,0-1-8 0,0 2 8 0,0-2-8 0,-2 0 0 15,-1 0 0-15,0 1 0 0,0 1 0 0,3-2-9 16,-3 0 9-16,0 3-10 0,0-3 10 0,3 3 0 15,-3-3 0-15,3 0 0 0,3 0 0 0,-5 0 0 16,5-2 0-16,-3 2 0 0,0 0 8 0,3 0-8 16,0 0 8-16,-3-3-8 0,6 3 0 0,-6 0 0 15,3-5 0-15,0 3 0 0,3-1 0 0,-3 0 0 16,0 3 0-16,3-2 0 0,-3-1 0 0,3 1 0 0,-3-1 0 16,3 3 0-16,-3-5 0 0,3 2 0 0,0-2-11 15,0 3 11-15,0-4-14 0,1 4 3 0,-1-4 1 16,0 1 0-16,0 0 10 0,3 2-12 0,0 1 12 15,-3-1-12-15,3 1 12 0,-3-1 0 0,3 1 0 16,-3-1 0-16,3 3 0 0,-3 0 0 0,0-3 0 0,0 1 0 16,0 2 0-16,0-3 0 0,3 1 0 0,-3 2 0 15,0-3 0-15,3 1 0 0,-3-1 0 0,3 3 0 16,-3-2 0-16,3-1 0 0,0 0 0 0,0-2 0 16,0 0 0-16,0-3 0 0,0 5 0 0,0-2 8 15,0 3-8-15,0-1 11 0,0 1-11 0,0 2 12 16,0 0-12-16,0-3 12 0,0 3-12 0,0 0 12 15,0 0-12-15,3 0 8 0,-3 0-8 0,3-2 8 16,0 2-8-16,0 0 0 0,-3-3-10 0,3 1 10 0,0-1 0 16,0 1-9-16,0-4 9 0,3 4 0 0,-3-3 0 15,0-1 9-15,3 4 0 0,-1-4 0 0,1 1-9 0,3-3 0 16,3-2 0-16,-3 2 0 0,3 0 0 0,3-2 0 16,3-4 0-16,3 4 0 0,0-3-13 15,5 0 1-15,4-1 1 0,6 1 0 16,2-3-23-16,4 3-5 0,3 3-1 15,5-1-1054-15</inkml:trace>
  <inkml:trace contextRef="#ctx0" brushRef="#br0" timeOffset="89817.7548">16662 10761 633 0,'0'0'56'0,"0"0"-44"0,0 0-12 0,0 0 0 15,0 0 193-15,0 0 37 0,0 0 7 0,0 0 2 16,0 0-156-16,0 0-31 0,0 0-7 0,0 0-1 0,0 0-25 0,0 0-6 16,0 0-1-16,0 0 0 0,0 0 12 0,0 0 3 15,0 0 0-15,0 0 0 16,0 0-2-16,0 0 0 0,6 5 0 0,-6-5 0 0,0 0 22 15,0 0 4-15,9 5 1 0,-6 0 0 0,-3-5-9 0,0 0-2 16,3 6 0-16,5-1 0 0,-2 0-11 0,3 1-2 16,-9-6-1-16,6 5 0 0,3-2-15 0,0 2-2 15,-9-5-1-15,0 0 0 0,6 3 1 0,0 2 0 16,-6-5 0-16,0 0 0 0,0 0 15 0,0 0 3 16,9 5 1-16,-9-5 0 0,0 0-21 0,0 5-8 15,6 1 0-15,-3-1 0 0,0 3 9 0,-3-8-9 16,0 0 8-16,6 5-8 0,3 1 10 0,-3 1-10 15,-6-1 12-15,0 2-12 0,0-3 10 0,3 3-10 0,3 0 8 16,-3 2-8-16,-6-2 11 0,9 6-3 0,3 1-8 16,-4 4 12-16,-5 0-12 0,0 4 11 0,6 4-11 15,-3 5 10-15,-3 2-10 0,0 6 0 0,0-1 0 0,6 6 0 16,0 0 0-16,-6 0 0 0,-6 0 8 16,6-2-8-16,3-4 20 0,0-2 1 0,-6 3 1 0,-3-8 0 15,3-1-8-15,0 1-2 0,0 0 0 0,-2-3 0 16,-1 3-3-16,0 0-1 0,6 2 0 15,-3-2 0-15,-3-1-8 0,0-1 0 0,6-4-12 0,0-2 12 16,0 2 0-16,0-7 0 0,-3 2 0 0,3-5 12 16,0 0-12-16,-3-3 0 0,3 0 0 0,0-2 0 15,6-6 0-15,-3 0 0 0,-3 1 9 0,-3-1-9 16,0 0 0-16,3-5-8 0,3 6 0 0,-3-6 0 16,-6 2 8-16,6-2 0 0,0 0 10 0,0 0-10 15,0 0 0-15,-3 5 0 0,3-5 0 0,3 3 0 0,3 2 0 16,-6-5 0-16,0 0 10 0,0 0-2 0,6 8-8 0,-6-8 0 15,0 0 0-15,-6 6 0 0,3-1 0 16,3-5 0-16,0 0 0 0,0 0 0 0,-6 3 0 16,6-3 0-16,0 0 0 0,0 0-8 15,-9-8-78-15,-3-6-15 0,0-4-3 16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01.8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18811 7136 774 0,'0'0'34'0,"0"0"7"0,3-5-33 0,-3 5-8 0,6-3 0 0,0-2 0 15,0 2 0-15,0-2 0 0,-1-1 0 0,1 1 0 32,3 0-49-32,-3-3-6 0,0 5-1 0,0-2 0 0,3 0 31 0,-3 2 5 0,-3-2 2 0,-3 5 0 15,0 0 50-15,6 0 11 0,0-3 1 0,-6 3 1 16,0 0 29-16,0 0 6 0,3-5 0 0,-3 5 1 16,0 0-31-16,9 0-6 0,-3-3-2 0,-6 3 0 15,0 0-42-15,6 0 0 0,-6 0-11 0,6-3 3 16,3 1 19-16,-3-1 4 0,3 1 1 0,0 2 0 15,-1-6 22-15,4 4 5 0,-3-1 1 0,3 0 0 16,0-2 25-16,6 0 6 0,0-1 1 0,6 4 0 16,-1-4-32-16,4 1-5 0,0 0-2 0,0 2 0 0,3-2 1 15,-1 0 0-15,1 2 0 0,3-2 0 0,3-1-8 16,-1 4-2-16,1-1 0 0,3 0 0 16,2 3-3-16,-2-2-1 0,3 2 0 0,-4 0 0 0,-2 0-14 15,0 0-10-15,0 0 12 0,-1 0-12 0,-2 2 17 0,3-2-3 16,2 3-1-16,-2 0 0 0,3-3-4 15,-3 2-1-15,2 1 0 0,1 0 0 0,-3-3-8 0,-1 2 0 16,1 1 0-16,0-3 8 0,3 0-8 0,-4 3 10 16,4-1-10-16,-3 1 10 0,2-3 4 0,-2 3 1 15,0-1 0-15,0 1 0 0,-4 0 0 0,-2-1 0 16,0 3 0-16,0-2 0 0,-4-3-7 0,-2 3 0 0,0-3-8 16,-3 2 12-16,0 4-12 0,-1-4 11 0,4 1-11 15,-3 0 10-15,0-1-10 0,0 1 0 0,-3 2 0 0,-3-2 0 16,5 0 0-16,-2-1 0 0,-3 1 0 15,0-1 0-15,0 1 0 0,-3 2 0 0,0-2 0 0,0 2 0 16,-3-2 0-16,-1 2 0 0,1-2 0 16,0 2 0-16,-3 3 0 0,-3-3 0 0,3 1-9 0,-3-1 9 15,0 3 0-15,0-3-8 0,0 3 8 0,0 0 0 16,0 3-8-16,0-3 8 0,0 2 0 0,0 1 0 16,-3-3 0-16,3 5-8 0,-3 0 8 0,3 0 0 15,-3 1 0-15,3-4 0 0,0 3 0 0,0 1 0 16,-3-4 0-16,3 4 0 0,3-4 0 0,0 3 0 15,-3-5 0-15,3 0 0 0,0 0 0 0,0 3 0 16,0-3 0-16,0 2 0 0,-1 1 0 0,1-1 0 16,0-2 0-16,0 0 0 0,-3-2 0 0,0 2 0 15,0-1 0-15,0 1 0 0,0 0 0 0,-3-2 0 0,3 2 0 16,-3-3 0-16,0 0 0 0,0 0 0 0,0 1 0 16,-3-1 0-16,3-5 9 0,0 8-9 0,-3 0 0 0,0 0 0 15,3-3 0-15,-3 3 0 0,3-3 0 0,-3 3 0 16,3-8 8-16,-3 8-8 0,0 3 0 0,0-1 0 15,0-2 0-15,-3 0 0 0,3 3 0 0,0-3 0 16,1 0 0-16,-4 0 0 0,3 2 0 0,0-2 0 16,-3 0 0-16,0 0 0 0,0 3 0 0,0-3 13 15,0 5-3-15,0-3-1 0,-3 1 3 0,3 0 0 16,-6 2 0-16,3 0 0 0,-3 0-4 0,-3 0 0 16,3 1 0-16,-5-4 0 0,2 1-8 0,3-1 12 15,0 4-12-15,-3-4 12 0,-6 1-3 0,3 2 0 0,0-2 0 16,1 2 0-16,-1 0-1 0,0-2 0 0,-3-1 0 15,3 4 0-15,0-4-8 0,-2-2 0 0,5 3 9 16,-3-3-9-16,0-1 0 0,3 4 0 0,-3-6 0 0,3 3 8 16,0-2 1-16,1-1 1 0,-1 0 0 0,0 0 0 15,0 1-10-15,3-1-9 0,-6 0 9 0,3 1-13 16,0-4 13-16,0 4 0 0,4-1 12 0,-4-2-12 16,0-1 8-16,0 3-8 0,0-2 0 0,-3 0 0 15,6-1 0-15,-6 4 10 0,4-4-10 0,-4 4 8 16,0-6-8-16,0 0 0 0,-3 2 0 0,0 1 0 15,3 2 0-15,-2-2 0 0,-1 2 14 0,-3 0-4 16,3-2-10-16,0 2 12 0,0 1-12 0,4-4 12 16,-4 1-12-16,0 0 8 0,0-3-8 0,3 0 8 15,3 5-8-15,-3-2 0 0,-2-3 0 0,5 0 0 0,0 0 0 16,0 0 0-16,-3-3-9 0,0 3 9 0,0-3 0 16,1 1 0-16,-1 2 0 0,0-3 0 0,0 0 0 15,0 3 0-15,0 0 0 0,3 0-10 0,0-2 10 0,-2-4 0 16,2 6 0-16,0-2 0 0,-3-1 0 15,3 0 0-15,-3 3 0 0,3 0 0 0,-3-5 0 0,1 5 0 16,-4-3 0-16,3 1 0 0,0-1 0 0,0 1 8 16,0-1-8-16,-2 0 0 0,-1 1 0 0,0 2 0 15,3-3 0-15,-3 0-8 0,0 3 8 0,3-2 0 16,1-1-9-16,-1 0 9 0,0 1-12 0,0-1 3 16,-3 0 0-16,3 1 0 0,-3-1 9 0,1 1 0 15,-1 2 0-15,0-3-8 0,0 0 0 0,0-2 0 0,0 5 0 16,1-5 0-16,5 2 8 0,0 0 11 15,0-2-3-15,0 2 0 0,3-2-8 0,-3 0-9 16,3 0 9-16,1-1-13 0,-1 4 13 0,-3-4 0 0,0 1 0 16,0 0 0-16,0-1 8 0,0-2-8 0,0 3 0 0,3-3 0 15,0 3 8-15,1-3-8 0,-1 3 0 0,0-1 0 16,0 1 0-16,3 0 0 0,0-3 0 0,0 3 0 16,0-1 0-16,0 1 0 0,3 0 0 0,-3-1 0 15,0 1 0-15,3-3 0 0,1 3 0 0,-1 0 0 16,0-1 0-16,0 1 0 0,0-3 8 0,0 3-8 15,0-3 0-15,0 0 0 0,-3 0 0 0,3-3 0 16,0 4 0-16,-3-4 0 0,0 3-11 0,0-3 11 16,0 3-11-16,0 1 11 0,0-4-10 0,-2 3 10 15,2 0 0-15,0-3 0 0,0 4 0 0,0-4 0 16,3 3 0-16,-3 0 0 0,6 0 0 0,-6-2 0 0,3 2 0 16,0 0 0-16,3 0 0 0,-3 0 0 0,3 0 0 15,-3 3 0-15,3-3 0 0,3 2 0 0,-3 1 0 0,3-3 0 16,-3 3 0-16,0-3 0 0,3 3 0 0,-3-3 0 15,3 0 0-15,0 0 0 0,-3 0 0 0,3 0 0 16,0 0 0-16,3-3 0 0,-3 3 0 0,0-2 10 16,0-1-2-16,0 1 0 0,3-1-8 0,-3 1-12 15,0-4 2-15,0 4 1 0,3-6 9 0,-3 5 11 16,3-2-3-16,0 0 0 0,0 0-8 0,3-1 0 16,-3-2-12-16,3 1 12 0,-3-7 0 0,6 7 0 15,3-1 12-15,0-3-4 0,0 1-8 0,3-1 0 16,2 1 0-16,4-4 0 0,3 4 0 0,3-3 0 15,-3 2 0-15,3-2 0 0,2 5-14 0,4 0 5 0,-3 0 1 16,0 3 0-16,2-3 8 0,1 6 0 0,3-3 0 0,-3 2 8 31,-1 0-116-31,4-2-24 0,-6 0-4 0</inkml:trace>
  <inkml:trace contextRef="#ctx0" brushRef="#br0" timeOffset="95453.3444">19817 7096 288 0,'0'0'12'0,"0"0"4"0,0 0-16 0,0 0 0 0,0 0 0 0,6 0 0 16,0 0 235-16,0 0 44 0,-6 0 9 0,6 0 1 16,-6 0-208-16,6 0-41 0,0 0-9 0,-6 0-2 15,0 0-29-15,6 3 0 0,2-3 0 0,-2 2 0 16,-6-2 12-16,6 0-3 0,3-2-1 0,-3 2 0 16,-6 0 16-16,6-3 4 0,-6 3 0 0,3 0 0 15,6 0 1-15,-9 0 1 0,0 0 0 0,0 0 0 16,3-5 2-16,-3 5 0 0,0 0 0 0,0 0 0 15,0 0-21-15,0 0-11 0,0 0 12 0,0 0-12 0,0 0 0 16,0 0 0-16,0 0-12 0,0 0 3 0,0 0 9 16,3-3 0-16,0-2 0 0,-3 5 0 0,0 0 0 0,0 0 0 15,0 0 0-15,3-5-8 0,3-3 16 0,-3 2 3 16,-3 6 1-16,3-2 0 0,0-4-12 0,-3 6 0 16,3-5 0-16,-3 5 0 0,0 0 0 0,0 0 0 15,0 0 10-15,0 0-10 0,0-2 11 0,0 2-11 16,0 0 10-16,0 0-10 0,0 0 0 0,0 0 0 15,0 0 0-15,0 0 0 0,0 0 9 0,0 0-9 16,-3-6 8-16,3 6-8 0,0 0 11 0,0 0-3 0,0 0-8 16,0 0 12-16,0 0 3 0,0 0 0 15,0 0 0-15,0 0 0 0,0 0 5 0,0 0 2 0,3 6 0 0,0 1 0 16,-3-7 2-16,0 8 1 0,0 3 0 0,3-3 0 16,0 2-9-16,0 1-1 0,-3 0-1 0,0 2 0 15,3 3-14-15,0-3 0 0,-6 3 8 0,3 2-8 16,0-2 0-16,0 0 0 0,0 0 0 0,0 3 0 15,-3 2 0-15,3-3 0 0,0 3 0 0,0 3 0 16,0-3 0-16,0 6 9 0,0-6-9 0,0 0 8 16,0 0 0-16,3 0 0 0,0-2 0 0,0 2 0 15,0 3 3-15,0-3 0 0,0-2 0 0,0 2 0 16,3 3-11-16,-3-1 12 0,-3 1-12 0,2 0 12 16,-2-3-12-16,0 3 0 0,3 0 9 0,-6 0-9 15,3-6 0-15,-2 1-8 0,2-3 0 0,0-1 0 16,2-1 8-16,-2-4-8 0,3 4 8 0,-3-7-8 0,0 4 8 15,3-3 0-15,0 0 0 0,-3 0 8 16,-3-3-8-16,3 0 0 0,0-5 8 0,3 8-8 16,-3-8 12-16,0 6-3 0,0-6 0 0,0 5 0 0,0-5-9 0,0 8 0 15,0-8 0-15,-3 5 0 0,3 3 0 16,0-8 0-16,0 0 0 0,0 5 0 0,-3 3 0 0,3-8 8 16,0 0-8-16,0 0 0 0,0 0 0 0,0 0 0 15,-3 8 0-15,3-8 0 0,0 0 8 0,0 0-8 16,0 0 0-16,0 0 8 0,-5 3-22 0,5-3-5 15,0 0-1-15,0 0-655 16,-6 0-131-16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13.6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13706 14618 979 0,'0'0'87'0,"0"0"-70"0,0 0-17 0,-3 3 0 15,3-3 105-15,0 0 18 0,0 0 3 0,0 0 1 16,0 0-89-16,0 0-18 0,0 0-3 0,0 0-1 16,0 0 4-16,0 0 0 0,0 0 0 0,0 0 0 15,0 0-20-15,0 0 0 0,0 0 0 0,0 0 0 16,0 0 8-16,0 0-8 0,0 0 12 0,0 0-12 0,0 0 16 16,0 0-3-16,0 0-1 0,9 3 0 0,0-6 27 15,0 3 5-15,-3-3 0 0,3 3 1 0,0-2-26 0,0-4-6 16,2 4-1-16,1-1 0 0,3-2 24 0,-3-1 5 15,3-2 1-15,6 1 0 0,-3-1-6 0,5-3-2 16,1 0 0-16,3 1 0 0,0-3-7 0,3 2-2 16,5 0 0-16,-2 1 0 0,0 2-9 0,-3-3-3 15,-1 3 0-15,-2 3 0 0,0-3-13 0,-3 3 0 16,0 0 0-16,-4-1-10 0,1-2 10 0,3 3 0 16,-3 0 0-16,-3 2 0 0,3 1 0 0,-4 2 9 15,4 0-9-15,-3 0 10 0,0 2-1 0,0 1 0 0,3-1 0 16,0-2 0-16,-1-2-9 0,1 2 0 0,0 2 0 15,0-2 0-15,3 0 0 0,-3-2 0 0,2-1-12 16,1 1 12-16,0-1 0 0,0 0 0 0,0 3 0 16,-1 0 0-16,4 0 0 0,-3 6 0 0,0-4 0 0,0 3 0 15,-4 1 0-15,1-1 0 0,0 0 0 0,0 3 0 16,-6-2 12-16,3 1-2 0,0 1-1 0,-1 0 0 16,1-2 3-16,0 2 0 0,0-3 0 0,0 3 0 15,3-3-12-15,-3 0 0 0,-1 3 0 0,-2-2 0 16,6-4-13-16,-3 4 5 0,3-6 8 0,0 2-13 15,0 1 13-15,-1-3 0 0,1 3-10 0,0-1 10 16,-3 1 0-16,3-3 0 0,-3 5 0 0,-1-2 0 16,-5-1 0-16,3 4 15 0,0-1-4 0,-3 0-1 15,0 1-10-15,3-1 12 0,-3 3-12 0,0-3 12 16,0 3-12-16,-1-3 0 0,-2 1 0 0,3-1 0 0,0 3 0 16,0-3 0-16,-3 0 0 0,0 1-11 0,0-1 3 15,0 3 0-15,0-3 0 0,0-2 0 0,-3 2 8 0,0 0 0 16,3-2 0-16,-4 0 0 0,-5-3 13 15,6 5 2-15,0-2 0 0,0 2 0 0,0-2 13 0,-6-3 4 16,3 5 0-16,-3-5 0 0,6 3-9 0,-3-1-2 16,-3-2 0-16,6 8 0 0,-3-3-10 0,-3 1-3 15,3-1 0-15,0 0 0 0,0 1-8 0,0-1 0 16,-3 3 0-16,3 0 0 0,0-3 0 0,-3 3 0 16,3 0 8-16,0-3-8 0,0 1 0 0,0 1 0 15,-3-1 0-15,0-6 0 0,6 5 0 0,-3 3 0 0,0 0 0 0,3-3 0 16,-6-5 0-16,3 8-11 0,-3 3 11 0,3-3-8 15,0 0 8-15,0-3 0 0,-3-5 0 0,0 10 0 16,0-4 0-16,0 2 0 0,0 0 0 0,0-8 8 16,3 8 20-16,-3-3 4 0,0-5 0 0,0 0 1 15,0 0-33-15,3 8 0 0,0 0 0 0,-3-3 0 16,0-5 0-16,3 8 0 0,-3-8 0 0,0 0 0 16,0 5 0-16,0-5 0 0,0 8 0 0,0 0 0 15,0-8 0-15,0 5 0 0,0-5 0 16,0 8 0-16,0-8 0 0,-3 6 0 0,3 2 0 0,-3-3 0 15,3-5 11-15,-3 8-2 0,0-3 0 0,3 3 0 16,-3-3-9-16,0 3 0 0,0-2 0 0,0-1 8 16,0 3 2-16,0-3 0 0,0 0 0 0,0 1 0 15,0-4-10-15,0 4 0 0,0-1 0 0,-3-2 0 16,3 2 8-16,3-5 0 0,-3 5 0 0,0 0 0 0,0 1-8 16,-3-1 8-16,3-2-8 0,3-3 8 0,-6 5-8 0,3 0 0 15,0-2 0-15,-3 2 0 0,6-5 0 16,-6 3 0-16,0 2 0 0,3-2 0 0,-3 2 0 0,0-2 0 15,1 2 0-15,2-2 0 0,-3-1 0 0,0 1 0 16,0 2 0-16,-3 1 0 0,3-4 0 0,-3 3-11 16,3-2 3-16,-3 2 0 0,-3-2 8 0,3 0 0 15,-3 5 0-15,0-6 8 0,0 4-8 0,1-1 0 16,-4 0 8-16,3 0-8 0,0 1 12 0,0-1-3 16,-3 3 0-16,-3-3 0 0,3 1 13 0,-3-1 2 15,4-3 1-15,-1 4 0 0,3-1-25 0,-3 0 0 16,0-2 0-16,3 2 0 0,0-2 0 0,-3 2 0 0,3 3 0 15,0 0 0 1,1-3-23-16,-4 1-6 0,3 2-2 0,-3-6 0 0,0 9 31 0,0-6 0 0,-3 3 0 0,0-3 0 16,4 3 0-16,-4-2 8 0,0 2 1 0,0-3 0 15,0 0-9-15,0 0 0 0,0-2 0 0,1 0 0 16,-1 2 0-16,0-2 0 0,-3 2 0 0,3-2 0 16,3-1-12-16,-3 1 12 0,3 0-12 0,1-1 12 15,-4-2-14-15,3 5 5 0,0-2 1 0,-3 0 0 16,3-1 8-16,3-2-8 0,-6 6 8 0,4-1-8 15,-1-2 8-15,0-1 0 0,0 1 0 0,-3 0 0 16,-3 2 0-16,0-3 0 0,4 1 0 0,-4 2 0 16,0-2 0-16,-3-3 0 0,0 3 0 0,0-1-8 15,1 1 0-15,-4-3 0 0,3 3 0 0,0-3 0 16,0 0-3-16,4 2 0 0,-4-2 0 0,3 3 0 16,-3-3 11-16,0 3 0 0,3-3 0 0,1 2 0 15,-4 1 0-15,0 0 0 0,3-1 0 0,-3 1 0 0,-2 2-16 16,-1-2 1-16,3-1 1 0,-3 1 0 0,3 2 24 15,4-2 5-15,-1 0 1 0,0-1 0 0,3-2-16 0,-3 0 0 16,3 6 0-16,0-6 0 0,1 2 0 0,2-2 0 16,0 0 0-16,-3 0 0 0,3 0-20 0,0 0-1 15,3 0 0-15,-3 0 0 0,1-2 12 0,2 2 9 16,-3 0-12-16,3-6 12 0,0 6 0 0,-3 0 0 16,0-2 0-16,3-1 0 0,0 0 0 0,0 3-10 15,-2-5 10-15,2 5-8 0,0-3 8 0,-3 1 0 16,3-1 0-16,3 3 0 0,-3 0 0 0,0 0 0 0,0 0 0 15,0-3 8-15,3 3-8 0,-2-2 0 16,-1-1 0-16,0 1 0 0,3-4 0 0,-3 4 0 0,3-1-8 0,-3-2 8 16,3-1 0-16,0 4 0 0,0-4 0 15,0 1 8-15,0 0-8 0,0-3 0 0,1 3 0 0,2-1 0 16,-3-2 0-16,3 6 0 0,-3-4 0 0,0 1 0 16,3 0 0-16,-3-3 0 0,0 3 0 0,0-3 8 15,-3 2-8-15,3-2 0 0,0 1 0 0,0 1 0 16,0 1 0-16,1 0 0 0,2-3 0 0,0 2 0 15,0-2 0-15,3 3 8 0,-3-3-8 0,0 0 8 16,6 0-8-16,-3-2 12 0,-3 5-4 0,3-6 0 16,0 3 6-16,0 0 2 0,3-5 0 0,-3 5 0 15,0-5-16-15,3 2 0 0,3 0 8 0,0-2-8 16,-3 3 0-16,6-4 0 0,-3 1 0 0,3 0 0 16,-3 0 0-16,3 0 0 0,0 2 12 0,0-2-3 15,0 2-9-15,0 1 0 0,-3-1 0 0,5 3 0 0,-2-3 0 16,0 1 8-16,3-1-8 0,0-2 0 0,3 0 16 0,3 0-1 15,0-6-1-15,3 3 0 0,3-2-14 16,5-6 0-16,4 3 8 0,3-6-8 0,3 3 0 0,-1-2 0 16,7 0-12-16,-3-1 12 15,-1 1-94-15,4-1-12 0,-6-2-2 16,5-3-1024-16</inkml:trace>
  <inkml:trace contextRef="#ctx0" brushRef="#br0" timeOffset="28804.346">8247 7996 460 0,'0'0'20'0,"0"0"5"16,0 0-25-16,0 0 0 0,0 0 0 0,0 0 0 0,-3-3 136 0,3 3 21 16,0 0 5-16,0 0 1 0,0 0-102 0,0 0-20 15,0 0-4-15,0 0-1 0,6 5-9 0,-6-5-3 16,3 8 0-16,0-2 0 0,6 2 15 15,-3-1 2-15,-6 1 1 0,3-2 0 0,0 2 8 0,3 0 2 16,-3 2 0-16,0-2 0 0,-3 0 0 0,3 3 1 16,6-1 0-16,-7 1 0 0,1-1-24 0,3 1-5 15,0 0 0-15,0 2-1 0,3-5-14 0,0 2-9 16,0 1 12-16,0-1-12 0,6 4 8 0,0-4-8 16,0 1 0-16,3-1 0 0,-1 4 0 0,4-4 0 15,0 1 0-15,0-1 0 0,3 4 0 0,0-1 0 16,-1 0 0-16,4 3 0 0,-3 0 0 0,3 2 0 15,-6 1 10-15,2-1-10 0,-2 1 21 0,0-1-1 16,0 1 0-16,3 2 0 0,0-2 5 0,-4 2 1 16,7-3 0-16,-3 6 0 0,0-3-6 0,3-2 0 0,2 2-1 15,1 0 0-15,3 3-7 0,3-5-2 0,-1 2 0 16,4 2 0-16,0-1-10 0,-1 1 0 0,4-1 0 0,6 1 8 16,5-1 7-16,-2-1 1 0,-1 0 0 15,4 3 0-15,-6 2-28 0,2 1-4 0,-5 2-2 0,3 0 0 16,-4-3 18-16,-2 1 0 0,0-3 0 0,-4 5 0 15,1-3 0-15,-3 3 0 0,-4-2-8 0,1-1 8 16,-3 1 0-16,0 2 11 0,-4 0-2 0,1 3 0 16,0 5 6-16,0 5 1 0,0-2 0 0,2 2 0 15,4 3-16-15,0 3 9 0,-6-6-9 0,5 3 8 16,1 0-8-16,-3 0 0 0,3 0 0 0,-4 0 0 16,1-3 8-16,0-2-8 0,0-3 8 0,-7 3-8 0,4-6 8 15,-3 3-8-15,0 0 8 0,0-3-8 0,0 1 22 16,-4 2-1-16,1 0 0 0,3 3 0 0,0-3 3 0,-3 0 1 15,2 2 0-15,-2-4 0 0,6 2-25 0,-3-3 0 16,0-2 0-16,0 0-11 0,-4-1 11 0,4 1 0 16,0-3 8-16,0 3-8 0,-3 0 0 0,2-3 0 15,1-3 0-15,0 1 0 0,3-3 0 0,-3 2 9 16,-1-5-9-16,1 6 10 0,3-3 2 0,-3-1 1 16,0 4 0-16,0-1 0 0,-1 1 2 0,1-1 0 15,0 1 0-15,-3-1 0 0,0 3-7 0,-3 0 0 16,2 3-8-16,1-3 12 0,0 0-12 0,-3-2 0 15,6 2 8-15,-3-3-8 0,-4-2 0 0,4 3 0 16,3-1 0-16,-3 1 0 0,3-4 0 0,-3 4 0 0,-1-1 0 16,1 1 0-16,0 2 0 0,-3-3 0 0,0 1 0 0,0-1 0 15,-1 1 22-15,-2-4 5 0,0 1 1 0,0 3 0 16,3-3-16-16,0-1-4 0,-3 4 0 0,3-3 0 16,-1-1-8-16,-2 4 8 0,3-3-8 0,0 0 8 15,3 5-8-15,0 0 0 0,0-3 0 0,-1 3 0 16,4 0 0-16,-3 0 8 0,3 1 0 0,-3 1 0 15,0-2-8-15,-1-2 0 0,1-3 0 0,3 2 8 16,-6-2 7-16,3-3 1 0,0 3 0 0,-4 0 0 16,1-3-7-16,0-3-1 0,0 4 0 0,-3-1 0 15,3-3-8-15,-3 6 0 0,2 0 0 0,1 0 0 16,-3 0 18-16,3-3 2 0,-3 3 0 0,3-3 0 16,0 0-20-16,0 0 0 0,-1 0 0 0,1-2 0 15,3-1 0-15,0 1-12 0,-3 2 12 0,3-3-12 16,-4 1 12-16,1-3 8 0,3 2 0 0,-3-2-8 15,0 3 0-15,0-1 0 0,0 1 0 0,-4-3 0 0,4 2 8 0,0 3-8 16,0 1 0-16,0-1 0 0,0 0 0 0,-3 0 0 16,3-2 0-16,-1-1 0 0,1 1 0 0,0 2 10 15,0 0-10-15,-3 0 8 0,0 0-8 0,3 3 0 16,-1 0 9-16,-2 2-9 0,-3-4 8 0,3 1-8 16,0 1 10-16,3 0-10 0,-3-6 8 0,0 4-8 15,-3-1 0-15,5 3 0 0,-2-6 8 0,0 1-8 16,0-1 0-16,3 1 0 0,-3-1 0 0,0 1 0 15,-3-1 0-15,2-4 0 0,-2 1 8 0,0-1-8 16,0-1 0-16,0 0 9 0,-3 3-1 0,3-3 0 16,-3 0 0-16,3 1 0 0,-3 2 8 0,3 2 0 0,-4 1 1 15,1-1 0-15,0 1-17 0,0-4 8 0,0 4-8 16,0-3 0-16,0-3 0 0,0 3 0 0,-3 0 0 16,3 0 0-16,0-6-9 0,0 1 9 0,0 2-8 15,0-2 8-15,0-3 0 0,-1 2-8 0,4-2 8 0,-3 0 0 16,-3 3 0-16,0-3 0 0,3 2 0 0,0 1 0 15,-3-1 16-15,0-2 8 0,3 6 1 0,-3-7 1 16,0 4-26-16,0 0-14 0,0 2 2 0,0-3 0 16,0 4 12-16,0-1 15 0,3 0-3 0,-4 3-1 15,1 0-11-15,0-3-17 0,0 3 4 0,0-3 1 16,0 0 12-16,0 1 0 0,0-1-10 0,-3-3 10 16,6 1 0-16,-3 2-11 0,0-2 11 0,0-1-8 15,3 1-5-15,-3 0-1 0,0 2 0 0,3 0 0 16,-3 0 14-16,3 1 16 0,-4-4-3 0,1 3-1 0,0-2-12 0,3 2 0 15,0-5 8-15,-3 3-8 0,0-3 0 16,0 5 0-16,0-5 0 0,0 0 0 0,0 2 0 16,0-2 0-16,0 0 0 0,3 0 0 0,0 0 0 15,-3 0-10-15,0-3 10 0,0 3-8 0,0-2-2 0,2 1 0 16,-2 1 0-16,3-2 0 0,-6 2-1 0,6-3 0 16,-3 3 0-16,0-3 0 0,-3 3-5 0,-3-8-2 15,0 0 0-15,-9-3 0 16,-6-7-118-16,-8-11-24 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1:01.4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16218 11938 864 0,'0'0'76'0,"0"0"-60"16,0 0-16-16,0 0 0 0,0 0 117 0,0 0 21 15,0 0 4-15,0 0 1 0,0 0-95 0,0 0-20 16,0 0-3-16,0 0-1 0,0 0-12 0,0 0-4 15,0 0 0-15,0 0 0 0,0 0 8 0,0 0 2 16,0 0 0-16,0 0 0 0,6 5-8 0,-6-5-2 16,0 0 0-16,0 0 0 0,0 0 40 0,0 0 7 15,0 0 1-15,0 0 1 0,0 0-29 0,0 0-7 16,6 0-1-16,-6 0 0 0,0 0 0 0,0 0 0 16,0 0 0-16,0 0 0 0,0 0-1 0,3 8-1 0,-3-2 0 15,0-6 0-15,0 7-6 0,-3 1 0 16,0 3-1-16,0-3 0 0,-3 0-11 0,3 2 0 0,0-2 0 0,-3 3 0 15,3 2 10-15,0 0-10 16,-3-2 12-16,0 2-12 0,0 3 12 0,3 0-4 0,-5 0 0 16,2 2-8-16,0 4 12 0,0-1-12 0,-3-3 12 0,0 3-12 15,0-2 22-15,0 2-2 0,0-2-1 16,0 4 0-16,0-1-1 0,0 1 0 0,-3 4 0 16,3-1 0-16,-2 1-6 0,-1 5 0 0,0-3-1 0,-3 5 0 15,3 0-11-15,0 3 0 0,0-2 0 0,-3 2 0 16,-3 0 0-16,6 0 0 0,1 3 0 0,-1-3 0 15,-3 0 0-15,0 0 0 0,0 2 0 0,0 1 0 16,-3 0 0-16,0 0 0 0,3-3 11 0,1-3-11 16,-1-2 0-16,0-1 0 0,0-1 0 0,3-4 0 0,-3-2 0 15,6-3 0-15,-3 0 0 0,3-2 0 0,-2-1 0 16,2 3 0-16,0 1 0 0,0-1 0 0,-3 0 0 16,3 5 0-16,-3 1 0 0,0 2 0 0,0 0 0 15,0 0 0-15,-3 0 0 0,3 0 0 0,1 3 0 0,-4 0 0 16,0-3 0-16,0 3 0 0,3-3 0 0,0 0 0 15,-3 0 0-15,0 0 0 0,0-2 0 0,4-4 0 16,2-1 0-16,-3-1 0 0,3-3 0 0,0 1 0 16,3-6 0-16,0 0 0 0,-3 0 0 0,3-2 0 15,0 0 0-15,0-1-10 0,-3 1 10 0,3 2 0 16,0 0 0-16,-3-2 0 0,0 2 17 0,1 3-1 16,2-3 0-16,-3 3 0 0,0 0-4 0,3 0 0 0,-3 0-1 15,0-3 0-15,3 3-11 0,0-3 0 0,0 0 0 16,3 0 8-16,-3-2-8 0,0 0 0 0,3-1 0 15,0-2 0-15,-3 0 0 0,6 0 0 0,-3-3 0 0,0 3 0 16,0 0 0-16,0 0 0 0,0 0 8 16,-3 0-8-16,6 3 16 0,-3-3-1 0,-3 2-1 15,4 3 0-15,-4-2 2 0,3-1 1 0,-3-2 0 0,0 3 0 16,0 0-5-16,0-3-2 0,0-1 0 0,3 1 0 16,-3 0-10-16,3 0 0 0,3-2 9 0,0-6-9 31,0 0-20-31,0 0-8 0,0 0-1 0,0 0-1 0,0 0-121 15,-3-6-24-15,0-4-5 0</inkml:trace>
  <inkml:trace contextRef="#ctx0" brushRef="#br0" timeOffset="609.0403">15328 12994 1375 0,'0'0'60'0,"0"0"14"0,0 0-59 0,0 0-15 0,0 0 0 0,0 0 0 16,0 0 105-16,0 0 19 0,0 0 3 0,0 0 1 15,0 0-36-15,0 0-6 0,0 0-2 0,6 2 0 16,0 4-23-16,3-1-5 0,-3 0 0 0,6 6-1 15,0-1-13-15,-3-2-2 0,0 3-1 0,3 2 0 16,-1 3-29-16,-2 0-10 0,0-3 0 0,0 6 9 16,0-1-9-16,0 1 12 0,-3-3-12 0,0 5 12 15,0-3-12-15,3 1 0 0,-6 2 9 0,3 5-9 16,-3-2 0-16,3 3 8 0,-3-1-8 0,0 1 0 0,0-1 0 16,0-2 0-16,0-3 0 0,-3 0 8 15,0-2 0-15,0-3 0 0,0-1 0 0,0-4 0 0,3 0-8 0,-3-6-12 16,0-5 4-16,0 0 0 0,0 0 8 15,0 0 0-15,0 0 0 0,0 0-8 0,0 0 8 16,3 5 16-16,3 0-4 0,2-2-1 0,-2 0 0 0,6-3 0 16,3 0 0-16,6-3 0 0,3 0 26 0,6 1 6 15,2-6 1-15,4 0 0 0,3-5-16 0,5 0-4 16,-2-3 0-16,6-3 0 0,-4-2-24 0,1 0 0 16,0-6 0-16,-4 1 0 15,1-3-52-15,-3 0-2 0,-1-3-1 0,-2 0-751 16,3 0-150-16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1:15.2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13777 8035 403 0,'0'0'17'0,"0"0"5"0,0 0-22 0,0 0 0 15,0 0 0-15,0 0 0 0,0 0 188 0,6-5 34 16,-6 5 6-16,0 0 2 0,3-3-151 0,3 1-31 16,-3-3-5-16,0 2-2 0,-3 3-20 0,6-3-4 15,-6 3-1-15,3-5 0 0,-3 5-1 0,6-3-1 16,-3-2 0-16,-3 5 0 0,6 0 0 0,-6 0 0 15,0 0 0-15,0 0 0 0,0 0 2 0,0 0 0 16,0 0 0-16,0 0 0 0,0 0 3 0,0 0 1 0,0 0 0 0,0 0 0 16,0 0 14-16,0 5 3 0,3 3 1 0,-3 0 0 15,0-8 5-15,3 5 1 0,0 3 0 0,-3 0 0 16,0 0 3-16,3 0 1 0,-3-2 0 0,3 1 0 16,0 1-16-16,0 3-4 0,0-3 0 0,0 0 0 15,0 2-6-15,0 4-2 0,3-1 0 0,-3 3 0 16,3-3 6-16,0 6 1 0,0 2 0 0,-3 2 0 15,5 4-10-15,-2-1-1 0,0 1-1 0,3 2 0 16,-3 5-15-16,0 1 8 0,0 2-8 0,3 0 0 16,0 5 10-16,3 1-10 0,0-1 10 0,0 3-10 15,3 0 9-15,0 2-9 0,-4 1 8 0,4 2-8 16,0 3 0-16,0-2 8 0,-3 1-8 0,0 1 0 16,0 0 10-16,0-2-10 0,-3-4 12 0,-3-2-12 15,0 0 15-15,-1 0-4 0,-2 3-1 0,6-3 0 0,-3-3 0 16,0 0 0-16,3 1 0 0,-3-1 0 0,3-2 0 0,-6-3 0 15,3 2 0-15,-3-2 0 0,3 1 10 0,-3-1 1 16,0 2 1-16,0-2 0 0,0 0-22 0,0 0 0 16,0-5 0-16,0 0 0 0,0 0 0 0,3-1 0 15,0 1 0-15,-3 3 0 0,3-1 0 0,0-2-15 16,0 2 3-16,-1 0 0 0,1 4 24 0,3-4 4 16,-3-2 2-16,-3-1 0 0,3 1-18 0,0-3 0 15,0 0 0-15,0-2 0 0,0-1 0 0,-3 3 10 16,0 0-2-16,-3 1 0 0,0-4-8 0,0 1 0 15,-3 2 0-15,0 0 0 0,-3 2 0 0,0 1 0 0,0-3 0 16,3 0 0-16,-3-2 11 0,3-1 0 16,3-2 0-16,-3 0 0 0,3-3-2 0,-3 0 0 0,3 0 0 0,-3 1 0 15,3-1 1-15,0 0 0 0,-3 0 0 0,3 3 0 16,0 2 10-16,0 4 1 0,0 1 1 0,-3 1 0 16,3 2-22-16,0-2 0 0,0-3 0 0,-3 0 0 15,3 0 0-15,-3 1 0 0,0-4 0 0,0 0-8 16,1 4 16-16,-4-1 3 0,3-3 1 0,0 3 0 15,0 0-12-15,0 0 0 0,0-2 0 0,0-1 0 16,3-2 0-16,-3 0 0 0,3-3 11 0,-3 0-11 16,3-2 9-16,-3-1-9 0,0 1 8 0,0-1-8 15,0 4 0-15,0-4 0 0,3 1 0 0,-6 2 0 16,3 0 8-16,-3 0-8 0,3 3 0 0,0 2 8 16,0 1-8-16,-3 2 8 0,3 0-8 0,-3 0 8 15,3 0-8-15,-3-2 10 0,0-1-10 0,0 1 10 16,6-1-10-16,-3 1 0 0,0-4 0 0,0 1 0 0,0 0 0 15,3-3 0-15,-3 3 0 0,0-3 0 0,3 0 0 16,-2 0 0-16,2-5 8 0,0 3-8 0,0-1 0 0,-3 4 0 16,3-7 0-16,0 4 0 0,0-3 0 0,0 5 0 15,-3-2 0-15,3 2 0 0,0-3 0 0,-3 1 0 16,3 2 0-16,-3-3 0 0,3 1 0 0,0-1 0 16,-3 1 0-16,3-3 0 0,-3 2 0 0,0-2 0 15,3 3 0-15,-3-3 0 0,0 0 0 0,3-1 0 16,0 4 0-16,0-1 0 0,3-2-8 0,-3 0 8 15,-3 5 0-15,3-5 0 0,3 3 0 0,-3-1 0 16,-3 1 0-16,3-3 0 0,0 0 0 0,-3-1 0 0,3 1 0 16,-3 0 0-16,3-3-11 0,-3 3 11 0,3 0-8 15,0-3 8-15,0 3 0 0,3-3 0 0,0-2 12 0,-3 0-4 16,3-1-8-16,-3-2-15 0,6 3 4 16,-3-1 1-16,-3-2 10 0,3 3-8 0,0-1 8 0,0 1-8 15,0 2 8-15,-3 0 0 0,0 3 0 16,0 0 0-16,0-3 0 0,0 6 0 0,0 0 0 0,0-4 0 15,0 4 0-15,0-3 0 0,0 0 0 0,0 0 0 16,0-6 0-16,0 3 0 0,0 1 0 0,0-1 0 16,0-3 0-16,0 1-10 0,0-3 10 0,-3 0 0 15,3 0-9-15,0-3 9 0,-3 3 0 0,0-3-9 16,0 3 9-16,0-2 0 0,3-1 0 0,0-5 0 16,-3 5 0-16,0 0 0 0,3-5 0 0,0 8 0 15,-3-2 0-15,3-1 0 0,0 3 0 0,0-3 0 0,-3 3 0 16,3 0-13-16,3-3 5 0,0 3 8 0,-3-2-10 15,3 1 10-15,-6-1 0 0,3 2-9 0,3-3 9 0,-3 0 0 16,0 1 0-16,0 2 0 0,0-3 0 0,0 3 0 16,-3 0 0-16,0-3 0 0,3 3 0 0,-3-3 0 15,3 1 0-15,-3-1 0 0,3-5 0 0,3 8 0 16,-3 0 0-16,0-3 8 0,0-5-8 0,0 8 0 16,3 0 0-16,-3 0 0 0,3 0 0 0,-3 0 0 15,0 0 0-15,3 0 0 0,0-1 0 0,-3 1-13 16,0 3 3-16,0-3 1 0,0 5 9 0,0 0 12 15,0 1-2-15,0-1-1 0,0 0-9 0,-3 0 0 16,3 3 0-16,-3 0 0 0,0-3 8 0,3 3-8 16,0 0 12-16,3 0-4 0,-3 2-8 0,0-2 0 0,0 3 0 15,3-1 0-15,0 1 0 0,0 2 0 0,0 0 0 0,3 0 0 16,0 1 0-16,-1 1 0 0,-2-1 0 0,3 4 0 16,-3-5 0-16,3 0 0 0,-3 0 0 0,3 1 0 15,-6-4 0-15,3-2 0 0,-3 3 0 0,0-6 0 16,-3 3 0-16,3-3-11 0,0 0 3 0,-3-2 0 31,0-1-38-31,0-2-7 0,-3-2-2 0,0-6-785 0,0-3-156 0</inkml:trace>
  <inkml:trace contextRef="#ctx0" brushRef="#br0" timeOffset="893.9233">13890 10724 1882 0,'0'0'41'0,"0"0"9"0,0 0 2 0,0 0 1 0,0 0-42 0,0 0-11 0,0 0 0 0,0 0 0 0,0 0 24 0,0 0 4 16,9-3 0-16,-3-2 0 0,0 5-28 0,-3-3 0 15,6 0 8-15,-3 3-8 0,0-2 0 0,-6 2 0 16,0 0-10-16,9 2 10 0,-3 1 0 0,0 0 0 16,0 5 0-16,-3-3 0 0,3 3 20 0,0 2 9 15,0 1 3-15,3 5 0 0,-3 2 9 0,3 4 3 16,-3 4 0-16,2 0 0 0,1 1-10 0,3-1-2 15,-3 1 0-15,3-3 0 0,-3 2-16 0,-3 1-4 16,6-4-1-16,0 1 0 0,-3 0-11 0,3 0 0 16,-6 0 0-16,3-3 0 0,2 0 0 0,-5 0 0 15,0 3-8-15,0 0 8 0,3 0 0 0,-3 2 0 16,0 0 0-16,-3 1 0 0,3-6 0 0,-3 3 0 0,3-6 0 16,-3 1 0-16,0-3 15 0,3 0-3 0,-3-6 0 0,0 4 0 15,0-7 5-15,0 1 1 0,3-2 0 0,-3-1 0 16,0-2-10-16,-3-3-8 0,0 0 12 0,6 0-12 15,3 2 13-15,-3-4-4 0,0-1-1 0,-1-2 0 16,1 2 11-16,0-2 1 0,-3-3 1 0,3 3 0 16,-3-3-5-16,0-3-2 0,3 3 0 0,-3-3 0 15,3 1-3-15,-3-1-1 0,3-2 0 0,0 2 0 16,3 1-10-16,0-3 10 0,0-3-10 0,3 0 10 16,-3-5-10-16,3 2 0 0,-4 1 0 0,4-1 0 15,-3 1 0-15,3-1 0 0,0 1 0 0,0-1 0 16,0-2 0-16,3 2 0 0,-3-2 0 0,3-3 0 15,0 1 0-15,-1-4 0 0,1 3 0 0,3-2 8 16,-3-1-8-16,0 4-12 0,-3-4 2 0,0 1 1 16,0-3-104-16,-3 2-21 0,-4 3-4 0,1 1-581 15,-3-4-116-15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9:30.0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16022 4128 1785 0,'0'0'79'0,"6"5"17"0,3 8-77 0,0-5-19 0,-1 5 0 0,4-5 0 15,-3 0 220-15,-3 0 41 0,0-3 8 0,-6-5 2 16,0 0-318-16,0 0-63 0,0 0-13 0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9:53.3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6714 14687 864 0,'15'3'76'0,"-15"-3"-60"0,0 0-16 0,9 2 0 16,-9-2 118-16,6 3 21 0,-6-3 4 0,9 0 1 15,-9 0-128-15,0 0-24 0,6-3-6 0,-6 3-1 16,0 0-74-16,6-2-15 0,-6 2-4 0,6-6 0 16,0 1 52-16,-6 5 9 0,0 0 3 0,0 0 0 0,0 0 61 0,0 0 13 15,0 0 2-15,0 0 1 0,0 0 42 0,0 0 8 16,5-3 1-16,1 1 1 0,-6 2-20 0,3-5-4 15,-3-1-1-15,6 1 0 0,-3 2-30 0,3-2-6 16,-3 0-2-16,0-1 0 0,0 4 2 0,3-4 0 16,-3-1 0-16,0 1 0 0,3 1-12 0,0 0-1 15,3-1-1-15,0 1 0 0,-3 0 17 0,3-1 3 16,0 1 1-16,3 0 0 0,0 0 6 0,-1 2 2 16,4 0 0-16,-3 1 0 0,3-1-7 0,-3 3 0 15,0-5-1-15,3 2 0 0,0 3-5 0,3-3-1 16,-4 1 0-16,1-3 0 0,0 5-3 0,3-3-1 15,0 3 0-15,0-3 0 0,-3 1-12 0,5-4-9 0,7 4 12 16,-3-1-12-16,-6 0 9 0,3-2-9 0,3 0 0 0,-1 2 9 16,4-2-9-16,-6 2 0 0,0-2 0 15,3 5 0-15,2-3 0 0,-5 3 0 0,-3-2 0 0,0-1 0 16,6 3 8-16,-3-3-8 0,-1 3 0 0,-2 0 8 16,0-2-8-16,3 2 8 0,3-3-8 0,0 3 8 15,-9-3 4-15,5 3 0 0,7-2 0 0,-3 2 0 16,-3-3-23-16,0 0-4 0,-1 3-1 0,1 0 0 15,6 0 16-15,-6 3 0 0,-3-3 0 0,-3 3 0 16,9-1 0-16,-7 1 0 0,-2 0 0 0,0 2 0 16,3-5 9-16,0 5-1 0,0-2-8 0,-3 2 12 15,-6 0 2-15,5 1 0 0,10-4 0 0,-3 6 0 16,-9-5-14-16,6 2 0 0,6 1-12 0,-1-4 12 16,4 4-8-16,-3-4 8 0,0 1 0 0,-3 2 0 15,3-2-12-15,-1-1 12 0,-5-2-12 0,3 3 12 0,-3-3-10 16,3 3 10-16,0-3-8 0,-4 2 8 0,1 1 0 15,-3 0 0-15,3-1 0 0,0 1 0 0,-3 0 8 0,0 2-8 16,0-3 8-16,-1 1-8 0,1 0 0 0,-3 2 9 16,3-2-9-16,-3-1 0 0,3 1 0 0,0 2 0 15,-3-2 0-15,3 0 0 0,-4-1 0 0,1-2 0 16,0 3-9-16,0 0 9 0,3-3-15 0,-3 2 3 16,0 1 0-16,-3-1 0 0,3-2 4 0,0 3 8 15,0-3-13-15,-4 0 5 0,1 3 8 0,0-1 0 16,0 1 10-16,-3 0-10 0,0-1 17 0,0 4-2 15,0-1-1-15,0 0 0 0,0 3-14 0,0 0 9 16,0 0-9-16,0 0 8 0,0 3-8 0,-3-1 0 0,6-2 0 16,-3 3 0-16,0-3 0 0,0 0 0 0,-1-1 0 15,1 1 0-15,3 0 11 0,-3-2 0 0,0 2 0 0,0-3 0 16,0 3-11-16,3-3 0 0,-3 3 0 0,0-3 0 16,-3 3 0-16,3-2 0 0,0 1 0 0,0-1 0 15,-3 4 0-15,0-4 16 0,0-1-2 0,3 0-1 16,-6-5 3-16,0 8 1 0,3 0 0 0,0-3 0 15,3 1-9-15,-3-1-8 0,-6 3 12 0,6-3-12 16,-3 3 0-16,3-3 0 0,-3 3 0 0,0 0 0 16,0 0 0-16,0 0 0 0,3 0 0 0,-3 0 0 15,-3 0 0-15,3 0-9 0,0 0 9 0,0-3 0 16,0 3 0-16,-3-3 0 0,3-5 0 0,0 8 0 16,0-8 0-16,0 8 11 0,-3-2-11 0,3 2 12 0,0-8 4 15,-3 7 0-15,0 1 1 0,0 0 0 0,-3-2-17 16,3-1 0-16,0 3 0 0,-3-3 0 0,0 0 0 15,3 1-12-15,0 2 1 0,0-3 1 0,-6 3 18 0,3 0 4 16,3 0 1-16,-3 0 0 0,3-3-13 0,0 3 0 16,-3 0 0-16,3 0 0 0,0 0 9 0,0 0-1 15,0 0 0-15,0 2 0 0,0-2 4 0,0 0 0 16,0-3 0-16,-3 1 0 0,3 2 0 16,1 0 0-16,-1-3 0 0,0 0 0 0,-3 0-12 0,3 1 10 15,0-1-10-15,-3 0 10 0,3-2-10 0,0 2 0 16,0 3 0-16,0-3 0 0,0 1-10 0,-3-1 10 15,3 0 0-15,-3 3-9 0,6-8 9 0,-6 6 0 16,0-1 0-16,0 0-8 0,0 0 8 0,3 1 0 0,-3-1 0 16,-3 0 0-16,3 1 0 0,0-1 8 0,3-2-8 0,-3-1 11 15,-2 3-11-15,2 1 0 0,0-4 9 0,0 4-9 16,0-6 0-16,3 2 0 0,-6 1 0 0,3 0 0 16,0-1 0-16,0 1 0 0,-3 0 0 0,0 2 0 15,3-5 0-15,-3 5 0 0,0-5 0 0,0 5 0 16,-3-2 0-16,3 0 0 0,1-1 0 0,-1-2 0 15,3 0 0-15,-3 0 0 0,3 0 0 0,-3 6 8 16,3-6-8-16,-3 0 8 0,0 0-8 0,0 0 8 16,0-6-8-16,0 6 0 0,3 6-8 0,-3-6 8 15,0 0 0-15,1 0 0 0,-1 0 0 0,3 0 8 16,-3 0-8-16,0 2 0 0,3-2-8 0,-3 3 8 0,3 0 0 16,-3 2 0-16,-3-2 0 0,3-1 8 15,0 1-8-15,0 2 0 0,-3-2 0 0,3 2 0 0,-2 0 0 16,-1-2 0-16,0 2 0 0,0-2 0 0,-3 0 0 0,3-1 0 15,0 1 0-15,-3 2 0 0,0-2 0 0,1-1-15 16,2 1 3-16,-3 2 0 0,3-2 12 0,-6-3 13 16,-3 5-2-16,6 1-1 0,6-4-10 0,0 4 0 15,-11-6 0-15,2 5 0 0,6-2 0 0,-3-1-17 16,0 1 4-16,0-1 1 0,-3 1 12 0,6 0 0 16,0-1 0-16,1 1 0 0,-7 0 29 0,3 2 3 15,3-2 0-15,0 2 0 0,0 0-32 0,-3 0 0 16,3 1 0-16,3-1 0 0,0-2 0 0,1 2 0 15,-4 0 0-15,0-2 0 0,6-3-10 0,-3 5 2 16,-3-5 0-16,-3 6 0 0,3-4 8 0,3-2 16 16,0 5-4-16,-3-5-1 0,-6 0-22 0,7 0-4 15,2 3-1-15,-3-3 0 0,0 3 16 0,0-3-9 0,3 0 9 16,3 0-8-16,6 0-5 0,-12 2-1 0,-6-2 0 0,6 0 0 16,3 0 14-16,1 0 0 0,-13-2 0 15,6 2 0-15,3 0 0 0,0-3 0 0,0 0 0 0,-3-2 0 16,-3 5 0-16,6-2 0 0,4-4 0 0,-4 1 0 15,-3 2 0-15,3-2-9 0,3 0 9 0,0 2-12 16,-3-2 12-16,0-1 0 0,3 4 0 0,-3-1 0 16,6 1 0-16,-6-1 0 0,-2 0 0 0,-1 3 0 15,3 0 0-15,-3-2 0 0,-3 2 0 0,-3 0 0 16,0 0 0-16,4 0 0 0,5 0 0 0,-6 0 0 16,-3 0 0-16,3 0 0 0,6 0 12 0,0 0-4 15,-6 0-8-15,3 0 0 0,1 0 0 0,2 0 0 16,3-3 0-16,-3 3 0 0,0-3 0 0,0 1 0 15,3-4 0-15,-6 4 0 0,3 2 0 0,-3-3 0 0,4 0 0 16,-4 1 0-16,0 2 0 0,0 0-8 0,-3-3 8 16,3 1 0-16,-3 2-9 0,3 0 9 0,1-3 0 0,-4 0 0 15,6 1 0-15,-3-4 0 0,3 4-12 16,0-4 12-16,0 1-12 0,0 2 12 0,0-5-15 0,0 1 5 16,1 1 1-16,-1 1 0 0,0-3 0 0,3 3 0 15,0-3 0-15,0 2 0 0,-3 1 9 0,3 0 11 16,0 0-3-16,0-1 0 0,0-2-8 0,3 8 0 15,-3-5 0-15,3-3 8 0,-2 6-8 0,-1-4 0 16,0 1 0-16,0 0 8 0,-3-3-8 0,3 2 0 0,0-2 0 0,0 3 0 16,0-5 0-16,0-1 0 0,3 0 0 15,-3-2 0-15,3-3-15 0,0 0 5 0,-3 1 1 16,7-1 0-16,-4 0 0 0,0 3 0 0,0-1 0 0,0 1 0 16,3 0 9-16,0 2-12 0,-3 3 12 15,3-2-12-15,0-1 12 0,-3 3 0 0,3 3 0 16,-3-3 0-16,0 3 8 0,3-1 4 0,3 1 1 15,-3-3 0-15,0 3-1 0,3-3 0 0,0 3 0 0,-3-6 0 16,3 1-4-16,0-1-8 0,-3-2 11 0,3 0-11 16,3-3 0-16,0 0-9 0,-6 0-1 0,3 3 0 15,3-3 0-15,-3 0 0 0,0 5 0 0,3 1 0 16,-3-3 10-16,0 5-10 0,0 0 10 0,0 0-10 16,0 0 18-16,0 2 4 0,0-1 1 0,0 1 0 15,3 1 3-15,0 0 1 0,-3-1 0 0,3-2 0 16,0 0-8-16,0 1-1 0,3-1-8 0,-3 0 12 15,3-3-12-15,3 3 0 0,-3 0 0 0,3-2 0 16,0 2-10-16,-1 0 10 0,1 2-8 0,0-1 8 16,0-1 0-16,0 0 0 0,0 2 0 0,0 1 0 0,3 0 9 15,0-1-9-15,-3 1 12 0,6 3-12 0,-3-4 22 0,5 1-2 16,1 0-1-16,6-1 0 0,3 1-6 16,9-3-1-16,5 0 0 0,7-2 0 15,0-1-34-15,2-5-7 0,4 3-2 0,5-6-753 16,1-2-150-16</inkml:trace>
  <inkml:trace contextRef="#ctx0" brushRef="#br0" timeOffset="97771.7977">7821 14515 230 0,'0'0'20'0,"0"0"-20"0,0 0 0 0,0 0 0 16,-9 5 228-16,9-5 40 0,0 0 9 0,0 0 2 15,-6 3-172-15,6-3-35 0,0 0-6 0,0 0-2 16,0 0-51-16,0 0-13 0,-6-5 0 0,6 5 0 15,6-8-10-15,-6 2-5 0,-3 1-1 0,0 0 0 16,6 0 16-16,-3 5 0 0,0 0 0 0,0 0 0 16,-6-6 29-16,6 6 9 0,0 0 2 0,0 0 0 15,-11 0 22-15,8 0 5 0,3 0 1 0,0 0 0 16,-6 6-15-16,0-1-2 0,3 0-1 0,3-5 0 16,3 8-12-16,-3-8-2 0,-6 5-1 0,6-5 0 15,6 8-16-15,-6-8-3 0,-3 6-1 0,0-1 0 16,0 3-15-16,3-8 11 0,0 8-11 0,0-3 10 15,-6 3-10-15,3 0 0 0,9 0 0 0,-3 0 8 16,-6 0 8-16,0 0 0 0,3 0 1 0,6 2 0 0,-3 3-1 0,-3 1 0 16,-3-1 0-16,3 3 0 0,6 0-4 0,-3 2 0 15,-9 1-1-15,3-3 0 0,6 2-11 0,0 1 8 16,-3-3-8-16,0 2 8 0,-3 1-8 0,3-1 0 16,3-2 9-16,0 2-9 0,0 1 8 0,-3-3-8 15,6 0 10-15,-6 0-10 0,0 2 0 0,0-2 0 16,0 0 0-16,3 2 0 0,6-2 14 0,-4 0-3 15,-8-3-1-15,3 1 0 0,9 1 7 0,-9-1 2 16,-3-1 0-16,0 0 0 0,0-2-19 0,3-1 0 16,0 1 0-16,-2 0 0 0,-4-4 0 0,6 4 12 15,3-3-3-15,-3 0 0 0,-3 0-9 0,0 0 10 0,6 0-10 0,0 0 10 16,0 0-10-16,-1 2 0 0,-2-2 0 0,3 0 0 16,3 3 0-16,-3-1 12 0,-6 3-2 0,0 1 0 15,6-4-10-15,-3 3 0 0,0 1 0 16,0-6 0-16,-3 2 0 0,0-2 0 0,6 0 0 0,-6 0 8 15,-2 0-8-15,-1 0 0 0,9-3 0 0,-3-5 8 16,0 8-8-16,0-8 0 0,0 0 0 0,3 5 0 16,2 1 0-16,-5-6 0 0,-3 2 0 0,3-2 0 15,3 8-9-15,0-2 9 0,-3-1 0 0,0-5 0 16,0 0 0-16,0 8 0 0,0-8 0 0,-3 5 0 16,-5-2 11-16,8-3-1 0,0 0 0 0,0 0 0 15,-6 2-25-15,6-2-5 0,0 0 0 0,0 0-1 16,0-8-181-16,0-2-36 15,-9-17-7-15,9 6-2 0</inkml:trace>
  <inkml:trace contextRef="#ctx0" brushRef="#br0" timeOffset="43049.5608">13304 15174 874 0,'0'0'39'0,"0"0"8"0,0 0-38 0,0 0-9 15,0 0 0-15,0 0 0 0,0 0 9 0,0 0 0 16,-3-3 0-16,3 3 0 0,-3-5-25 0,3 5-6 16,-3-5-1-16,3 5 0 0,0 0 23 0,0 0 0 15,0 0-9-15,0 0 9 0,-6 0 16 0,6 0 8 16,0 0 0-16,0 0 1 0,-6 2 14 0,6-2 2 16,0 0 1-16,0 0 0 0,-9 3-14 0,3-3-2 15,6 0-1-15,0 0 0 0,0 0-13 0,-6-3-4 16,0 3 0-16,6 0 0 0,0 0 1 0,-5-5 0 15,-1 5 0-15,0-3 0 0,6 3 27 0,0 0 4 16,0 0 2-16,-3 0 0 0,-6-2 25 0,3 2 5 16,6 0 0-16,0 0 1 0,-9 2-8 0,3 1-1 0,-3-3-1 0,9 0 0 15,-3 3-21-15,-3-1-4 0,0-2-1 0,-3 3 0 16,0-3-23-16,0 0-5 16,3 3-1-16,-3-3 0 0,-3 0-8 0,1 0 8 0,-1-3-8 0,0 3 8 15,0 0 0-15,-3-3 0 0,3 1 0 16,-3-1 0-16,0 3-8 0,0 0 8 0,4 3-8 0,-4-3 8 15,0 2 19-15,0 1 3 0,-3 0 1 0,0-1 0 16,0 4 1-16,0-1 0 0,-2 0 0 0,-1 3 0 16,-3 0-1-16,3 0 0 0,-6-3 0 0,4 3 0 15,-4-3-9-15,3 1-2 0,0-1 0 0,0-2 0 16,-2 2-20-16,5-2 0 0,-3-3 0 0,0 0 8 16,0 0-8-16,3 0-12 0,-2 0 4 0,-1-3 0 0,0 3-5 15,-3-3-1-15,0 3 0 0,4-2 0 0,-1 2 2 16,-3 0 1-16,-3 0 0 0,0 2 0 0,1 4 11 15,-1-4 8-15,0 4-8 0,0-1 11 0,1 0-11 0,-1 0 12 16,-3 1-12-16,3-1 12 0,-2 0-1 0,2 1 0 16,-6-1 0-16,3 0 0 0,-2-2-2 0,2-3 0 15,0 0 0-15,3 0 0 0,-2-3-9 0,2 1 0 16,0 2-12-16,0-3 12 0,1 0-10 0,-4 1 10 16,0-4 0-16,0 6-9 0,-2-2-5 0,-4-1-1 15,0 0 0-15,1-2 0 0,-4 2 0 0,0-2 0 16,1 2 0-16,2 3 0 0,-3-2 15 0,3 4-9 15,1 1 9-15,-1-3-8 0,-3 0 8 0,1 3 0 16,-1-3 0-16,6 0 0 0,1 0 0 0,2 0 8 16,0-3-8-16,0 3 11 0,1 0-11 0,5-3 12 15,-3 1-12-15,0-3 12 0,1 2-12 0,-1 0 0 0,3-2 0 0,-6 0 0 16,1-1 0-16,-1 1-12 0,0 0 2 0,3 2 1 16,1 0 9-16,-1 1 0 0,0-1-9 0,3 3 9 15,-3 0 0-15,4 0 0 0,-7 3 0 0,6-3 8 16,0 0 0-16,-2 2-8 0,2-2 12 0,0 0-4 15,-3 0-8-15,3 0 0 0,1 0-12 0,2-2 12 16,-3 2 0-16,3-3 0 0,0 1 0 0,1 2 0 16,-1-3-9-16,0 3 9 0,0 0 0 0,3 0 0 15,-2 0 0-15,-4 0 0 0,3-3 0 0,-3 3 9 16,3 0-9-16,-2-2 0 0,-4 2 0 0,0-3 0 16,0 0 0-16,0 1 0 0,4-1 0 0,-4 0 0 15,3-2 0-15,-3 0 0 0,4 2 0 0,-1-2 0 16,-3 2 0-16,3 1 0 0,0-1 0 0,1 3 0 0,-1-3 12 15,0 3-4-15,3 0 0 0,3 0 0 0,1 0 1 16,-1 0 0-16,0 0 0 0,0 0 0 0,6 0 7 16,-3 0 2-16,0 0 0 0,1-2 0 0,-1-1-18 0,3 3 0 15,0-3 0-15,3 1 0 16,-3-1-23-16,3 0-5 0,0 1 0 0,3-1-1 0,-2 0 14 0,2-2 3 16,0 3 1-16,0-1 0 0,3 0 0 0,0 1 0 15,0-1 0-15,3 3 0 0,3 0 11 0,0 0-10 16,-6-3 10-16,6 3-10 0,0 0 10 0,0 0-12 15,0 0 12-15,0 0-12 16,3-5-124-16,6-3-26 0,0 0-5 16</inkml:trace>
  <inkml:trace contextRef="#ctx0" brushRef="#br0" timeOffset="43934.3459">11259 14565 2026 0,'0'0'90'0,"0"0"18"0,0 0-86 0,0 0-22 0,0 0 0 0,6 6 0 15,-6-6 48-15,3 8 6 0,-3-8 1 0,6 2 0 16,-6-2-55-16,0 0-24 0,9 3 1 0,-9-3 1 31,0 0-5-31,6 5-1 0,-6-5 0 0,6 3 0 0,-6-3 28 0,0 0 0 0,0 0 9 0,3 5-9 16,-3 3 22-16,0 0-2 0,-3 0-1 0,-3 0 0 16,-3 0-3-16,0 2-1 0,0-2 0 0,-3 3 0 15,-6-1 1-15,1 4 1 0,2-6 0 0,-3 2 0 16,-3 1-17-16,3-1 0 0,-3 1 8 0,3-3-8 0,-2 2-15 15,-1 1-6-15,0-3-2 0,0 3 0 16,0-3 10-16,0 2 1 0,4-2 1 0,-4 0 0 0,0 3 11 16,0-1-13-16,3 3 5 0,0 1 8 0,0-1 0 0,4-3 0 15,-1 1 0-15,3 2 8 0,-3 0 4 0,3-2 0 16,3-3 0-16,0 0 0 0,3 0 4 0,0 0 2 16,3-3 0-16,0 3 0 0,3-8-5 0,-3 5-1 15,3-5 0-15,-3 8 0 0,3-8-12 0,0 0 0 16,0 0 0-16,0 8 0 0,0 0 14 0,0-8-3 15,3 5-1-15,-3-5 0 0,3 8 5 0,0-2 1 16,3-1 0-16,-3 0 0 0,3 3 3 0,3-3 1 16,-3 3 0-16,3-2 0 0,0 2 7 0,3-3 1 15,-3 3 1-15,0 0 0 0,6 0-6 0,-1 0-2 16,-5 2 0-16,6-2 0 0,0 0 2 0,0 3 0 0,0-3 0 16,3 2 0-16,-3 1-11 0,2 2-1 0,4 0-1 15,0 3 0-15,0 3-10 0,0 2 0 0,0 5 0 0,2 1 0 16,1 2 0-16,0 3 0 0,0-3-10 15,3 2 10-15,-3 4 0 0,5-3 0 0,-5-6 0 0,0 6 0 32,-3-6-35-32,0 1-4 0,-1-9-1 0,1-2-745 0,3-5-150 0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24.8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6020 12943 288 0,'-3'11'12'0,"3"-11"4"0,0 0-16 0,0 5 0 0,-2 3 0 0,-1-2 0 15,0-4 372-15,3-2 72 0,0 0 15 0,0 0 2 16,0 0-346-16,0 0-70 0,0 5-13 0,0-5-4 16,0 0-28-16,3 6 0 0,-3-6 0 0,5 8 0 15,-2-3 0-15,3 3 0 0,-3 3 0 0,0-1 0 16,3 1 10-16,-3 5-10 0,3 2 10 0,-3 1-10 16,3-1 20-16,0 1-1 0,3 2-1 0,0-3 0 15,-3 3 6-15,3 1 0 0,0-4 1 0,3 3 0 16,0-2-8-16,0-1-1 0,-1 1-1 15,1-3 0-15,0 2-15 0,-3 1 11 0,3-1-11 0,-3 1 10 16,-3-3-10-16,3 2 8 0,-3 3-8 0,0 1 8 16,-3-1 16-16,6-3 2 0,-3 3 1 0,0-2 0 15,-3-3-4-15,3 2-1 0,-3-2 0 0,2 0 0 16,-2-5-10-16,0-1-3 0,0-2 0 0,-3 3 0 16,0-3-9-16,0 0 8 0,0-8-8 0,0 5 8 15,0-5 0-15,0 8 0 0,-3-3 0 0,3-5 0 0,0 0 0 16,-3 5 0-16,-3 3 0 0,4-5 0 0,2-3 24 0,-6 5 5 15,3 1 1-15,-3-4 0 0,3 1-14 0,-3 0-4 16,0-1 0-16,0 1 0 0,-3 2-5 0,3-5-2 16,0 3 0-16,0-1 0 0,0 1-3 0,-3 0-1 15,0-1 0-15,3-2 0 0,0 3-9 0,-3-3 10 16,0 0-10-16,-2 0 10 0,-1 0-10 0,-6 0 0 16,0 0 0-16,-6 0 8 0,-6 3 4 0,-5-6 0 15,-7 3 0-15,0-3 0 16,-8 3-44-16,5-2-8 0,-3-1-1 0,4 0-1 15,-1 3 7-15,3 0 2 0,-2 0 0 0,5 0 0 16,3-2-16-16,1 2-3 0,-1 0-1 0,3 0-709 0,6 0-142 16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1:26.58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7562 6559 1580 0,'-12'-5'35'0,"12"5"7"0,0 0 2 0,0 0 0 0,0 0-36 0,0 0-8 16,0 0 0-16,6-3 0 0,-3 0 28 0,-3 3 3 15,0 0 1-15,9-2 0 0,6-1-32 0,-6 1 8 16,0-4-8-16,0 4 0 16,6-1-19-16,-6 0-6 0,3-2-2 0,-6 2 0 0,3-2 14 0,2 2 2 15,7-5 1-15,-6 3 0 0,-3 0 10 0,3 0 0 16,6-1 0-16,0-2 0 0,-3 0 25 0,-3 0 7 15,2 1 2-15,1-1 0 0,0 2-3 0,-3-4-1 16,-9-1 0-16,6-2 0 0,0 0-19 0,-3-1-11 16,0 4 12-16,-3-3-12 0,0-1 0 0,0 1 0 15,3 3 0-15,-3-1 0 0,-6 0 11 0,0 1-11 0,9-1 10 16,-3 1-10-16,-6 2 0 0,3 0 0 0,-3-3 0 16,0 3 0-16,6 0 0 0,-6 3 0 0,-3-3 0 15,0 3 0-15,6 5 0 0,-3-5 0 0,-6-1 0 0,3 1 0 16,0 2 0-16,-3 1 0 0,3-1 0 0,-3 0 0 15,-3 3 0-15,3-2-10 0,3 2 10 0,-2 0-8 16,-4-3 8-16,3 3 0 0,3 3 0 0,6-3 0 16,0 0 0-16,0 0 8 0,-6 2-8 0,6-2 0 15,0 0 0-15,0 0 0 0,-9 6 0 0,3-1 0 16,9 0 0-16,-3-5 0 0,-3 8 0 0,0 0 0 16,-3 0 13-16,6 0-1 0,0 0-1 0,0 3 0 15,-6-4 10-15,0 4 3 0,9-3 0 0,0 5 0 16,-3-5 4-16,0 3 0 0,0 2 1 0,9 0 0 15,0 3 3-15,-3 0 0 0,-3 5 0 0,3-2 0 16,6-1-6-16,0 1-1 0,-6 2 0 0,-1 0 0 0,4 0 2 16,0-2 0-16,0-1 0 0,0 1 0 0,-6 2 7 15,3-3 2-15,6 1 0 0,-6 2 0 0,-6-2-23 0,3-1-4 16,3-2-1-16,0 3 0 0,-3 2-8 0,-3 0-9 16,0-3 9-16,0 1-13 0,3 2 13 0,-6 0 0 15,-3 0-10-15,0-2 10 16,3-1-32-16,0-2-1 0,-3 0-1 0,0-3 0 15,0 1-40-15,0-4-8 0,6-2-2 0,-3-3-564 16,-3 1-112-16</inkml:trace>
  <inkml:trace contextRef="#ctx0" brushRef="#br0" timeOffset="330.6232">7479 6763 403 0,'-9'-6'17'0,"9"6"5"15,0 0-22-15,6-5 0 0,-3 3 0 0,0-4 0 16,3-2 140-16,6 3 23 0,0 0 5 0,-3-3 0 0,0 0-62 0,2-3-13 15,7 1-2-15,-3-1-1 0,-6-2-16 0,6 2-3 16,3 1-1-16,3-1 0 0,0 1 10 16,-1 2 1-16,1-3 1 0,6 3 0 0,0 0-27 0,0 0-6 15,-4 3-1-15,4 0 0 0,3-1-48 16,-6 4 0-16,3-1 0 0,-7 0-9 16,4 1-140-16,0 2-28 15,30-3-6-15,-28 3-1 0</inkml:trace>
  <inkml:trace contextRef="#ctx0" brushRef="#br0" timeOffset="-2287.0746">6396 6715 633 0,'0'0'56'0,"0"0"-44"0,0 0-12 0,0 0 0 16,0 0 123-16,0 0 22 0,0 0 5 0,0 0 1 15,0 0-86-15,0-5-17 0,2 0-3 0,-2 5-1 16,3-6-19-16,-3 1-4 0,0 2-1 0,0 3 0 15,3-5-20-15,-3 5 0 0,0 0 0 0,-3-5 0 16,0 2 0-16,3 3 8 0,-2-5-8 0,-1 2 0 16,-3-2 36-16,6 5 4 0,0 0 0 0,-6 0 0 15,-3-3-21-15,0 3-4 0,3 0-1 0,0 0 0 16,0 0-14-16,0 3 0 0,-3 0 0 0,3-1 0 0,0 3 0 16,0-2 0-16,-3 2 0 0,0 1 0 0,0-1 0 15,3 3 0-15,-5 0 0 0,2 0 0 0,-3 2 0 16,0 1 0-16,0 0 0 0,0-1 0 0,0-2 8 0,3 3-8 15,0-1 11-15,0 3-11 0,0-2 21 0,3 2-2 16,0-2-1-16,0 2 0 0,1-2-1 0,-1-3 0 16,0 2 0-16,3 3 0 0,0-5-3 0,3 3-1 15,-3-3 0-15,3 0 0 0,3 0 2 0,-3-8 0 16,3 8 0-16,3 0 0 0,-3-6-5 0,6 4-1 16,-4-1 0-16,1-3 0 0,0 1-9 0,3-3 8 15,0 0-8-15,0 0 8 0,3-3-8 0,-3 1 0 16,0-3 9-16,0-1-9 0,0 4 8 0,0-4-8 0,0-2 8 15,0 0-8-15,-1 1 8 0,1-4-8 0,-3 0 8 16,-3 1-8-16,0-1 0 0,0-2 0 0,3 0 0 16,-3-1 0-16,-3-1 21 0,3 1 0 0,6-1 0 0,-3-1 0 15,0-3-21-15,0 3 8 0,3-2-8 0,0 2 0 16,0-3 12-16,0 3-3 0,-3 1 0 0,3-1 0 16,-3-3-9-16,0 6 0 0,-1-3 0 0,1 3 8 15,0 0-8-15,-3-1 0 0,3 1 0 0,-3-3 0 16,-3-2 0-16,6 2 0 0,-3-3 0 0,-3 6 0 15,3-3 0-15,0 0 0 0,0-2 0 0,0-1 0 16,0 3 0-16,0-2-11 0,-3 2 11 0,3-2-8 16,0-1 8-16,0 6 0 0,0 0 0 0,0-1 0 15,3 4 0-15,-3-3 0 0,0 5 0 0,0 0 0 16,0 0 8-16,0 2-8 0,0 1 8 0,-3 5-8 0,0 0 14 16,0 0-2-16,0 0 0 0,0 0 0 0,0 0-1 15,0 0-1-15,0 0 0 0,0 0 0 0,0 0-2 0,3 8-8 16,0 0 12-16,-3 0-4 0,3 0-8 0,-3 0 0 15,0 2 0-15,0 1 0 0,-3 0 0 16,3 2 0-16,0 3 0 0,0 2 0 0,0 3 0 16,3 1 0-16,0 1 0 0,0 4 0 0,-3-3 0 0,0 2 0 15,3 3 0-15,0-2 0 0,0-1 0 0,0 3 0 16,3 0 9-16,-4-2-9 0,4-1 8 0,0-2-8 16,0 2 10-16,0-2-10 0,0 3-8 0,3-6-8 15,0 0-2-15,-3 0-623 16,3 0-125-16</inkml:trace>
  <inkml:trace contextRef="#ctx0" brushRef="#br1" timeOffset="234899.0052">7616 7699 115 0,'-27'-2'10'0,"27"2"-10"0,0 0 0 0,0 0 0 16,0 0 99-16,0 0 17 0,0 0 4 0,0 0 1 16,6-3-58-16,-6 3-12 0,-6-5-3 0,6 5 0 15,0 0-23-15,0 0-5 0,0-3 0 0,0 3-1 16,-6-2-19-16,6 2 10 0,0 0-10 0,0 0 8 15,-6-6 18-15,6 6 3 0,0-5 1 0,0 5 0 16,-6-3 15-16,6 3 3 0,0 0 1 0,0 0 0 16,0 0-11-16,0 0-2 0,0 0-1 0,0 0 0 15,6-2 13-15,-6 2 2 0,0 0 1 0,0 0 0 16,0 0-23-16,0 0-5 0,0 0-1 0,-6-3 0 16,0 3-8-16,6 0-2 0,0 0 0 0,0 0 0 15,0 0-12-15,0 0 0 0,0 0 8 0,0 0-8 16,3 5 0-16,0 3 9 0,-3 0-9 0,3 0 8 15,3-3 7-15,-3 3 1 0,-3 3 0 0,0-1 0 16,6 4 28-16,-3-1 5 0,-6 3 2 0,0 0 0 0,0 0-22 16,3-1-4-16,3 4-1 0,-6-1 0 0,-3 1 7 0,3 0 1 15,6-4 0-15,-3 1 0 0,-3 3-17 0,0-1-3 16,3-2-1-16,6 0 0 0,-3 0-11 0,-3-3 0 16,-3 0 0-16,3 1 0 0,6-1 0 0,-6-3 12 15,-6 4-2-15,3-6 0 0,3-3-10 0,0 3 0 16,-3-3 0-16,0 0 0 0,-6 3-12 0,6-2-4 15,3-6 0-15,-3 5-1 0,-3-2-7 0,6-3 0 16,0 0-1-16,0 0 0 16,0 0-38-16,0 0-7 0,0 0-2 0,0 0-702 0</inkml:trace>
  <inkml:trace contextRef="#ctx0" brushRef="#br1" timeOffset="235692.8651">7774 7781 1566 0,'0'0'34'0,"0"0"7"0,0 0 2 0,0 0 1 0,-3 0-35 0,3 0-9 0,0 0 0 0,0 0 0 0,-6-2 28 0,6 2 3 15,6-6 1-15,-3 1 0 0,3 0-32 0,0 0 0 16,0-1-13-16,2-2 4 15,7 3-14-15,-6 0-2 0,-9 5-1 0,6-6 0 0,6 4 26 0,-3-3 0 16,0 2 0-16,-3 0 0 0,0-2 0 0,3 2 0 16,-3 3 0-16,0-2 0 0,-6 2 17 0,9-3 3 15,0-2 0-15,0 2 0 0,-4-2-7 0,4 2-1 16,0 3 0-16,3-2 0 0,-3-6-4 0,0 5 0 0,-9 3-8 16,12 0 12-16,0-3-1 0,-3 3-1 0,-9 0 0 15,0 0 0-15,12 0-10 0,-3 0 8 0,-3 0-8 0,-6 0 8 16,0 0-8-16,6 0 0 0,0 0 0 15,-6 0 0-15,0 0 10 0,5 6 0 0,1-1 0 0,0-2 0 16,-6-3-10-16,0 7 0 0,0-1 0 0,3 2 0 16,0 0-11-16,-6 0-4 0,-3-1-1 0,0 1 0 15,6 3 26-15,-5-3 5 0,-1 0 1 0,-3 2 0 16,0-2-8-16,0 0 0 0,6-2-8 0,-6 2 12 16,-3-3-12-16,6 3 9 0,6-8-9 0,-6 8 8 15,-6-3-8-15,3 0 0 0,6 3 0 0,0-2 0 16,-3 1 0-16,0-1 0 0,-3-1 0 0,0 0 0 15,9-5 0-15,-5 8 0 0,-7 0 0 0,3-2 0 16,3 1 0-16,-3-1 0 0,0-1 0 0,0 3 0 0,-3 0 0 16,6-3 10-16,0 1-10 0,0-1 10 15,-3-3 1-15,3 4 0 0,6-6 0 0,0 0 0 0,0 0-2 0,0 0 0 16,0 0 0-16,0 0 0 0,6 2-9 0,-6-2 8 16,0 0-8-16,0 0 8 0,6 3 4 0,0 2 1 15,-6-5 0-15,6 3 0 0,3 2 5 0,0-2 1 16,-3 0 0-16,-6-3 0 0,0 0-2 0,0 0 0 15,9 2 0-15,0 1 0 0,0-1-6 0,0-2-2 16,3 0 0-16,-1 0 0 0,4 0-1 0,0-2 0 16,0-1 0-16,3 1 0 0,9-4-23 0,-3 4-5 15,-7-1 0-15,7-2-612 16,3-1-121-16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11.054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1758 1310 633 0,'0'0'56'0,"0"-6"-44"0,0-2-12 0,3 3 0 0,-3-3 80 0,6-5 15 16,-6 8 2-16,3-9 1 0,0 1 20 0,0 0 4 16,0 2 1-16,0 4 0 0,3-7-27 0,-3 1-4 15,0 0-2-15,-3 0 0 0,6-1-11 0,-3 4-3 16,3 2 0-16,-6 0 0 0,0 8-32 0,0 0-8 15,3-5 0-15,-3 5-1 0,0 0-8 0,0 0-2 16,0 0 0-16,0 0 0 0,0 0 1 0,0 0 0 16,0 0 0-16,0 0 0 0,0 0-5 0,0 5-1 15,0 8 0-15,6-5 0 0,-6 11 8 0,0-6 2 16,0 5 0-16,3 9 0 0,0-6-7 0,-3 5-2 16,-3 6 0-16,3 8 0 0,-3 0 21 0,3 5 4 0,0 5 1 15,0 3 0-15,-6 0 4 0,3-3 1 0,-3 3 0 16,0-8 0-16,0 5-32 0,3-2-7 0,3-1-1 15,-6-2 0-15,0-5 3 0,6 0 0 0,-6-9 0 0,3 1 0 16,3-5-5-16,-9-6-1 0,9-3 0 0,-6-2 0 16,0-3-1-16,6-2 0 0,0-3 0 0,-6 0 0 15,3-3 8-15,3-5 2 0,0 0 0 0,0 5 0 16,0-5-38 0,0 0-8-16,0 0-2 0,-6 0 0 0,0 0-85 0,0-5-17 15,3-3-3-15,-3 0-691 0,3-5-138 0</inkml:trace>
  <inkml:trace contextRef="#ctx0" brushRef="#br0" timeOffset="423.506">1740 1397 1382 0,'-9'-13'123'16,"9"10"-99"-16,-6-7-24 0,6 2 0 0,-3 0 68 0,0-3 9 15,3 3 2-15,0-2 0 0,0 2 16 0,3-6 3 16,0 1 1-16,9 0 0 0,-9 0-27 0,9-8-6 15,-3 5-1-15,6 0 0 0,3-3-30 0,0-2-7 16,2 3 0-16,7-1-1 0,-3-2 4 0,3 2 1 16,3-7 0-16,-1 5 0 0,4 2-3 0,6-5 0 15,-3 9 0-15,8-4 0 0,-2 1-13 0,-3 4-4 16,2 6 0-16,-8-2 0 0,0 7-12 0,2-2 0 16,-8 5 0-16,0 0-10 0,0 5 10 0,0 3 0 15,-7 0 0-15,4 5-8 0,3 6 8 0,-3 5 0 0,-3-3 0 16,-3 10 0-16,-1 1 25 0,1 3 7 0,-3-1 2 0,0 8 0 15,-3-2-8-15,-3 5-2 0,0 8 0 16,-6-8 0-16,0 8 13 0,-6-8 3 0,0 8 0 16,-6-6 0-16,-3 4-27 0,-6-6-5 0,-3 2 0 15,-3-2-8-15,-2 0 32 0,-4 3 0 0,0 2 0 0,-3-8 0 16,1 1-4-16,-10-1 0 0,3-5-1 0,-8-5 0 16,-4 0-11-16,6-3-3 0,1 2 0 0,8-7 0 15,-3-3-13-15,7 1 11 0,2-9-11 0,0 0 10 16,3 0-10-16,3-2 0 0,4-11 0 0,-1 5 0 15,-3-2-22-15,6 2-6 0,3-5-2 16,0-8 0-16,6 6-142 0,-5-1-29 0,8-10-6 0,-3 2-981 16</inkml:trace>
  <inkml:trace contextRef="#ctx0" brushRef="#br0" timeOffset="818.9761">3240 1241 1875 0,'0'-8'83'0,"0"8"17"0,0-8-80 0,3 3-20 0,-3-3 0 0,0 8 0 15,0 0 99-15,0 0 15 0,0 0 3 0,0 0 1 16,0 0-43-16,0 0-9 0,6 8-2 0,0-3 0 16,0 8-35-16,-3 3-7 0,0 8-2 0,0 2 0 15,-3 6 25-15,0 8 5 0,0 0 1 0,0 5 0 16,0-1 1-16,-3 4 1 0,3-3 0 0,-3 0 0 16,3-5-23-16,-3-1-5 0,0 6-1 0,3 0 0 15,0-5 5-15,-3 0 1 0,3-1 0 0,-3-4 0 16,0-3-30-16,0-3 0 0,0-5 0 0,3-1 0 15,-3-4 0-15,0-3 8 0,0-3-8 0,0-2 0 16,-3 2-48-16,3-8-12 16,1 3-2-16,-4-5-1 0,3-1-106 0,-3-2-22 15,-3-5-4-15</inkml:trace>
  <inkml:trace contextRef="#ctx0" brushRef="#br0" timeOffset="1109.1242">3112 1381 1699 0,'-3'-16'75'0,"3"8"16"0,0 0-73 0,0-2-18 15,3 2 0-15,0 0 0 0,0-5 32 0,3 7 2 16,-3-2 1-16,3-5 0 0,0 8-15 0,3-8-4 16,-3 5 0-16,6-3 0 0,3 3 19 0,-3 3 3 15,6-8 1-15,2 0 0 0,1 5 8 0,3-6 1 16,3 1 1-16,3-5 0 0,2 4 13 0,7-4 2 0,3 5 1 15,-1-6 0-15,1 6-14 0,3-3-3 0,-1 0-1 16,-2 3 0-16,0-3-12 0,-4 3-3 0,1 0 0 16,0 2 0-16,0 3-32 0,-4-5 0 0,4 8 0 0,-6-3 0 15,5-3 8-15,-5 3 2 0,0 0 0 0,-3 8 0 16,-4-5-42 0,1 5-9-16,-3 0-2 0,-6 0 0 0,-3 0-198 15,-6 5-40-15</inkml:trace>
  <inkml:trace contextRef="#ctx0" brushRef="#br0" timeOffset="1331.2695">3413 1585 1771 0,'0'0'78'0,"0"0"17"0,0 0-76 0,0 0-19 15,0 0 0-15,0 0 0 0,0 0 89 0,6 5 15 16,3-5 2-16,6 0 1 0,3-5-12 0,5 0-3 15,7 2 0-15,6-8 0 0,-3 3-40 0,2-2-9 16,4-1-2-16,0 1 0 0,-1 2-26 0,1-6-6 16,-3 4-1-16,0 2 0 15,-4 0-40-15,4 3-9 0,0-6-2 0,-3 9-721 16,-1-6-144-16</inkml:trace>
  <inkml:trace contextRef="#ctx0" brushRef="#br0" timeOffset="1833.7101">5351 847 1778 0,'12'-14'79'0,"-6"9"16"0,3 5-76 0,-4-8-19 16,1 8 0-16,-6 0 0 0,0 0 65 0,0 0 10 15,0 0 1-15,0 0 1 0,0 0-19 0,0 0-4 16,0 0-1-16,-8-5 0 0,-4 5-35 0,-3 5-7 16,-3 3-2-16,-3 0 0 0,-3 3-9 0,0 7-9 15,-5-5 9-15,-1 9-13 0,0 4 13 0,-3-5 12 16,4 8-3-16,-4 0 0 0,6 3-9 0,0-5 0 15,3 4 0-15,4-4 0 0,-1 5 0 0,6-11 0 16,3 5 11-16,6-2-11 0,0-3 8 0,6 3-8 16,0-11 0-16,6 8 9 0,3-2 0 0,3-6 0 15,6 3 0-15,3 0 0 0,2-3 25 0,4 0 5 16,0 3 1-16,0-3 0 0,3 1-3 0,-7 2 0 16,4-1 0-16,-6 4 0 0,0-1-2 0,-3 1-1 15,-3 2 0-15,-4-2 0 0,-2 2 17 0,-3 0 3 16,0 3 1-16,-9-3 0 0,0 3-23 0,-6 2-4 0,0-5 0 15,1 3-1-15,-7 0 13 0,0 0 4 0,-3 0 0 16,-3 0 0-16,-3-1-27 0,-3 4-5 0,-5-9 0 16,-7 1-1-16,0 2-11 0,-2-5 0 0,-4 0 9 0,3 2-9 31,-5-5-53-31,-1 1-15 0,3-4-4 0,-2 1-847 0,-4-6-169 0</inkml:trace>
  <inkml:trace contextRef="#ctx0" brushRef="#br0" timeOffset="4225.1637">8440 1201 918 0,'0'-16'40'0,"0"11"9"0,0-3-39 0,3 3-10 16,-3-8 0-16,3 2 0 0,0 3 92 0,-3 0 17 15,0 3 3-15,3-3 1 0,-3 3-24 0,0 5-5 16,0-8 0-16,0 8-1 0,0 0-39 0,0 0-7 16,0-6-1-16,0 6-1 0,0 0-7 0,0 0-2 15,0 0 0-15,0 0 0 0,-3 6-14 0,3 2-2 16,0 5-1-16,0 0 0 0,-3 6-9 0,3 2 8 16,0 3-8-16,0 2 8 0,3 0-8 0,-3 6 12 15,0-5-12-15,0 7 12 0,0 3-3 0,0-2 0 16,3 2 0-16,0 2 0 0,0 1 9 0,0-11 2 15,0 3 0-15,0-3 0 0,0-3-4 0,0-10-1 16,3 3 0-16,0-1 0 0,0-4 2 0,0 1 1 16,0-4 0-16,0 2 0 0,0-5 13 0,0 3 2 15,0-3 1-15,3-3 0 0,-3 3-22 0,3-8-12 16,-4 0 12-16,4 0-12 0,3 0 28 0,0-8-2 16,3 3 0-16,-3-3 0 0,6-3 11 0,0-2 3 0,0 0 0 0,-1-3 0 15,1-3-13-15,0 1-3 0,-3-9 0 0,0 1 0 16,3-6 13-16,-3-2 3 0,0 2 0 0,-4-8 0 15,1 1-28-15,0 2-4 0,-3 2-8 0,0-5 11 16,3 9-11-16,-6-9 0 0,0 8 9 0,3-7-9 16,0 7 0-16,-3 5 0 0,0-4 0 15,0 4 0-15,0-5 0 0,-3 6-12 0,0 5 2 0,0 2 0 16,-3 1-90 0,0 10-19-16,3-5-3 0</inkml:trace>
  <inkml:trace contextRef="#ctx0" brushRef="#br0" timeOffset="4618.8619">9595 931 1450 0,'-3'-13'32'0,"0"8"6"0,3-3 2 0,0-3 1 0,-3 3-33 16,3 0-8-16,-6 3 0 0,3-3 0 0,-5 3 47 0,2 0 7 15,-3 5 2-15,0-6 0 0,-3 4-14 0,0 2-2 16,3 0-1-16,-3 2 0 0,0 4-24 0,3-1-5 0,-3 8-1 16,0-5 0-16,1 5 11 0,2 6 1 0,3 2 1 0,-3 3 0 15,3 2 7-15,3 1 2 0,6-1 0 0,0 6 0 16,0-6 13-16,3 6 4 0,0-5 0 15,0 4 0-15,0-4 0 0,-4-1 0 0,4-5 0 0,-6 3 0 16,0-3 0-16,0-2 0 0,0-1 0 0,-3 4 0 16,-2-9 8-16,-1 0 3 0,-3 0 0 0,0 1 0 15,-3-1-35-15,-3 0-8 0,-3 0 0 0,-3 6-1 16,3-6-15-16,-2 5 0 0,-4-4 0 0,3-1 0 16,0-5-160-16,3 0-39 0,-3 2-7 15,6-7-2-15</inkml:trace>
  <inkml:trace contextRef="#ctx0" brushRef="#br0" timeOffset="4951.4887">9735 1336 1638 0,'27'-10'72'0,"-12"7"16"0,6-2-71 0,3 5-17 15,5-6 0-15,4 4 0 0,3-4 47 0,-1-2 5 16,1-5 2-16,0 8 0 0,-3-8-9 0,-4 2-1 15,1 1-1-15,-3-1 0 0,-3-2-19 0,-3-6-3 16,-1 3-1-16,-2 3 0 0,-3-5 8 0,-3 4 0 16,0-4 1-16,-3 5 0 0,0-9 23 0,-3 9 4 15,-3-5 0-15,0 4 1 0,3 4-13 0,-9 2-4 16,0 0 0-16,-3 3 0 0,0-1-12 0,-3 4-2 16,0 2-1-16,-3 8 0 0,-3 0-25 0,0 5 8 0,-3 5-8 15,1 1 0-15,-4 2 0 0,3 3 0 16,-3 2 0-16,3 1 0 0,0-1 0 0,3 1 0 0,4-3 0 0,-1 2 0 15,3 0 0-15,3 1 0 0,3-1 0 0,0 1 0 16,3-1 24-16,3-5 7 0,0 3 1 16,0 3 0-1,3-9-152-15,3 3-31 0,-3-7-5 0,6-1-894 0</inkml:trace>
  <inkml:trace contextRef="#ctx0" brushRef="#br0" timeOffset="5662.3429">10968 1061 1681 0,'5'-11'74'0,"-2"6"16"0,0-3-72 0,0 0-18 15,0 3 0-15,-3-3 0 0,0 3 96 0,0 5 16 16,0-8 4-16,0 2 0 0,0 6-52 0,0 0-9 16,-3-5-3-16,-3 3 0 0,3-4-38 0,-2 6-14 15,5 0 9-15,-3 0-9 0,-3-5 13 0,3 5-2 16,-3-3-1-16,3 3 0 0,3 0 0 0,0 0 0 15,-6 0 0-15,6 0 0 0,0 0 18 0,0 0 3 16,0 0 1-16,0 0 0 0,0 0-16 0,0 0-4 16,0 0 0-16,0 0 0 0,0-5-3 0,0 5-1 15,0 0 0-15,3-5 0 0,-3 5-8 0,3-3 0 16,-3 3 0-16,0 0 0 0,6 0 0 0,-6 0 0 16,0 0 0-16,0 0 0 0,0 0 0 0,0 0 0 0,0 0 0 15,0 0 0-15,0 0 0 0,0 0 0 16,3-5 0-16,-3 5 0 0,0 0 0 0,0 0 0 0,0 0 0 0,0 0 0 15,0-5 0-15,0 5 0 0,6 0 0 0,-3 0 0 16,-3-8 0-16,3 8 0 16,-1-6 0-16,-2 6 0 0,3 0 0 0,0-5 0 0,-3 5 0 0,6 0 0 15,0-3 0-15,0 3 0 0,-6 0 0 0,3 0 0 16,3 0 0-16,0-5 0 0,-6 5 0 0,0 0 0 16,0 0 0-16,0 0 0 0,0 0 0 0,3 0 0 15,-3 0 0-15,0 0 0 0,0 0 0 0,0 0 0 16,3 0 0-16,-3 0 0 0,0 0 0 0,0 0 0 15,0 0 0-15,0 0 0 0,0 0 0 0,0 0 0 16,0 0 0-16,3-5 0 0,0 2 0 0,-3 3 0 0,0 0 0 0,3-5 8 16,-3 0-8-16,3 2 8 0,-3 3-8 15,0 0 0-15,-3-5 0 0,3 5 0 0,0 0 0 0,-6 0 0 16,3-6 0-16,-6 6 0 0,0 0 0 0,0 6 0 16,-3-6 0-16,-2 5-11 0,-1 3 11 0,0-3-8 15,-3 3 8-15,0 5-8 0,3 1 8 0,0-1 0 16,0 5 0-16,4 1 8 0,-4-6-8 0,6 8-8 15,3-2 8-15,0-1-12 0,0 3 12 0,3-7 0 16,6 4 0-16,3-2 0 0,0 0 0 0,-3-3 0 16,6 3 0-16,-3-3 8 0,0-2 0 0,0 2 0 15,-4-5 0-15,1 3 0 0,0-4 25 0,-3 7 6 16,-3-6 1-16,0 2 0 0,-5-2 3 0,-4 5 1 16,0-5 0-16,-3 3 0 0,-3-3-16 0,0 2-2 15,-3 4-1-15,0-4 0 0,1 1-11 0,-4 2-2 16,3-5-1-16,-3 3 0 0,-3 2-11 0,4-5-12 0,-4 0 2 15,0 2 1 1,3-4-203-16,0 2-41 0</inkml:trace>
  <inkml:trace contextRef="#ctx0" brushRef="#br0" timeOffset="9259.7967">14313 841 172 0,'42'0'16'0,"-30"0"-16"0,-12 0 0 0,0 0 0 0,0 0 165 0,0 0 31 15,0 0 5-15,6-8 2 0,0-2-67 0,-3 7-12 16,3-7-4-16,-6 10 0 0,0-8-28 0,3 0-7 15,-3 8-1-15,0-6 0 0,0-1-13 0,0 1-3 16,0 6-1-16,0-8 0 0,-3 3-15 0,0 0-2 16,3 5-1-16,0 0 0 0,0 0-29 0,-6 0-7 15,-3-8-1-15,0 8 0 0,-3 0-12 0,-3 0 0 16,0 0 0-16,-6 2 0 0,0 4 0 0,-5-1 0 16,-4 0 0-16,-3 3 0 0,0-2 0 0,-2-4 9 15,-4 9-9-15,0-3 8 0,4 0 0 0,-1 2 0 16,0-2 0-16,3 5 0 0,1 1 4 0,-1-4 1 15,3-2 0-15,0 5 0 0,4-7-13 0,5 7 0 16,0-5 8-16,6-3-8 0,0 3 0 0,6 0 0 16,6 3 0-16,-3-3 0 0,6-8 0 0,6 10 0 15,3 3 8-15,3 1-8 0,6-1 17 0,3 0-2 16,0 0-1-16,8 0 0 0,4 1-14 0,0-1-16 16,6 0 3-16,5 6 1 0,1-6 12 0,0 0 16 0,-7 3-3 0,7-3-1 15,-6 3-12-15,-4-3 0 0,4-5 0 16,-3 6 0-16,-7-9 0 0,1 8 0 0,-3-5 0 15,0-3 0-15,-9 3 0 0,0 0 9 0,-10 3-1 16,1-6 0-16,-3 3 8 0,-6-3 2 0,3 3 0 0,-9 0 0 16,-3 3 27-16,-2-3 6 0,-7-3 1 15,0 8 0-15,-3-8 0 0,-3 3 0 0,-3 0 0 0,1 0 0 16,-4-5-36-16,-3 5-6 0,0-3-2 0,-2-5 0 16,-1 8-8-16,0-8 8 0,0 5-8 0,4-2 8 15,2 2-8-15,-3 1 0 0,6 2-12 0,-2-3 12 16,5 3-149-16,0 2-23 0,0 1-4 0</inkml:trace>
  <inkml:trace contextRef="#ctx0" brushRef="#br0" timeOffset="9688.6058">14920 878 864 0,'0'0'38'0,"0"0"8"0,-3-5-37 0,0 5-9 0,3 0 0 0,-6-5 0 16,4 2 132-16,2 3 25 0,0 0 5 0,2-5 1 15,4 0-38-15,3-3-7 0,3 2-2 0,6-2 0 16,3 3-21-16,3-3-5 0,6 3-1 0,-1 0 0 16,4 2-20-16,0-2-4 0,3-3-1 0,2 2 0 15,1-1-51-15,3 1-13 0,-1 1 0 0,4-3 0 16,-6 3 54-16,-4-3 8 0,1 2 2 0,-3 1 0 0,0-3-52 15,-7 3-12-15,1-3 0 0,0 3 0 16,-3 2 0-16,-6-2 0 0,-1-3 0 0,1 8 0 16,-6-5-151-16,0 5-33 0,-3-6-6 15</inkml:trace>
  <inkml:trace contextRef="#ctx0" brushRef="#br0" timeOffset="9981.7104">15545 370 1497 0,'0'0'66'0,"0"0"14"0,0-5-64 16,0-3-16-16,0 3 0 0,0 5 0 0,-3-8 55 0,3 8 7 0,-2-5 2 0,2 5 0 16,0 0 12-16,-6 0 2 15,-3 5 1-15,0 3 0 0,0 2-35 0,3 6-6 0,-3 3-2 0,3 7 0 16,-3 6 15-16,0 13 2 0,0 3 1 0,0 2 0 15,-3-2 1-15,-3 2 0 0,4 3 0 0,-7 13 0 16,3-8-15-16,0-5-4 0,0-3 0 0,0 3 0 16,3-8-10-16,0-2-2 0,-3-1-1 0,1-2 0 15,-1-1-23-15,0 1 0 0,3-8 0 16,-3 7 0-16,0-7-73 16,6 3-19-16,3-9-4 0,0-2-1 0,3-3-123 0,3-8-24 15</inkml:trace>
  <inkml:trace contextRef="#ctx0" brushRef="#br0" timeOffset="10410.0362">16165 1082 1843 0,'14'-8'164'16,"-2"-5"-132"-16,0 0-32 0,-3 2 0 0,0-2 70 0,3 0 7 15,-3 5 2-15,-6-5 0 0,-3-1-1 0,3 9 0 16,3-3 0-16,-3-2 0 0,-9 2-34 0,3 2-8 15,3 1 0-15,-3 2-1 0,0-2-3 0,-6 5 0 16,-3 0 0-16,-3 0 0 0,6 0-44 0,-3 5-8 16,-8-2-3-16,5 8 0 0,-3 2 23 0,0 0 0 15,-3 0 0-15,3 6 0 0,-3-3 0 0,1 7 0 16,-1-7 0-16,0 8 0 0,6-5 0 0,-3-3 0 16,3 2 0-16,3 1 0 0,3-6 0 0,1 5 0 15,2-4 0-15,3-6 8 0,9-3-8 0,0 3 0 0,-6-8 0 16,8 5 8-16,7-5-8 0,0 0 0 0,0 0-12 15,3 0 12-15,3-5-23 0,-3-3 3 0,3-3 1 16,-7 3 0-16,4-5 19 0,0 0-8 0,3 0 8 16,0-6 0-16,0-2 0 0,-1 2 0 0,1-2 0 0,3-3 0 15,-3 3 0-15,-6 8 0 0,0 0 0 0,-6 0 0 16,-3 13 15-16,-6 0 0 0,0 0 0 0,0 0 0 16,0 7-15-16,-6 7 8 0,-3 4-8 0,0 1 0 15,0 2 8-15,0 5-8 0,0 1 0 0,0-1 9 16,3 1-9-16,3 5 0 0,3-6 0 0,0-2 8 15,3 2-8-15,0 1-16 0,3-6 4 0,3 3-746 16,0-3-150-16</inkml:trace>
  <inkml:trace contextRef="#ctx0" brushRef="#br0" timeOffset="12360.0974">17367 918 972 0,'0'0'21'0,"3"-5"5"0,0-3 1 0,3-3 0 0,-3 3-27 0,0 0 0 16,0 3 0-16,0-3 0 0,3-2 71 0,-3 2 9 15,-3 8 1-15,0 0 1 0,6-6-14 0,-6 6-4 16,0 0 0-16,0-8 0 0,0 8-12 0,0 0-2 0,0 0-1 15,0 0 0-15,-6-5-27 0,6 5-6 0,0 0 0 16,-3 0-1-16,-6 0 29 0,0 0 5 0,3 5 2 0,-3 3 0 16,0-8-31-16,-6 8-5 0,0 3-2 0,-2 2 0 15,2-5 30-15,-3 3 5 0,-6 2 2 0,0 0 0 16,0 3-19-16,4 3-4 0,-1-1-1 0,-3 1 0 16,3 2-8-16,3 0-2 0,3 3 0 0,-3-6 0 15,4 3 0-15,2 1 0 0,3-4 0 0,0 1 0 16,0-1-4-16,3 3-2 0,3-7 0 0,0-1 0 15,6 0 0-15,-3 0 0 0,0-2 0 0,3 2 0 16,3-5-10-16,0-3 0 0,0 3 0 0,0-3 0 0,3 3 53 16,3-8 9-16,2 6 2 0,1-4 0 0,0-2-64 15,6 6-18-15,3-6-1 0,3 0 0 0,2-6 19 0,1 4 14 16,3-4-2-16,6 1-1 0,-7-3-11 16,1 0 10-16,-3-2-10 0,0 2 10 0,2-6-1 15,-2 1 0-15,0 0 0 0,3-11 0 0,2 3-9 16,1-3 0-16,0 3-12 0,0-5 12 0,-1-1 0 0,-2 1 16 15,0-1 0-15,-3-5-1 0,-1-2-7 0,-8 2-8 16,0 1 11-16,-3-4-11 0,0 3 0 0,-3 1-9 16,-4-4-1-16,1-2 0 0,-3 3-12 0,-3 2-2 15,0 0-1-15,3 1 0 16,-3-4-7-16,0 9 0 0,0-1-1 0,0 1 0 0,0 7 13 0,-3-7 2 16,3 7 1-16,-6 6 0 0,3 0 17 0,-3 5 0 0,0-3 0 15,3 3 0-15,-3 3 0 0,0-3 0 0,0 8-8 16,3-13 8-16,-3 13 0 0,0-11-12 0,-3 3 12 15,3 8-10-15,0-7 10 0,0 7 0 0,-3-11 0 0,3 11-8 16,0 0 8-16,-3-8 0 0,3 8 0 0,0 0 0 16,0 0 0-16,-6-5 11 0,0 2-1 0,6 3 0 15,-6 0-10-15,3 0 0 0,-3 0 0 0,3 3 0 16,-3 2 0-16,3 3 0 0,0 3 0 0,-3-4 0 16,0 7-16-16,0-6-6 0,3 2-1 0,0 9 0 15,-6-3 23-15,3 7 0 0,4 12 0 0,-4-3 0 16,0 7 16-16,0-7 5 0,-3 2 1 0,-3 3 0 15,0 3-22-15,0 0 0 16,-3-1 0-16,0 6 0 0,0-5 45 0,0 5 5 0,-5 0 1 0,2 3 0 16,-3 2-11-16,-3 8-1 0,0 3-1 0,3-8 0 0,1-3-7 15,5-5-2-15,0-10 0 0,3 2 0 0,3-3-3 16,0-7-1-16,0-4 0 0,3 1 0 0,0 0 0 0,3-11 0 16,0 6 0-16,3-19 0 0,-3 8-8 0,3-8-1 15,0 0-1-15,0 0 0 0,0 0-1 0,0 0 0 16,0 0 0-16,0 0 0 0,0-3-1 0,-3 0 0 15,0 1 0-15,3-4 0 0,0-7-13 0,0 5 11 16,0-5-11-16,0 0 10 0,0-6-10 0,3 6 12 16,0-5-12-16,0-4 12 0,0 4-12 0,3-3 0 15,6-3 0-15,3 3 0 0,-6-3 0 0,6 3 0 16,3-6 0-16,6 1 0 0,2-6-10 0,4 6 10 16,-3 2 0-16,3-5-9 0,-1-3-3 0,1 5-1 15,0-4 0-15,6 4 0 16,-1 6-11-16,-2 3-3 0,0-1 0 0,6 6 0 0,-4-6 8 0,4 6 2 15,-6 5 0-15,-1 0 0 0,-2 3 7 0,3 0 2 0,-3-1 0 16,-6 6 0-16,-7 0 8 0,1 6-8 16,-6-1 8-16,0 0-8 0,-6 3-8 0,-6-8-2 0,0 0 0 15,-3 19 0-15,0-6 18 0,-3 8 8 0,-6-2-8 16,3-1 12-16,-6-5-12 0,-2 1 0 16,-4-1 0-16,-6 0 0 0,-3 0 0 0,-3 0 0 0,1 1 0 0,-1-6 0 15,3 2 0-15,-6 3 0 0,7 1 0 0,5-1 0 16,6-10 0-16,3 7-10 0,6-2 10 0,0-3-12 15,0 1 12-15,6 2 11 0,0-6-3 0,0 9 0 16,3-6 0-16,6 3 0 0,-3 0 0 0,6 3 0 0,3-3 1 16,6-1 0-16,0 4 0 0,3-3 0 15,5-3-1-15,1 3-8 0,0 0 12 0,3 3-4 0,0-6-8 16,-4 3 8-16,1-3-8 0,0 3 8 16,-3 0-86-16,3 3-18 0,-1-3-3 0,1-3-1 15</inkml:trace>
  <inkml:trace contextRef="#ctx0" brushRef="#br0" timeOffset="14037.485">20549 442 345 0,'0'0'31'0,"0"0"-31"0,0 0 0 0,0 0 0 16,0 0 56-16,0 0 4 0,0 0 2 0,0 0 0 16,0 0-11-16,0 0-3 0,0 0 0 0,0 0 0 15,0 0 0-15,0 0 0 0,3-5 0 0,3-3 0 16,-3 8-11-16,3-6-2 0,-3 1-1 0,6 2 0 15,-3 3 23-15,0-5 5 0,0 5 1 0,0-8 0 16,0 8-20-16,-3 0-4 0,-3 0-1 0,6-5 0 16,-6 5-9-16,0 0-1 0,5-8-1 0,-5 8 0 15,0 0 8-15,0 0 1 0,0 0 1 0,0 0 0 16,0 0-8-16,0 0-1 0,0 0-1 0,0 0 0 16,0 0-27-16,0 0-16 0,-5 0 3 0,-1-5 0 15,0 5 21-15,-3 0 4 0,-3 0 0 0,-3 0 1 0,-3 5-13 0,0 3 0 16,0-3 0-16,-3 3 0 0,1 11 36 15,2-6 4-15,-9 13 0 0,3 6 1 0,-6-5 8 16,1 7 2-16,-4-2 0 0,3 2 0 0,-6 3-12 0,-5 8-3 16,-1 3 0-16,-3 2 0 0,7-2 32 0,-4-3 5 15,0 2 2-15,7 3 0 0,2-2-33 0,6 2-6 16,3-5-2-16,9-5 0 0,7 5-13 0,2-5-2 16,3-1-1-16,6 6 0 0,6-5-8 0,5 5-2 15,4-5 0-15,3-1 0 0,6-2 5 0,-3-2 1 16,2-3 0-16,1-1 0 0,-3-4-14 0,0-6-18 15,-3-8 4-15,3 0 1 16,-4-2-171-16,4-3-33 0,-3-5-7 0</inkml:trace>
  <inkml:trace contextRef="#ctx0" brushRef="#br0" timeOffset="14663.3829">21091 500 1616 0,'12'-18'72'0,"-9"10"14"0,0-3-69 0,3 3-17 16,-3 3 0-16,6 0 0 0,-4 2 57 0,1-2 8 16,0-1 2-16,-6 6 0 0,0 0-31 0,0 0-7 15,0 0-1-15,3 6 0 0,3 2 3 0,-3 7 0 16,-3 7 0-16,0 4 0 0,0 0-31 0,-3 1 0 15,0 10 0-15,0-3 0 0,0 3 19 0,-3 16-3 16,-3-5 0-16,1 10 0 0,2-5 13 0,-3 5 3 16,0 0 0-16,0 1 0 0,3-6 8 0,-3-6 1 15,0 4 1-15,-3-7 0 0,0 1-7 0,-3-5-2 16,3 0 0-16,-5 0 0 0,2-9-7 0,0 1-2 0,3 2 0 16,-3-10 0-16,0-3-8 0,3-2-1 0,6-6-1 0,3 3 0 15,-3-5 3-15,0-6 1 0,0 3 0 0,3-3 0 16,3-5-2-16,-3 3 0 0,0 2 0 0,3-5 0 15,0 0-4-15,0 0 0 0,0 0-1 0,0 0 0 16,0 0 3-16,0 0 1 0,0 0 0 0,0 0 0 16,0 0 0-16,0 0 0 0,0 0 0 0,0 0 0 15,0 0-7-15,6-5 0 0,6-1-8 0,0 4 12 16,3-3-12-16,0 2 11 0,-3-2-11 16,6-1 10-16,3-2-10 0,-1 3 0 0,1-3 0 0,6 3 0 15,-3-3 0-15,6-3 8 0,2 3-8 0,4-5 0 16,3 3 0-16,0-1 0 0,5 6 0 0,1-6 0 15,-9 8-31-15,-4-7-11 0,1 2-2 16,-3 0-810-16,-3 3-162 0</inkml:trace>
  <inkml:trace contextRef="#ctx0" brushRef="#br0" timeOffset="15183.3082">22195 696 1324 0,'3'-5'118'0,"0"-3"-94"0,0-3-24 0,3 3 0 16,0-2 69-16,-3 2 10 0,-3 0 1 0,3 2 1 15,6-7 14-15,-3 8 2 0,-3-3 1 0,-3 8 0 0,6 0-30 0,3-5-7 16,-3 2-1-16,-6 3 0 0,0 0-28 0,0 0-7 15,0 0-1-15,0 0 0 0,0 0-37 0,3 8-8 16,-3-3-2-16,0 3 0 0,-6 5 70 0,3 1 13 16,-3-1 4-16,0 11 0 0,-6-3-48 15,3 11-16-15,0-1 9 0,-3 4-9 0,0-4 32 16,-3 14 0-16,3 3 1 0,0 2 0 0,1-7-1 0,-1 2-1 16,3-6 0-16,-3 1 0 0,3-3-10 0,3-5-1 15,-3 0-1-15,6-3 0 0,-3 2-11 0,0-4-8 16,3-1 9-16,-3 1-9 0,3-1 35 0,0-2 1 15,0-8 0-15,0 0 0 16,-3 0-80-16,3 2-16 0,0-5-4 0,-3 1 0 16,-3-4-98-16,1 3-20 0,2-5-4 0</inkml:trace>
  <inkml:trace contextRef="#ctx0" brushRef="#br0" timeOffset="15696.8823">22981 482 1497 0,'-9'-8'133'0,"9"8"-106"15,0 0-27-15,0 0 0 0,6-6 56 0,-6 6 7 16,0 0 1-16,3 8 0 0,9-2 0 0,-9 7 0 16,0 5 0-16,-3 9 0 0,0-6-52 0,0 3-12 15,0 2 0-15,-3 1 0 0,0 4 54 0,-3 9 8 16,0 0 2-16,0-1 0 0,-3 1-52 0,3-3-12 16,-3 3 0-16,3 0 0 0,0-9 54 0,-3 4 8 15,3-1 2-15,0-2 0 0,0 0-52 0,1-6-12 0,-1-5 0 16,6-2 0-16,-3-1 0 0,-3 1 0 15,3-6 0-15,0 3 0 0,-3-3 28 0,6-2 4 0,-3 2 0 16,0 0 0-16,0 0 0 0,0-7 0 0,-3 2 0 0,3-3 0 16,-6 3-180-1,9-3-35-15,-3-5-7 0,-6 3-479 0,0-3-96 0</inkml:trace>
  <inkml:trace contextRef="#ctx0" brushRef="#br0" timeOffset="15965.4433">22770 717 979 0,'9'-13'43'0,"-1"8"9"0,1 2-41 0,-6-2-11 16,15-3 0-16,-6 2 0 0,6 1 67 0,-3 2 11 15,0-2 2-15,6-5 1 0,-1 2 15 0,4 0 4 16,0-3 0-16,6 3 0 0,0-5-8 0,-4 5 0 15,1-3-1-15,3-2 0 0,0 0-7 0,2 0-2 16,-2-1 0-16,0 1 0 0,0 0-41 0,5 0-8 16,-5 5-1-16,9 3-1 0,-9-1-23 0,-4-2-8 15,1 8 0-15,-6 0 9 16,-3 0-94-16,-3 6-19 0,0-4-4 0</inkml:trace>
  <inkml:trace contextRef="#ctx0" brushRef="#br0" timeOffset="16174.0393">22868 958 1555 0,'0'0'68'0,"0"0"16"0,0 0-68 0,6 0-16 0,0 0 0 0,3 5 0 16,0-5 83-16,-6 0 13 0,11 3 2 0,-5-3 1 15,6 0 2-15,3 0 1 0,0 5 0 0,6-5 0 16,0-8-55-16,-1 8-11 0,4 0-3 15,3-5 0-15,0 5-22 0,2 5-11 0,1-5 10 0,3 0-10 16,-3 3-77-16,-4 2-22 16,-2-5-4-16</inkml:trace>
  <inkml:trace contextRef="#ctx0" brushRef="#br0" timeOffset="16549.1144">24064 775 1209 0,'21'-13'53'0,"-9"8"12"16,-6 5-52-16,-3-8-13 0,6 2 0 0,0 6 0 0,-6-7 96 0,-3 7 17 16,3-6 3-16,-3 6 1 0,0 0-26 0,0 0-6 15,-6 6-1-15,-3 1 0 0,-9-1-55 0,-3 7-11 16,-5 6-2-16,-10 2-1 0,6-3 11 0,0 9 2 16,3-1 1-16,1 1 0 0,-1 7-9 0,3-2-1 15,3-1-1-15,3 4 0 0,-2 2-9 0,5-5-1 16,0-6-8-16,6 3 12 0,-3-5 0 0,3 3 0 0,6-6 0 15,0 2 0-15,3-4 3 0,0-6 0 0,3 3 0 16,0-3 0-16,6 1 19 0,0-4 4 0,-6-2 1 0,6 0 0 16,6 3-21-16,-3-9-4 0,2 1-1 0,1 0 0 15,0-3 10-15,6 0 1 0,0-3 1 0,-3-2 0 16,9 5 0-16,-13-8 0 0,4 2 0 0,-6-2 0 16,9 3-25-16,0-8 0 0,3 0 8 15,-6-1-8-15,-1 1 0 0,10-11 0 0,-3 3 0 0,-3-5 0 16,-3-1 25-16,-6-4 3 0,5-1 1 0,-5 0 0 0,-3 0-29 15,-6 3 0-15,6 3 0 0,-9-1 0 16,-3 4-83-16,-3 1-22 0,-6 4-5 16</inkml:trace>
  <inkml:trace contextRef="#ctx0" brushRef="#br0" timeOffset="16947.3214">24520 598 1670 0,'0'-19'148'0,"12"6"-118"0,3 0-30 0,-1 8 0 16,7-3 70-16,3 8 8 0,-3 8 2 0,-6 5 0 15,6-2-64-15,-3 4-16 0,-7 4 0 0,7-1 0 16,-6 9 54-16,0 5 8 0,-6 7 2 0,-3 1 0 16,-3 0-52-16,0 5-12 0,-9 0 0 0,-3 8 0 15,-6-8 54-15,6 2 8 0,-8 3 2 16,-1-2 0-16,-9-3-16 0,6 0-2 0,-3 0-1 0,-2 3 0 15,-1-9-21-15,0 6-4 0,-3 0 0 0,4 0-1 16,-1-5-19-16,-3 0 0 0,3-1 0 0,-8-2 0 16,5-2-52-16,-6-3-8 15,-5-1-2-15,-7 4-1050 0</inkml:trace>
  <inkml:trace contextRef="#ctx0" brushRef="#br0" timeOffset="23396.4834">2347 3294 1036 0,'0'0'92'0,"0"0"-73"16,0 0-19-16,0 0 0 0,0-8 51 0,0 8 6 16,3-8 2-16,-3 8 0 0,0-5 4 0,0 5 1 15,0 0 0-15,0-5 0 0,3-3-18 0,-3 8-3 16,0 0-1-16,0 0 0 0,0-6 1 0,0 6 0 15,0 0 0-15,0 0 0 0,0-8-10 0,0 8-1 16,0 0-1-16,0 0 0 0,0 0 1 0,0 0 0 16,0 0 0-16,0 0 0 0,0 0-13 0,0 0-3 15,0 0 0-15,0 0 0 0,-6 6-16 0,3-4 10 16,-6 1-10-16,4 2 8 0,-1 1 0 0,0-1-8 16,3 3 12-16,-3 5-4 0,0-5-8 0,3 3 0 15,-3 4 0-15,0 1 0 0,3 3 0 0,-3-1 8 16,0 6-8-16,0-5 0 0,3 7 16 0,-9 1-1 15,3 4-1-15,3 4 0 0,-6-1 5 0,3 3 1 0,-2 0 0 16,2 3 0-16,-3 0-4 0,0-3 0 0,3 0 0 16,-3-6 0-16,6-1-4 0,-3-1-2 0,3-3 0 15,3-2 0-15,-3-6-10 0,6 1 12 0,0 0-12 0,0-4 12 16,-6-1-12-16,6-4 0 0,0 1 9 16,-3-3-9-16,3-3 8 0,0 0-8 0,0-5 8 0,0 0-8 15,0 0-50 1,0 0-14-16,0 0-4 0,0 0 0 0,0 0-138 0,0 0-28 15,-12-10-6-15,9-6-469 0</inkml:trace>
  <inkml:trace contextRef="#ctx0" brushRef="#br0" timeOffset="23714.3961">2199 3371 1324 0,'0'0'118'0,"0"-8"-94"16,0 0-24-16,3 0 0 0,0 0 32 0,5 3 3 15,-5-6 0-15,9 1 0 0,3-1 13 0,0 3 4 16,3-8 0-16,6 0 0 0,-3 0-8 0,2 6 0 16,1-11-1-16,3 5 0 0,-3-3-11 0,3 3-3 15,2 1 0-15,1-1 0 0,0 0 15 0,3 3 4 16,-4-3 0-16,-2 2 0 0,3 1 2 0,0 3 1 15,-3-1 0-15,2-2 0 0,1 0-34 0,-6 5-6 16,3 2-2-16,-9-4 0 0,2 5-9 0,1-1 0 16,0-2 0-16,0 3 0 0,-9 2 0 0,6-2 0 0,2 0 0 0,-5 2 0 31,0 0-87-31,0 3-16 0,3 0-3 0,-3 3-506 0,-3 0-100 0</inkml:trace>
  <inkml:trace contextRef="#ctx0" brushRef="#br0" timeOffset="24016.0886">2136 3694 864 0,'-12'8'38'0,"9"-6"8"0,-6 6-37 0,0-8-9 15,3 3 0-15,6-3 0 0,0 0 129 0,0 0 24 16,0 0 5-16,0 0 1 0,0 0-70 0,0 0-13 15,6-3-4-15,3-2 0 0,3-3-17 0,6 0-4 16,3 0-1-16,3-5 0 0,5 0 2 0,4-3 1 16,0 2 0-16,6 1 0 0,-1 0-21 0,1-6-4 15,3 4 0-15,-4 1-1 0,4 1-3 0,-3 3-1 16,-1-4 0-16,-5 6 0 0,0-2-23 0,-3 2-18 16,-4 0 3-16,-5 0 1 0,0 3 14 0,-3 2-9 15,-3-2 9-15,-3 2-8 16,-3 3-30-16,-3 0-6 0,-6 0 0 0,0 0-1 15,0 0-54-15,3 11-10 0,-6-1-3 0</inkml:trace>
  <inkml:trace contextRef="#ctx0" brushRef="#br0" timeOffset="24294.5754">2056 3998 748 0,'-21'0'33'0,"12"3"7"0,3-1-32 0,-3-2-8 0,-3 3 0 0,3-1 0 16,0 1 148-16,3 0 28 0,0-1 6 0,6-2 1 15,0 0-103-15,0 0-21 0,0 0-4 0,0 0-1 0,0 0-2 0,0 0-1 16,0 0 0-16,9 0 0 0,3 0-10 0,0 0-1 16,6 0-1-16,3 0 0 0,0-2 7 0,8-1 2 15,1 0 0-15,0 1 0 0,0-3-20 0,5 2-4 16,1-2-1-16,6-1 0 0,-9 4-23 15,5-4 8-15,-5 1-8 0,3 2 0 16,-1-2-153-16,1 2-35 0,30-4-8 0,-16 1 0 16</inkml:trace>
  <inkml:trace contextRef="#ctx0" brushRef="#br0" timeOffset="24853.1468">3083 3474 806 0,'0'0'72'0,"-3"-5"-58"15,0-1-14-15,0 1 0 0,-3-3 132 0,3 0 24 16,3 0 5-16,-3-2 1 0,3-1-40 0,0-2-8 16,0 0-2-16,6-3 0 0,0 3-62 0,3-6-13 15,0 3-2-15,5 0-1 0,4 3 4 16,-9-8 1-16,9 5 0 0,0-2 0 0,-3 4-7 0,3 1-2 15,-3 0 0-15,-1 2 0 0,-2 1 0 0,-3-1 0 16,0 3 0-16,0 0 0 0,-6 6-3 0,3-4-1 16,-6 6 0-16,0 0 0 0,0 0-14 0,0 0-2 15,0 0-1-15,9 0 0 0,0 3-9 0,-3 0 0 16,3-1 0-16,-3 6 0 0,0 0 0 0,3 3 0 16,0 7 0-16,2-5 0 0,-2 3 0 0,3 3 0 15,0 2 9-15,0 8-9 0,0-8 11 0,0 3-3 16,3 3 0-16,-3 2 0 0,3 0-8 0,-3-3 12 15,-1 3-12-15,1 0 12 0,0-2 0 0,-3-1 1 0,0 1 0 16,0-1 0-16,3-2-13 0,-6 0 8 0,3-3-8 16,0 8 0-16,-6-13 0 0,3 8 0 0,-3-3 0 15,3-3 0-15,-6 1 0 0,3-8-12 0,3 2 1 0,-6-3 0 32,0-2-165-32,0 0-32 0,0-8-8 0,0 0 0 0</inkml:trace>
  <inkml:trace contextRef="#ctx0" brushRef="#br0" timeOffset="25149.4707">3669 3104 1364 0,'-3'-6'30'0,"-3"6"6"0,3-8 2 0,3 8 0 0,-6-5-30 0,6 5-8 16,0 0 0-16,0 0 0 0,0 0 44 0,-6 3 8 15,0-1 2-15,-3 9 0 0,0 0-35 0,-3 7-7 16,4 1-2-16,-10 4 0 0,6 6 37 0,-3 6 7 16,-3-3 2-16,-6 7 0 0,0-2 8 0,1-2 1 15,-1 4 1-15,-3-4 0 0,3-1-12 0,-6-2-2 16,4 2-1-16,-1-2 0 0,0 0-23 0,3-6-4 16,0 1 0-16,1 2-1 0,2-3-23 0,6-2 9 15,-9 3-9-15,3-6 0 16,6 0-17-16,0 0-11 0,-2-2-1 0,8-1-1 15,-6-5-162-15,6 1-33 0</inkml:trace>
  <inkml:trace contextRef="#ctx0" brushRef="#br0" timeOffset="25359.3331">4032 3268 2156 0,'0'0'48'0,"0"0"9"0,6-6 3 0,0 1 0 0,0 0-48 0,-3 2-12 0,3 0 0 0,-6 3 0 16,6-2 34-16,3-1 5 0,-3 3 1 0,0 3 0 0,3-1-32 0,-3-2-8 16,3 6 0-16,2-1-680 15,-5 3-138-15</inkml:trace>
  <inkml:trace contextRef="#ctx0" brushRef="#br0" timeOffset="25523.8823">3877 3667 1612 0,'0'0'144'0,"0"0"-116"16,0 0-28-16,0 0 0 0,6 0 55 0,3 3 5 15,-3-3 0-15,3 2 1 0,-3 1-1 0,0 0 0 16,0-3 0-16,0 5 0 15,3 0-99-15,-3 1-20 0,0-1-4 0</inkml:trace>
  <inkml:trace contextRef="#ctx0" brushRef="#br0" timeOffset="28990.9514">7190 5059 1314 0,'-21'-19'58'0,"18"11"12"0,3 0-56 0,-3 1-14 0,-5-1 0 0,2 0 0 15,0 0 28-15,0 2 4 0,3-4 0 0,0 5 0 16,-6-1-7-16,0 1-1 0,6 0 0 0,0-1 0 0,-6 1-8 16,3 2-1-16,-3-2-1 0,3 2 0 0,-3 1-5 0,0-1-1 15,-3-2 0-15,0 5 0 0,1-5-8 0,-1 2 0 16,0 3 0-16,-3-3 0 0,0 3 12 0,0 0 0 16,0 3 0-16,-6-3 0 0,4 0-1 0,-7 3 0 15,3 2 0-15,-6 0 0 0,3 0 5 16,-3 1 2-16,1-1 0 0,-1 6 0 0,0-3-1 0,0 2 0 15,4 3 0-15,-1 1 0 0,-3-1 9 0,3 0 2 16,3 6 0-16,-3-1 0 0,-2 1-5 0,2 2-1 16,0 0 0-16,0 0 0 0,0 3-2 0,1 2 0 15,-1 1 0-15,0-1 0 0,6 1-12 0,0-1-8 16,0 1 8-16,6 2-8 0,-2-3 10 0,5 3-2 16,0 3-8-16,0 0 12 0,3 2 0 0,3-2-1 0,0 0 0 15,0 2 0-15,0-2 1 0,3 0 1 0,0-1 0 16,3 4 0-16,0-1 3 0,0 1 1 0,0-4 0 15,3 6 0-15,-3 0-5 0,3 0-2 0,0 1 0 0,0-4 0 16,0 0-10-16,3-2 12 0,-1-3-12 16,4 3 12-16,0 0-4 0,3-3 0 0,3 3 0 15,0-1 0-15,0-4 4 0,3-1 1 0,-1 1 0 16,7-1 0-16,-6-2-1 0,6 0-1 0,0-3 0 0,-1-5 0 16,1 0-3-16,3-3 0 0,3-3 0 0,-1-2 0 15,-2 0 2-15,3-2 0 0,0-4 0 0,2 1 0 16,-5-3 10-16,3 0 1 0,-3-3 1 0,2 3 0 15,-2-5-6-15,0-3 0 0,0 0-1 0,2-2 0 16,1-4 2-16,3 1 1 0,-3-3 0 0,5 3 0 16,-2-3-7-16,0 3-2 0,0-6 0 0,-4 6 0 0,-2-3-9 15,0-2 0-15,0 2 0 0,-1-3 8 16,-5 1-8-16,-3-1 0 0,3 1 9 0,-3-3-9 0,-1-1 9 16,-2-1-9-16,-6-1 12 0,6-3-12 0,3 1 20 15,-9-3-2-15,-9-3-1 0,3 0 0 0,3 1-2 16,-3-4-1-16,-3-2 0 0,-3 3 0 0,-3-6-5 0,3 0-1 15,3 1 0-15,-3-6 0 0,-12-3-8 0,3 0 0 16,6-2 0-16,-3 3 0 0,-6 2 0 0,0 0 8 16,-6 2-8-16,6 1 8 0,-3 2 4 0,-2 3 0 15,-13 0 0-15,3 5 0 0,-6-2-24 16,-2 2-5-16,-13 3-1 0,-6 5 0 16,-5 6-61-16,-7 2-12 0,-2 5-2 0,-7 3-705 15,-5 6-141-15</inkml:trace>
  <inkml:trace contextRef="#ctx0" brushRef="#br0" timeOffset="30392.355">3350 8673 748 0,'0'0'67'0,"-2"-5"-54"0,2-1-13 0,-3 1 0 15,0-3 98-15,3 0 17 0,-3 0 3 0,0 0 1 16,0 3-31-16,3-3-7 0,-3 3-1 0,3-3 0 15,-3-5-24-15,0 2-4 0,0 1-2 16,3-1 0-16,-3 0-20 0,0 3-4 0,0 3-1 0,-3 0 0 16,3-3 0-16,0 0 0 0,-3 0 0 0,-3 3 0 15,3-1 2-15,-3 1 0 0,0-3 0 0,0 3 0 16,-3 2 5-16,3 1 0 0,-5 2 1 0,-1 0 0 16,-3-3-9-16,-3 3-1 0,-3-3-1 0,3 6 0 15,-2 0 11-15,2 2 3 0,-6-2 0 0,3-1 0 16,-3 6-22-16,3-3-4 0,1 1-1 0,-1 2 0 15,0 2 3-15,0 4 1 0,-3-4 0 0,1 3 0 16,-4 3 0-16,6 0 0 0,-9-3 0 0,4 1 0 16,-1 7-13-16,0 3 8 0,6-6-8 0,-3 6 0 15,4 0 11-15,-4-1-11 0,6 1 12 0,-3 0-12 16,3 3 20-16,6-1-4 0,-5 0 0 0,-1 4 0 16,0 1 1-16,3 4 0 0,0-1 0 0,-3-2 0 0,4 5-8 15,2-3-1-15,-6 6-8 0,6-3 12 0,0 0-3 16,-6 0-1-16,6 3 0 0,3-3 0 0,1 3 2 0,2 2 0 15,0-2 0-15,3-1 0 0,3 1-10 0,0-3 0 16,0 0 0-16,3 3 8 0,3-3 13 0,0 0 3 16,3-3 0-16,3 1 0 0,-6-1-24 0,3 0 8 15,5-7-8-15,-2 2 0 0,6 0 0 0,-3 0 0 16,3-5 0-16,0-3 0 0,0 6 0 0,0-6 0 16,0-3 0-16,5 1 0 0,-5-3 0 0,3 0 11 15,3-1-3-15,0-1 0 0,0-4 3 0,-1-2 0 16,1 0 0-16,6-3 0 0,0 1-1 0,6-4 0 0,-10-2 0 15,7-2 0-15,0-1 2 0,-3-2 1 0,6-3 0 16,-4 0 0-16,1 0-2 0,0-5-1 0,3-1 0 16,-4 1 0-16,1-5-2 0,0-3 0 15,0-3 0-15,2 0 0 0,1 3-8 0,0 0 12 0,0-1-12 16,-4 1 12-16,1-3-12 0,3 1 0 0,-9-1 9 16,2 0-9-16,1 0 0 0,-3 3 8 0,3-3-8 0,-6 0 0 15,3 1 0-15,-1-4 0 0,1 1 0 0,-3-3 8 16,-3-1-8-16,0-1 0 0,3-1 0 0,-7-2 0 15,1-1 8-15,-3-4-8 0,0-1 10 0,0-3-10 16,0 1 9-16,-3 0-9 0,3-8 8 0,-3 2-8 16,0-5 0-16,-3 0 0 0,2-2 8 0,-2 2-8 15,3 2 0-15,-3 1 0 0,-3 5 0 0,0 0 8 16,-3 5-8-16,0 3 8 0,-3 3-8 0,-3 5 8 16,-3 5-8-16,-2 3 8 0,-4-3-8 0,-3 6 8 15,0-1-8-15,-9 3 0 0,-3 3 0 0,-2 5-11 16,-4 3-95-16,-3 2-19 0,-5 3-4 0,-4 3-1088 15</inkml:trace>
  <inkml:trace contextRef="#ctx0" brushRef="#br0" timeOffset="32425.6571">6699 11147 115 0,'0'0'10'0,"-6"-5"-10"0,3-1 0 0,0 1 0 16,-3 0 198-16,6 5 38 0,-3-6 7 0,3 1 1 15,-3 0-146-15,0 0-30 0,0-1-5 0,3 6-2 16,0-5-26-16,0 0-6 0,0-3-1 0,-3 5 0 16,0-2-6-16,0 0-2 0,0 2 0 0,0 0 0 15,0-2 3-15,-2 2 0 0,2-2 0 0,-3 5 0 16,0-3 4-16,0 1 1 0,0-1 0 0,-3 0 0 15,-3 1 5-15,3 2 2 0,-3 0 0 0,0 0 0 16,-3 0-3-16,0 0-1 0,-2 0 0 0,-4 0 0 16,0 0-2-16,0 0 0 0,0 0 0 0,-6 2 0 15,-5 1-8-15,2 0-1 0,3-3-1 0,0 5 0 16,1 0-6-16,-1 1-1 0,0 2 0 0,0-1 0 16,-3-1 5-16,4 4 1 0,-4 1 0 0,0 2 0 15,0 0 2-15,1 3 0 0,-4 0 0 0,0 5 0 16,0 0 0-16,4 1 0 0,-1-1 0 0,0 3 0 15,0-1-3-15,3 1 0 0,1 3 0 0,5-6 0 0,-3 3-2 16,3-3-1-16,0 3 0 0,4-3 0 16,-4-3-1-16,6 6 0 0,-6-3 0 0,6 0 0 0,3-2-5 15,0 5 0-15,0-3-8 0,0 3 12 0,1 0-4 16,2 2 0-16,-3 1-8 0,3-1 12 0,-3 6-1 16,3-3-1-16,6 0 0 0,-6 0 0 0,-3 0 3 0,6 0 1 15,0 0 0-15,0 0 0 0,0 3 0 0,3-3 0 16,0 3 0-16,0-3 0 0,0 0-5 0,6 0-1 15,0 0 0-15,0 1 0 0,0-4-8 0,6 1 0 16,-3-1 0-16,3-2 0 0,-3 0 20 0,3-1 9 16,0-1 2-16,0-4 0 0,3 3-31 0,-3 0 0 0,3 3 0 15,2-5 0-15,-2-1 0 0,3 1 0 0,0-3 0 0,0 2 0 16,3 1 14-16,0-1-3 0,-3-2-1 0,3 0 0 16,-1 0 0-16,1 0 0 0,0-6 0 0,3 4 0 15,0-4-1-15,3 1 0 0,-4-1 0 0,1-2 0 16,0 0 2-16,3 0 0 0,3-3 0 15,-1 1 0-15,1-1-3 0,-3 0-8 0,3-2 12 0,3-3-4 16,-1 0 0-16,-2 0-8 0,3-3 12 0,3-2-4 16,-1 0 0-16,4-1 0 0,-3-2 0 0,3 1 0 15,-1-4 3-15,-2 3 0 0,0-5 0 0,0 2 0 16,-1-2-11-16,-2-3 0 0,-3 0 0 0,0 0 8 16,-1 0-8-16,4-2 0 0,-3-1 9 0,3 1-9 15,-3-1 11-15,-4-2-3 0,4 0 0 0,3 0 0 16,-6 0 1-16,3 0 0 0,-4-3 0 0,1 0 0 15,0 0 3-15,-3-2 1 0,0-1 0 0,-1 1 0 0,-2-3-5 16,0 0-8-16,-3-1 11 0,3 1-11 0,-3 3 8 0,-3-6-8 16,0 3 0-16,0-3 0 0,-4 1 9 0,-2-1-9 15,-3-5 0-15,0 0 9 0,0-3-9 0,0-5 8 16,-6 3-8-16,0-3 8 0,-3-3-8 0,3 0 0 16,-8-2 0-16,2 3 0 0,-6-6 0 0,-3-3 0 15,0-2 0-15,-3 2 0 0,-3-2 0 0,-2 5-17 16,-4-2 4-16,3 2 1 0,0-3-8 0,0 6 0 15,1 5-1-15,2 5 0 16,0 3-76-16,6 5-15 0,0 3-4 16</inkml:trace>
  <inkml:trace contextRef="#ctx0" brushRef="#br0" timeOffset="35672.4228">13236 4675 990 0,'-9'-13'21'0,"6"5"5"0,0-3 1 0,0 4 1 0,0-4-28 0,0 3 0 15,-3-3 0-15,3 3 0 0,0 1 50 0,-3-1 4 16,3 0 1-16,-3 2 0 0,3 1-11 0,-3 0-3 15,0-3 0-15,0 3 0 0,0-1-41 0,0 1-11 16,0-3-1-16,0 3 0 0,0 2 12 0,0 0 0 16,1-2 0-16,-4 3 0 0,-3-1 0 0,3 3 8 15,-3 0-8-15,-3 0 11 0,0 0 5 0,0 3 2 16,0-1 0-16,-3 1 0 0,1-1-5 0,-1 1-1 16,0 2 0-16,0 1 0 0,0-1-3 0,0 3-1 15,-3-3 0-15,4 0 0 0,-4 3-8 0,3-2 0 16,-3 2 0-16,3-3 0 0,0 0 28 0,1 1 3 15,-4 1 1-15,3 4 0 0,0-3-16 0,-3 5-4 0,0 0 0 16,0 1 0-16,1 4 10 0,-4-2 2 0,0 3 0 16,3 2 0-16,-3 0-4 0,-2 0-1 0,2 6 0 15,-3-1 0-15,-3 3-2 0,3 0 0 0,-2 3 0 0,-1 2 0 16,0 3-1-16,3 0 0 0,1 3 0 0,2-3 0 16,3 3-16-16,0-3 10 0,0-3-10 0,6 1 8 15,0-4 0-15,7-1-8 0,-1 1 12 0,3 1-4 16,3-3 3-16,0 3 0 0,0 0 0 0,3-3 0 15,3 0-2-15,0 3 0 0,3-6 0 0,0 3 0 16,0-5 3-16,2 2 1 0,4-2 0 0,3 0 0 16,0 0 9-16,0-3 2 0,0 3 0 0,6 0 0 15,6-1-8-15,-4 1 0 0,4-3-1 0,0 1 0 16,3-1 1-16,2 0 1 0,1-3 0 0,0 1 0 0,0 0-5 0,5-4 0 16,-2-1-1-16,6-1 0 0,2 0-11 15,1 0 10-15,0-2-10 0,-4-1 10 0,4-2-2 0,0 0-8 16,-1-2 12-16,1-1-4 0,0 0-8 0,2-2 12 15,-5 0-12-15,3-1 12 0,2-2 4 0,-2 0 0 16,-1-2 1-16,1-1 0 0,-3 0 11 0,2-2 1 16,1-3 1-16,3 0 0 0,-1 0-14 0,1 0-4 15,-3-5 0-15,-1 0 0 0,-2 0 2 0,-3-1 0 16,2-4 0-16,-2 2 0 0,3-3 3 0,-4 3 1 16,-5-2 0-16,6-1 0 0,-1-4-18 0,-2 1 0 15,3-1 0-15,-6-1 0 0,2-3 13 0,-5 4-1 0,0-4 0 16,-3 1 0-16,-1-6-12 0,-2 0 0 15,0-8 0-15,-3 3-10 0,-6-2 18 0,3-1 3 0,0-2 1 16,-7-1 0-16,-2 1-12 0,0 0 0 0,-3-3-10 0,0-3 10 16,-6 0 0-16,-6 1 0 0,-3-1 13 0,-3 1-4 15,-5-1-9-15,-7 3 0 0,-3 0 0 0,-6 3 0 16,-3-1 0-16,-8-2 0 0,-4-2 0 0,-5 4 0 16,-1 4 0-16,-5 4 0 0,-4 1 0 0,0 5 0 15,-8 5 0-15,0 3 0 0,-1 2 0 0,1 3 0 16,2 6-14-16,4-1 5 0,-1 6 1 0,-2 0 0 15,5 5-33 1,-2 0-7-16,5 0 0 0,1 5-1 0,8 3-117 16,4 0-23-16,2 2-5 0,3-2-1 0</inkml:trace>
  <inkml:trace contextRef="#ctx0" brushRef="#br0" timeOffset="37415.8684">19385 4315 1094 0,'-3'-16'48'0,"3"11"11"0,0-5-47 0,0 2-12 0,0 0 0 0,-3 0 0 15,3 3 64-15,-3-1 12 0,3 1 1 0,0 5 1 16,0 0-46-16,-3-5-8 0,0 2-3 0,0-2 0 16,-3 2-21-16,0 0 8 0,-2 1-8 0,2 2 0 0,-6 0 0 15,0 0 0-15,0 0 0 0,0 0 0 0,0 0 0 16,-6 2 0-16,0-2 0 0,0 0 0 0,1 3 12 0,-4-3-1 15,0 0-1-15,-3 3 0 0,0-1 10 0,-2 1 1 16,2 0 1-16,0-1 0 0,-3 4-10 16,0-1-1-16,1 0-1 0,-1 3 0 0,0 0 11 0,-3 0 3 15,3 0 0-15,-2 5 0 0,-4-2 2 0,0 2 1 16,-3 0 0-16,1 3 0 0,-1 3-11 0,0-1-1 16,1 1-1-16,-1-1 0 0,3 3-2 0,0 3-1 15,4 0 0-15,-1 2 0 0,0 1-11 0,3 5 8 16,0-3-8-16,1 2 8 0,2-1-8 0,3 1 0 15,-3-2 0-15,3 3 8 0,7-3 1 0,-1 0 0 0,3 0 0 16,0-2 0-16,0 5 0 0,6-3 0 0,0 0 0 16,3 3 0-16,3 2 6 0,0-2 1 0,0 2 0 15,6-2 0-15,-3 0 0 0,6-1 0 16,3 1 0-16,-3-3 0 0,6 0 0 0,2 0 0 0,1-2 0 16,6 2 0-16,0 0-3 0,6-2 0 0,-1 2 0 0,4-3 0 15,6-2 0-15,3 0 0 0,-1 0 0 0,7-3 0 16,2 0 1-16,1-3 0 0,0-2 0 0,-1 0 0 15,1-3-4-15,2 1-1 0,4-6 0 0,0 2 0 16,2-2 2-16,-2 0 0 0,-1-3 0 0,-2 1 0 16,-1-1 2-16,4-2 1 0,-1-3 0 0,-2 2 0 15,3-2 12-15,-4 0 2 0,-5-2 1 0,2-1 0 16,-5 0-9-16,3-2-3 0,-4 0 0 0,1-3 0 16,0 0 0-16,2-5 0 0,-2-1 0 0,0 1 0 0,-1-3 0 15,-2-2 0-15,0-1 0 0,2-5 0 16,1 1-7-16,-3-4-2 0,5-2 0 0,-2 0 0 0,-4 0-8 15,4-3 0-15,-9 6 0 0,3-3 8 0,-7-3-8 16,1 3 8-16,-6-3-8 0,-3-2 8 0,-4-4-8 0,1 1 8 16,-3-2-8-16,-6-1 8 0,0-2-8 0,-6 2 0 15,0 0 0-15,-6-2 0 0,0 0 0 0,-6-3 8 16,-3 0-8-16,-3-3 0 0,-3 0 0 0,-6 1 0 16,1-1 0-16,-7 3 0 0,-3-2 0 0,-3 2 0 15,-5 2-8-15,-1 1 8 0,-3 0 0 0,-2-1 0 16,-1 4 0-16,-6 4 0 0,-2 3-16 0,-4 3 5 15,-5 6 1-15,-4 4 0 16,1 1-162-16,-1 7-32 0,-2 6-6 0</inkml:trace>
  <inkml:trace contextRef="#ctx0" brushRef="#br0" timeOffset="38982.455">19305 10684 403 0,'-9'-11'17'0,"6"6"5"15,3 0-22-15,-3-3 0 0,-3 0 0 0,3 0 0 16,-3 0 199-16,3 3 35 0,-3-3 7 0,3 2 2 0,-3-1-153 0,0 1-30 15,-3 4-7-15,3-4-1 0,-3 1-40 0,-2 2-12 16,-1-2 0-16,0 0 8 16,0 2-8-16,-3-2 11 0,0 2-11 0,-3 1 12 0,0-1-2 0,1 3 0 15,-4-3 0-15,0 3 0 0,-3 0 18 0,3 3 3 16,-3 0 1-16,1-3 0 0,-1 5 7 0,-3-3 1 16,0 4 1-16,0-4 0 0,-2 4-22 0,-1 2-5 15,-3 0-1-15,3 0 0 0,-2 2 13 0,-4 1 2 16,3-1 1-16,3 3 0 0,-2 1-3 0,2 2-1 15,0-1 0-15,0 4 0 0,4 5-13 0,-1 0-2 16,0 2-1-16,0 1 0 0,0 2-9 0,1 5 0 16,-1-2 9-16,-3 0-9 0,0 2 9 0,1 0-9 15,-1 3 12-15,0 3-12 0,-3 0 13 0,3-1-4 16,1 9-1-16,-1-3 0 0,0 0 2 0,6 0 0 16,1 0 0-16,-1 0 0 0,3 0-10 0,0 0 10 0,0 0-10 15,3 5 10-15,1-5-10 0,2 3 0 0,0-1 0 16,6-2 8-16,3-2-8 0,0-4 10 0,-3 1-10 15,6 0 10-15,6-3 4 0,-3 2 1 0,0-1 0 16,0-4 0-16,6 3 9 0,0-3 1 0,0 1 1 0,0-3 0 16,3 2 2-16,3-5 1 0,3 0 0 0,-1-2 0 15,4-4-1-15,0 4 0 0,3-6 0 0,6 3 0 16,0-3-16-16,5-2-3 0,1-4-1 0,6 1 0 16,-1-5 5-16,4-1 1 0,3-2 0 0,-4 0 0 15,4-2-3-15,0-1-1 0,-1-5 0 0,4-3 0 16,0 3 5-16,2-2 1 0,1-4 0 0,-4 4 0 15,1-4-1-15,3-2 0 0,-7 3 0 0,4-3 0 16,3 0-5-16,-1 0-1 0,4-2 0 0,-1-1 0 16,-2-2-9-16,-1 0 8 0,1-3-8 0,-3 0 8 15,-1 0-8-15,1-5 0 0,3 0 0 0,2-3 0 0,1 0 8 16,-1-2-8-16,-2-1 12 0,-3 1-4 0,-1-1-8 16,-2-4 10-16,-1 1-10 0,1-1 10 0,0-1 8 15,-7 3 2-15,4 0 0 0,-6-3 0 0,-3-2-10 16,-1-3-2-16,-2-6 0 0,-3-2 0 0,-3-2-8 0,-3-4 12 15,-4 1-12-15,-2 2 12 0,0-2-2 0,-6 3 0 16,-3-4 0-16,-3-4 0 0,-6-1-10 0,-3 1 10 16,-6-4-10-16,-6 1 10 0,-3 0-10 0,-8 0 0 15,-7-3 0-15,-6 0 0 0,-5-2-11 0,-4 4-1 16,-2 4 0-16,-4 2 0 16,-3 0-108-16,1 5-21 0,-4 1-5 0,1 7-656 0,-4-2-131 0</inkml:trace>
  <inkml:trace contextRef="#ctx0" brushRef="#br0" timeOffset="45520.4882">13048 11314 1036 0,'-12'-8'46'0,"6"2"10"0,0 1-45 0,0 0-11 16,-3-1 0-16,1 1 0 0,-1 3 136 0,0-1 24 15,3 0 6-15,-3 1 1 0,3-1-109 0,0 0-22 16,0 3-4-16,3-2 0 0,-3-1-32 0,6 3 0 16,-6 0 0-16,6 0 0 0,-3-5 0 0,0 2 0 15,-3-2 0-15,3 0 0 0,0 2 0 0,0-2 0 0,-6 2 0 16,3 0 0-16,-3 1 0 0,-3 2 0 0,4-3 0 16,-7 0 0-16,0 3 0 0,-3-2 0 15,-3 2 0-15,0-3 0 0,-6 3 16 0,4 3-2 0,-1-3-1 0,-3 2 0 16,3-2 2-16,-3 6 0 0,7-4 0 0,-4 4 0 15,6-4 9-15,-3 6 1 0,0-3 1 0,0 3 0 16,4 3-6-16,-4-3 0 0,0 2-1 0,-3 4 0 16,0-1-7-16,0 0 0 0,-2 3-1 0,-1 0 0 15,0 0-11-15,-3 0 10 0,4 2-10 0,-1 1 10 16,0-1 2-16,3 1 0 0,-3-1 0 0,7-2 0 16,-4 3 3-16,3-1 1 0,0 1 0 0,3-1 0 15,0 3 3-15,3-2 1 0,1 5 0 0,2-3 0 16,0 5-10-16,3-2-2 0,0 3 0 0,0 2 0 15,0-3-8-15,3 1 0 0,-3 2 9 0,3 0-9 16,0-3 8-16,0 3-8 0,-3 3 10 0,0-3-10 16,6 0 12-16,-3 6-3 0,1-3-1 0,-1 2 0 0,0 0-8 15,3-2 0-15,0 2 0 0,0-2 8 0,0 0-8 16,3-3 12-16,0 0-12 0,0-2 12 0,3-1-4 0,0-2 0 16,3 0 0-16,0 0 0 0,0-1 14 0,2-1 2 15,1 1 1-15,0 1 0 0,0 0-25 0,3-3 0 16,0 3 0-16,-3 0 0 0,3-3 8 0,0 0 4 15,0 0 0-15,3 0 0 0,-1-2-1 0,-2-1 0 16,3-2 0-16,-3 0 0 0,6 0-1 0,-3 3 0 16,3-6 0-16,0 0 0 0,-3 0-2 0,2-2-8 15,4 2 12-15,0 0-4 0,3 1 0 0,0-4 0 16,2 1 0-16,-2-1 0 0,3-2 11 0,0 0 1 16,-3 3 1-16,2-3 0 0,4 0-21 0,-6 0 0 0,3 0 0 15,-3-3 0-15,5 3 12 0,1-6-1 0,0 4-1 16,-3-1 0-16,2-2 0 0,1-1 0 0,0 1 0 15,0-3 0-15,0 3-2 0,-1-3 0 0,-2-3 0 16,3 0 0-16,-3 1 4 0,2-6 0 0,-2 2 0 0,3 1 0 16,0-3 0-16,2 0 0 0,-2-2 0 0,6 2 0 15,-3-3-4-15,-1 1 0 0,1 2 0 0,0-3 0 16,-3-2-8-16,-4 2 0 0,1 1 0 0,0-1 0 16,0-2 0-16,-3 2 0 0,-1-2 0 0,4-3 8 15,-3 3-8-15,0 0 0 0,0-1 0 0,0-1 0 16,-4-1 12-16,1 2-2 0,-3-1-1 0,3-1 0 15,-6 2-9-15,3-4 0 0,-3 2-10 0,-4 3 10 16,1-6 0-16,0 3 0 0,0-2 8 0,-3-1-8 16,0-2 10-16,3 0-10 0,-3 0 8 0,0-3-8 15,0 0 8-15,0 0-8 0,0 1 0 0,-1-1 8 0,1 0-8 16,-3 0 0-16,3-2 9 0,0-1-9 0,-3-2 0 16,0 3 0-16,0-3 0 0,0 2 0 0,-3-2 0 0,0 3 0 15,0-1 0-15,0 1 0 0,3-3 0 16,-6 2 0-16,0 1 0 0,0-1 8 0,0 1-8 0,0-3 11 15,0 0-11-15,0-3 12 0,0 0-12 0,-3 0 10 16,0-5-10-16,3 3 10 0,-3-3-10 0,3 5 10 16,-3-2-10-16,-3-1 10 0,3 1-10 0,-6-1 0 15,3 1 9-15,-3 0-9 0,0-3 0 0,0 2 8 16,-3-2-8-16,1 5 0 0,-7-2 0 0,0 2 0 16,-3 3 0-16,-6 3 8 0,-3 2-8 0,-5 0 0 0,-7 6 0 15,-3-1 0 1,1 3-44-16,-7 3-4 0,-5 2-1 0,-4 6 0 15,-5 5-136-15,-4 3-27 0,1 2-6 0</inkml:trace>
  <inkml:trace contextRef="#ctx0" brushRef="#br0" timeOffset="48151.2292">16882 7826 748 0,'-6'-13'33'0,"3"5"7"0,-6 0-32 0,6 0-8 0,3 0 0 0,-3 0 0 0,-6 1 101 0,3-1 19 15,6-3 3-15,0 6 1 0,-6-3-92 0,3 0-17 16,-3 0-4-16,6 0-1 0,-3 0-10 0,-3 3 0 15,-2-1 0-15,2 1 8 0,3-3-8 0,-3 0 0 16,-6 0 0-16,0-2 0 0,3 4 0 0,-3-1 0 16,-3-1 0-16,-3 0 0 0,-3 2 0 0,1 1 0 15,2 0 0-15,-3-3 0 0,0 3 24 0,-3-1 2 16,0 1 1-16,-2 0 0 0,-1-1-6 0,-3 1-1 16,0 2 0-16,-2 1 0 0,-4-1-6 0,0 3-2 15,0-2 0-15,-2-1 0 0,-1 0-1 0,3 3-1 16,1-2 0-16,-1 2 0 0,3 0 6 0,-6 0 2 15,1 2 0-15,-4 1 0 0,3 2 5 0,1 0 1 16,-7 1 0-16,3 2 0 0,1 0-12 0,-4 0-1 0,6 2-1 16,1-2 0-16,2 0 18 0,0 0 4 0,3 3 1 15,1-4 0-15,2 1-15 0,0 0-3 0,6 6-1 0,4-4 0 16,-4 3 2-16,3 1 1 0,0 1 0 0,0-1 0 16,0 4-1-16,4 1 0 0,-4-1 0 0,3 1 0 15,-3 2 0-15,-3 0 0 0,3 3 0 0,0 0 0 16,-5 2 0-16,-1 3 0 0,0 6 0 0,0-4 0 15,-2 4-5-15,-1 2-2 0,3 3 0 0,0-1 0 16,0 1-9-16,7-3 10 0,-1 0-10 0,0-3 10 16,3 1-10-16,6-1 0 0,0 1 0 0,3-4 8 15,0 4-8-15,3-3 12 0,3-3-12 0,-2 2 12 16,5 4-3-16,-3-1 0 0,3-5 0 0,0 3 0 16,0-3 3-16,-3 3 0 0,3-3 0 0,0 0 0 15,0-2 2-15,3 4 1 0,0-2 0 0,-1 1 0 16,1-1-15-16,0 0 9 0,3 0-9 0,0-3 8 0,3 1 0 15,0 2-8-15,0-5 12 0,3 2-4 0,3-2 1 0,-3 0 0 16,3-6 0-16,3 3 0 0,-1 1 6 0,4-4 1 16,-3 3 0-16,6 0 0 0,0-2 3 0,0 2 1 15,2 3 0-15,-2-3 0 0,3 0-10 0,-3 0-2 16,0 1 0-16,2 1 0 0,1-1-8 0,0-4 0 16,0 3 0-16,3-2 0 0,-1-3 0 0,-2 0 8 15,3 2-8-15,-3-2 12 0,2 0-4 0,-2-3-8 16,0-2 12-16,-3-1-4 0,3-2-8 0,2 3 8 15,-2-6-8-15,0 0 8 0,3 1 4 0,2-1 1 0,4 3 0 16,-3-3 0-16,3-2 11 0,2-3 3 0,1 0 0 16,0 2 0-16,-1-2-15 0,-2 0-4 0,0 0 0 15,-3-2 0-15,2-1-8 0,-2-2 0 0,3 0-10 16,-1-1 10-16,1 1 0 0,0 0 0 0,-3-1 13 16,-1-2-4-16,1 1 5 0,0-4 1 0,0 0 0 0,-4 3 0 15,1-5-7-15,3 3-8 0,-3-4 11 0,-4 1-11 16,1-3 10-16,6-2-10 0,0-1 8 0,-1 3-8 15,-5 0 8-15,6 3-8 0,3-3 0 0,-1 3 8 16,1-5-8-16,-3 2 12 0,0 0-12 0,2 0 12 16,1 3 5-16,-3-3 2 0,-6 3 0 0,5-1 0 15,4-1-19-15,-3-4-11 0,-9 3 2 0,-1 0 0 16,1-2 20-16,3-1 4 0,0 1 1 0,-3-3 0 16,-7 2-16-16,1-5 0 0,0 0 0 0,0 1-10 0,-6-1 10 15,6 0 0-15,-6 0 10 0,3-2-10 0,-1-6 8 16,-2 0-8-16,0 3 0 0,0-3 9 0,6-2-9 15,-6-3 0-15,-3-3 0 0,3-2 0 0,3-6 0 16,-3 3 0-16,0-2 0 0,-7-1 0 0,-2 0 0 16,0 3 8-16,0 0-8 0,-6-2 0 0,-3-3 9 0,-5-1-9 15,5 1 10-15,-9-3-10 0,-3 0 0 0,-3 3 0 16,0 0 0-16,-3-6 0 0,1 1 0 0,-10-1 0 16,-6 0 0-16,3 1 0 0,4-1 0 0,-7 3 0 15,-9 3-11-15,4 0 11 16,2 5-52-16,3 2-4 0,1 4 0 0,-1-1 0 15,0 3-167-15,1 3-33 0</inkml:trace>
  <inkml:trace contextRef="#ctx0" brushRef="#br0" timeOffset="51548.8623">6393 6294 579 0,'0'0'25'0,"0"0"7"15,0-2-32-15,0-1 0 0,-3 1 0 0,6-4 0 16,-3 6 19-16,3-2-3 0,-1-4 0 0,-2 6 0 0,0 0-6 0,6-2-2 16,-6-4 0-16,0 6 0 0,0 0-8 0,0 0 0 15,0 0 0-15,0 0 8 0,0 0 13 16,0 0 3-16,0 0 0 0,0 0 0 0,0 0 12 0,0 0 4 16,-3 8 0-16,-2-2 0 0,-1-1-30 0,0 0-10 15,-3 0 0-15,3 3 9 0,-3 0-9 0,0 0 10 16,3-2-10-16,-3-1 10 0,-3 0 4 0,3 0 1 15,0 1 0-15,0-1 0 0,-3 3 20 0,-3 0 4 16,-2 5 1-16,-1 0 0 0,-3 6-1 0,0-1 0 16,-3 4 0-16,-2-1 0 0,2 0-11 0,-6 3-3 15,0 2 0-15,-3 1 0 0,-2-1 3 0,-1 6 1 16,-3 0 0-16,1 2 0 0,-4 0-13 0,-3 3-4 16,4 0 0-16,-1 3 0 0,-3-3-1 0,-2-2-1 0,-1-4 0 15,0 4 0-15,1 2 2 0,-1-5 0 0,1 2 0 16,-1-2 0-16,3 2-12 0,1 0 0 0,-1 1 0 15,-3-1 0-15,-2 6 8 0,-1-3 7 0,1 0 1 16,-1 0 0-16,0 0 12 0,4-3 2 0,-4 4 1 0,3-1 0 16,-2-3 5-16,-1 3 0 0,1 0 1 0,2 3 0 15,0-6-17-15,1 3-4 0,2 3-1 0,3-6 0 16,-2 3-15-16,-1 0 11 0,-2-2-11 0,2-1 10 16,0-2 8-16,4 0 2 0,2 2 0 0,3-2 0 15,0-3-29-15,4 0-6 0,-1-3-1 0,6 1 0 16,-3-3 16-16,4 0 0 0,-4-3 0 0,3 0 0 15,0 0 0-15,0 0 0 0,1 0 0 0,-4-2 10 16,6-1 1-16,-9 4 0 0,10-1 0 0,-4 0 0 16,3 0-11-16,-3 3 0 0,0-3 0 0,1 0-11 15,5 0 11-15,-3-2 0 0,3 2 10 0,0-2-10 0,0-4 0 16,4 1 0-16,-1-2 0 0,3-1 0 0,-3-5 0 16,3 5 0-16,0-2 0 0,0-4 0 0,0 1 0 15,1 0 0-15,2 0 9 0,0 0-9 0,-3 0 0 0,3-3 8 16,0-2-8-16,3 2 0 0,3 3 8 15,0-5-8-15,0 0 8 0,6-1-8 16,0-2-20-16,0 0-8 0,6-5-3 0,6-6-559 16,12-2-112-16</inkml:trace>
  <inkml:trace contextRef="#ctx0" brushRef="#br0" timeOffset="52194.3945">4854 7152 460 0,'0'0'20'0,"3"-8"5"0,-3 2-25 0,0 1 0 16,0 0 0-16,0 5 0 0,6-5 151 0,-6-3 25 15,0 8 4-15,0 0 2 0,0 0-91 0,0 0-19 16,0 0-3-16,0 0-1 0,0 0-45 0,6 8-10 0,-3 0-1 0,-3 2-1 15,0 1 12-15,0 2 2 0,-3 8 1 0,-3 0 0 16,-3-2 16-16,0 7 3 0,-3 3 1 0,0 0 0 16,-3 3-6-16,0 0-2 0,0-3 0 0,0 0 0 15,3 0-8-15,-2-5-2 0,-1-3 0 0,3 3 0 16,0 0-3-16,0 0-1 0,3-1 0 0,3 1 0 16,-6 3-6-16,3-1-2 0,0-2 0 0,3 2 0 15,-3 1-1-15,6-1-1 0,1-4 0 0,-1-1 0 16,8-3 2-16,1-2 1 0,3-3 0 0,6 1 0 15,6-1 10-15,6-5 1 0,3-3 1 0,8 0 0 16,7-5-14-16,6-2-3 0,5-1-1 0,1-5 0 16,2 3-11-16,4-3 0 0,-1 0 0 0,-2 0-677 15,-1 3-140-15</inkml:trace>
  <inkml:trace contextRef="#ctx0" brushRef="#br0" timeOffset="54568.3175">3068 10001 979 0,'0'0'87'0,"0"0"-70"16,-3-2-17-16,3 2 0 0,3-8 64 0,-3 2 8 15,0 6 3-15,6-5 0 0,-6-3-35 0,3 3-6 16,3 2-2-16,0-2 0 0,-6 5-23 0,8-5-9 16,-2 2 0-16,0-2 9 0,0 2-9 0,3 0 8 15,-3 3-8-15,3-2 8 0,-3-4 11 0,-6 6 1 16,0 0 1-16,6-2 0 0,3-1 4 0,-9 3 1 15,0 0 0-15,0 0 0 0,9-2 0 0,-9 2 0 16,6-3 0-16,-6 3 0 0,0 0 1 0,0 0 0 16,0 0 0-16,0 0 0 0,0 0-7 0,9-3 0 0,-9 3-1 0,0 0 0 15,0 0-3-15,0 0-1 0,9 0 0 0,-9 0 0 16,9 0 2-16,3 0 1 0,-12 0 0 0,8 6 0 16,1-4-2-16,3 3 0 0,-3-2 0 0,0 0 0 15,0 2-4-15,3 0 0 0,-6 1-1 0,3 2 0 16,0 0-2-16,3 2 0 0,0-2 0 0,0 3 0 15,-1-1 5-15,4 3 1 0,0 1 0 0,3 2 0 16,-3-3-1-16,6 5 0 0,-3-2 0 0,5 3 0 16,-2-3 8-16,0 2 2 0,3-2 0 0,0 2 0 15,-3 1-24-15,2 0 0 0,1-1-12 0,0 3 4 16,0 0 8-16,0 1 0 0,-1-1 8 0,1 3-8 16,0-1 10-16,0 1-2 0,0 0-8 0,0 2 12 15,2 1-4-15,1-1 0 0,0 1-8 0,3 2 12 16,2-3-4-16,-2 3-8 0,0 1 11 0,0-4-11 15,-1 3 15-15,-5-2-4 0,3 2-1 0,-3 0 0 0,3-5-10 16,-1-1 12-16,-2 1-12 0,0 0 12 0,3-3-12 0,-3 0 0 16,2 1 9-16,-2-4-9 0,0 1 8 0,0 2-8 15,3-3 10-15,0 3-10 0,-4-2 24 0,1 2 0 16,0-2-1-16,0 2 0 0,0-3-23 0,-4 3-10 16,1-2 1-16,0 2 0 0,3 0 9 0,-3-2 12 15,-3 2-2-15,2-2-1 0,1-1-9 0,0 1 12 16,0-1-12-16,-3 1 12 0,0-3-12 0,2-1 8 15,1 1-8-15,0-3 8 0,-3 3-8 0,3-2 10 16,-3-4-10-16,3 1 10 0,-7-1-10 0,4 1 8 16,0 0-8-16,-3-1 8 0,0-2-8 0,-3 0 12 15,3 0-12-15,-3 0 12 0,0 0-4 0,-1 0-8 16,1 2 12-16,-3-2-4 0,0 0-8 0,3 3 12 0,-3-3-12 16,3 0 12-16,-3 2-12 0,0-2-11 0,0 3 3 15,3-3 0-15,0 0 20 0,-4 0 5 0,1-3 1 0,3 3 0 16,-3 0-2-16,3-3 0 0,0 3 0 0,-3 0 0 15,3 0-16-15,-3 0 0 0,3 0 0 0,-3 0 0 16,6 0 0-16,-7 2 0 0,4-2 0 0,-3 0 0 16,0 3 0-16,-3-3 0 0,3-1 9 0,-3-1-9 15,0-1 0-15,0 3 8 0,0-3-8 0,0 1 0 16,0-1 8-16,0 0-8 0,-6-5 11 0,6 5-11 16,0 1 13-16,0-1-4 0,-6-5-1 0,0 0 0 15,6 5-8-15,-6-5 0 0,0 0 0 0,0 0 8 16,6 6-8-16,-3 2 0 0,-3-8 9 0,2 5-9 15,-2-5 0-15,3 8 0 0,0 0 0 0,-3-8 8 16,0 8-8-16,0-8 0 0,0 8 0 0,0-3 0 16,0-5-57-16,-3 8-13 0,-2 0-2 15,-7 0-1102-15</inkml:trace>
  <inkml:trace contextRef="#ctx0" brushRef="#br0" timeOffset="55009.5389">4860 10618 1612 0,'-6'-11'144'0,"3"6"-116"0,3 2-28 0,-3-2 0 16,3 5 64-16,0 0 8 0,0 0 0 0,0 0 1 15,0 0-13-15,0 0-4 0,0 0 0 0,0 0 0 16,0 0-38-16,0 0-8 0,9 5-2 0,0 1 0 16,-1 1-8-16,4 4 0 0,0 2 0 0,3 3 8 15,-3 3 10-15,0 2 2 0,3 3 0 0,-3-3 0 16,3 3 0-16,0 2 1 0,-4 3 0 0,1-2 0 15,-3 2-2-15,0-3-1 0,0 1 0 0,-6-4 0 16,0-1-5-16,0-1-1 0,-3-3 0 0,-3-2 0 0,-3 0 6 16,0 0 1-16,-3-3 0 0,0 3 0 0,-6-3 12 0,-2 3 2 15,-4-3 1-15,-3 1 0 0,-3-1-4 0,0 3-1 16,-5-3 0-16,-1 0 0 0,-3 3-16 16,-3 0-3-16,-5 0-1 0,2 0 0 0,0-3-9 0,1 0 0 15,2-2 0-15,3 2 0 16,4-5-103-16,2 2-25 0,6-2-6 0</inkml:trace>
  <inkml:trace contextRef="#ctx0" brushRef="#br0" timeOffset="57265.4049">6872 6715 288 0,'-3'-10'25'0,"3"4"-25"0,3-2 0 0,-3 3 0 16,0-3 98-16,3 3 14 0,0-3 4 0,-3 3 0 15,0-3-46-15,0 0-9 0,0 0-1 0,-3 0-1 16,3 3-21-16,3-1-4 0,-3 1-1 0,3 0 0 16,-3-1-5-16,0 4 0 0,0-4-1 0,0 6 0 15,0 0-12-15,0 0-3 0,3-5 0 0,-3 5 0 16,0-3 10-16,0 3 2 0,0 0 0 0,0-5 0 15,0 5 14-15,0 0 3 0,0-2 1 0,0 2 0 16,0 0 3-16,0 0 1 0,0 0 0 0,0 0 0 16,0 0-11-16,0 0-3 0,0 0 0 0,0 0 0 15,0 0-4-15,0 0 0 0,0 0-1 0,0 0 0 16,0 0-27-16,0 0 0 0,0 0-14 0,0 7 5 0,0-7 9 0,0 8 16 16,0 3-4-16,0-3-1 0,-3 3 3 0,3-1 1 15,0 3 0-15,0 3 0 0,-3 0 2 16,3 3 1-16,0 2 0 0,-3 0 0 0,0 3-1 0,0 2 0 15,0 1 0-15,0 4 0 0,-3-4 2 0,3 5 0 16,-3-6 0-16,3 6 0 0,-3-6-7 0,3 6 0 16,0-3-1-16,0 0 0 0,0-2-11 15,0 2 12-15,3 0-12 0,0 3 12 0,3 5-4 0,0-6 0 16,0 4 0-16,0-1 0 0,0 1 8 0,0-1 2 16,3 0 0-16,-3 1 0 0,0-3-6 0,3 2-2 15,-3 0 0-15,0 1 0 0,0-1-10 0,0 1 10 16,0-1-10-16,0 0 10 0,-3 3-10 15,3-2 0-15,-3-1 9 0,0 1-9 0,-3-4 0 0,3 1 8 16,0 2-8-16,-3-2 0 0,0 3 0 0,0-4 0 16,0 1 0-16,0 3 8 0,3-4 0 15,0 1 0-15,-3 0 0 0,0 0 0 0,3-3 6 16,-6 0 2-16,3-3 0 0,-3 3 0 0,3 3 4 16,0 0 0-16,0-3 1 0,0 0 0 0,0-3-12 0,0 4-9 15,-3-1 12-15,3 0-12 0,0 3 8 0,0-3-8 16,0 0 0-16,0 2 0 0,0-4 12 0,0 2-2 15,-6 0 0-15,3 0 0 0,3 0-10 0,-2 0 0 0,2-2 9 0,-3-1-9 16,3 1 0-16,0-1 0 0,0 1-12 0,3-3 4 16,-3-1 8-16,0-1 14 0,0 1-3 0,-3-1-1 15,3-1-10-15,0 0 0 0,-3 0 0 0,3-2 8 16,-3-1-8-16,3 3 0 0,0 0 9 0,0-2-9 0,0 2 0 16,3-2 8-16,-3 2-8 0,3 0 0 0,0 0 8 15,-3 0-8-15,3-2 8 0,-3-3-8 0,3 2 9 16,0 1-9-16,-3-1 12 0,-3 1-12 0,6-1 9 15,-3-2-9-15,-3 0 0 0,3 3 9 0,0-4-9 0,-3 1 0 16,0 0 0-16,0 3 0 0,3-6 8 0,-2 3-8 16,-1 0 0-16,0 0 8 0,3-3-8 0,0 0 0 15,0 0 0-15,0 0 8 0,0 1-8 0,0-1 8 16,0 3-8-16,-3-3 8 0,6 6-8 0,-3-4 0 16,0-1 0-16,0 2 0 0,-3-1 0 0,0 7 8 15,3-4-8-15,-3 3 0 0,3 3 0 0,-3-5 0 0,3 2 8 16,-3 0-8-16,0 0 0 0,3 0 0 0,-6 0 9 0,6-2-9 15,0-1 8-15,0 1-8 0,-3-3 10 16,3 2-10-16,1 1 10 0,-1-3-10 0,0 0 10 0,0 0-10 16,0-1 0-16,0 1 8 0,3 0-8 0,-3 3 0 15,0-6 0-15,0 3 0 0,0 0 0 0,0-3 0 16,0 0 8-16,0 3-8 0,3 0 0 0,-3-3 0 16,0 3 0-16,0 0 8 0,0-3-8 0,3 3 0 15,-3 0 0-15,3-3 8 0,-3 0-8 0,0 3 0 16,0-3 13-16,0 1-3 0,0-4-1 0,3 1 0 15,-3-1 3-15,3-2 1 0,-3 0 0 0,0 0 0 16,0 0-3-16,0-3-1 0,0 1 0 0,3-6 0 16,0 0-9-16,0 0 12 0,0 5-12 0,0-5 12 15,0 0-12-15,0 5 0 0,0 1 0 0,-3 2 0 0,3-3 0 16,0 5 0-16,-3-2 0 0,0 8 0 0,-6 0 0 16,0 5-9-16,0 3 9 0,-2 3-13 0,-1 2 4 15,-3-3 1-15,3 3 0 0,3-2 0 16,0-1-23-16,0-5-4 0,3 0-1 0,6-5-1174 15</inkml:trace>
  <inkml:trace contextRef="#ctx0" brushRef="#br0" timeOffset="62043.0552">3601 9295 518 0,'0'0'46'0,"0"0"-37"0,0 0-9 0,-6-5 0 16,6 5 49-16,0 0 8 0,-3-6 2 0,0 1 0 16,0 0-25-16,3 5-5 0,-6-3-1 0,6 3 0 15,-6-3-3-15,3-2-1 0,3 5 0 0,0 0 0 16,0 0 4-16,-3-3 0 0,3 3 0 0,0 0 0 15,-3-5 21-15,-3 2 5 0,6-2 1 0,0 5 0 16,0 0-2-16,0 0 0 0,0 0 0 0,0 0 0 16,0 0-9-16,0 0-1 0,0 0-1 0,0 0 0 15,0 0-8-15,0 0-2 0,0 0 0 0,0 0 0 16,0 0 0-16,0 0-1 0,0 0 0 0,0 0 0 16,0 0-31-16,0 0 8 0,9-2-8 0,0-1 0 15,0 3 18-15,0 0 1 0,-1 0 0 0,4 3 0 16,-3-1 0-16,6 3 0 0,-3 1 0 0,0 2 0 15,3 0-7-15,0-3-2 0,0 0 0 0,0 6 0 16,2-1 1-16,1 1 0 0,0-3 0 0,3 0 0 0,-3 0 3 16,6 2 1-16,-1-2 0 0,4 0 0 0,3 0-15 15,0 0 0-15,5 0 0 0,4 0-10 0,0 0 10 16,0 0 0-16,-4 0 8 0,7 0-8 0,-3 5 0 16,2-2 0-16,1-1 0 0,6 1 8 0,-7-1-8 0,7 4 0 15,-3-4 8-15,2 3-8 0,1-2 10 0,-1 2-2 16,1-2-8-16,3 2 12 0,-4-2-12 0,4 2 11 15,0 0-11-15,2 3 10 0,-2-3-10 0,-1 3 0 16,-2-5 0-16,0 2 8 0,2 0-8 0,4 0 0 16,-7 1 0-16,7-1 8 0,-3 3-8 0,-1-1 0 15,1-1 0-15,-4 2 0 0,1 2 0 0,6 1 0 16,-1-1 0-16,1-2 0 0,-1 3 0 0,1-4 0 0,2 4 9 16,-2-1-9-16,0 1 0 0,-1 0 9 0,1-4-9 15,2 7 0-15,-2-1 8 0,-1 0-8 0,1 0 0 16,-3 0 0-16,-1 0 0 0,-2 1 0 0,-1-4 0 15,4 3 0-15,-3-2 0 0,5 2 0 0,-2-3 0 16,-1 1 0-16,-2-1 0 0,3-2 0 0,-7 3 0 16,7-1 0-16,0-2 0 0,-1 3 0 0,-8-1 0 0,2 1 0 15,4 2 12-15,-3-2-4 0,-4-1 0 0,1 1-8 16,-3-1 11-16,5-2-11 0,1 0 10 0,-3 2-10 16,-1 1 19-16,1-3-3 0,9 0 0 0,-4 0 0 15,-8-1-16-15,0 1 0 0,2 0 0 0,-2 0 0 16,3 0 0-16,-4 0-16 0,-2 0 4 0,3 0 0 15,3 2 12-15,-7-2 15 0,-2 0-3 0,-3 2-1 0,5-2-3 16,-2 3 0-16,0-3 0 0,0-1 0 0,-1 1 4 16,1 0 1-16,-3-3 0 0,3 3 0 0,-4-2-13 0,4-1 11 15,-3-3-11-15,3 4 10 0,-4-4-10 16,1 3 0-16,3-2 0 0,-6 0 8 0,0-1-8 16,-1 1 0-16,-2-1 0 0,0 4 0 0,-3-4 14 0,0 1-2 15,0 2-1-15,-1 0 0 0,-2-2 0 0,0-1 0 16,0 4 0-16,3-4 0 0,-3 3 1 0,2-2 1 15,-2-3 0-15,3 2 0 0,0 4-5 0,0-4 0 16,3-2-8-16,-4 3 12 0,1-3-12 0,3 2 0 16,-3-2-12-16,3 0 12 0,-3 0 0 0,-1 0 0 15,1 0 0-15,0 0 0 0,0-3 0 0,0 3 0 16,3-3 0-16,-1 1 0 0,1-1 8 0,-3 0-8 16,3-2 0-16,-3 5 0 0,0-3 9 0,-1 1-9 15,4-4 8-15,0 3-8 0,-3 3 10 0,3-2-10 0,-4-4 12 16,1 4-12-16,0-1 12 0,0 0-12 0,3 0 12 0,0-2-12 15,-4 2 8-15,1-2-8 0,0 2 0 0,3 1 0 16,-3-4 0-16,3 1 0 0,-7 2 0 0,4-2 0 16,0 5 8-16,-3-3-8 0,3-2 0 0,-3 2 0 15,3 0 12-15,-4 1-12 0,1-4 12 0,0 4-12 16,0 2 12-16,-3-3-12 0,3 0 12 0,-3 0-12 16,2-2 17-16,1 5-3 0,0-3-1 0,0 3 0 15,3-3-4-15,-3 1-1 0,0 2 0 0,2-3 0 16,1 3-8-16,0 0 0 0,0-3 9 0,0 3-9 15,-3 0 0-15,2 0 0 0,1 0 0 0,3-3 0 16,-3 1 8-16,0-1-8 0,0 3 10 0,-1-3-10 16,1 0 0-16,0 3 0 0,-3-5 0 0,3 2 0 15,-3-2 0-15,2 2 0 0,1-2 0 0,0 2 0 16,0 0 0-16,0-2 0 0,0 2 0 0,2-2 0 16,1 0 0-16,3 2 0 0,-6-2 0 0,0 2 0 0,3-3 0 0,-1 4 9 15,-2-1-9-15,3-2 8 0,-3 2-8 0,-3 0 0 16,3 1 0-16,-4-1-11 0,1 0 11 15,-3-2 0-15,3 2 0 0,-3-2 0 0,0 2 0 0,0-2 0 16,0 2 0-16,-1-2 0 0,1-1 0 0,-3 4 0 16,0-4 0-16,3 3 0 0,0-2 0 0,0 2 8 15,-3-2-8-15,3 2 0 0,-4-2 8 0,4 2-8 16,-3 1 10-16,3-4-10 0,0 4 0 0,0-4 0 16,-3 3 0-16,0-2 0 0,3 2 0 0,-3-2 0 15,-1 0 0-15,1 2 0 0,-3-2 0 0,3 2 0 0,-3-2 0 16,0-1 0-16,-3 1 0 0,-6-3 0 0,0 0 8 0,9 3-8 15,-9-3 0-15,6 2 0 0,-6-2 0 16,6 3 0-16,-6-3 9 0,6 5-9 0,-6-5 8 16,9 3-8-16,-3-1 8 0,0 1-8 0,0 2 0 15,2-2 8-15,-5 0-8 0,-3-3 0 0,9 2 0 0,-3 1 8 16,0-3-8-16,-6 0 0 0,9 3 0 0,-9-3 0 16,6 2 0-16,0 1 0 0,-6-3 8 0,9 0-8 15,-9 0 0-15,6 5 0 0,-6-5 0 0,6 0 8 16,-6 0-8-16,6 5 0 0,3-2 0 0,-3-3 0 15,-6 0 0-15,6 5 0 0,0-5 0 0,0 3 0 16,-3 2 0-16,3-2 0 0,0 0 0 0,-1-1 0 16,1 1 0-16,3 0 0 0,-3-3 0 0,0 5 0 15,3-3 0-15,0 1 0 0,0 0 0 0,0-1 0 16,0 1 0-16,0 0 0 0,3-1 0 0,-3 1 0 16,0 0 0-16,0-1 0 0,2-2 0 0,-2 3 0 0,3 0 0 15,-3-1 0-15,0 1 0 0,3 0 8 16,-3-1-8-16,3 1 12 0,0-3-12 0,-3 2 12 0,6 1-12 0,-3 0 0 15,-1-3 0-15,-2 2 0 0,6 1 0 0,-3-3 12 16,0 3-2-16,0-1 0 0,0 1-10 0,0-3 12 16,0 0-12-16,-3 0 12 0,0 3-12 0,2-1 0 15,-2-2 0-15,3 6 0 0,-3-4 0 0,0 1 0 16,0-1 0-16,-3-2 0 0,0 3 0 0,3 0 0 16,-3-3 0-16,-3 2 0 0,3 1 0 0,0 0 0 0,-6-3 0 15,6 0 8-15,-6 0-8 0,9 5 0 0,-3-2 0 16,0 2 0-16,-6-5 0 0,3 5 0 0,2-2 0 0,1 5 0 31,-3-3-25-31,0 3-4 0,-3 3-1 0,0-1-810 0,0 1-161 0</inkml:trace>
  <inkml:trace contextRef="#ctx0" brushRef="#br0" timeOffset="63945.2922">12009 12515 172 0,'0'0'8'0,"0"0"1"0,0 0-9 0,6-5 0 0,-3-3 0 0,-3 2 0 16,0 1 194-16,0 5 37 0,3-8 7 0,-3 8 2 16,0-5-145-16,0 5-29 0,3-6-6 0,-3 6 0 15,3-2-42-15,-3 2-8 0,0-5-2 0,3-1 0 16,-3 6-8-16,0 0 0 0,0 0 0 0,0 0 0 16,0 0 11-16,0 0 0 0,0 0 0 0,0 0 0 15,0 0 21-15,0 0 4 0,0 0 0 0,-6 0 1 16,0 0 3-16,-3 0 0 0,3 3 0 0,-3 0 0 15,0-3-4-15,1 2-1 0,-4 3 0 0,0-2 0 16,-3 0-7-16,3-1 0 0,-3-2-1 0,3 3 0 16,-3-3-15-16,0 0-2 0,-2 0-1 0,2 0 0 15,-3 0-1-15,3-3-8 0,-6 1 12 0,3 2-4 16,-3-3 9-16,1 0 2 0,-1 1 0 0,-3-1 0 0,3 1 10 16,-3-1 3-16,0 0 0 0,1 3 0 15,-1 0-7-15,-3-2-1 0,-3-1 0 0,1 3 0 0,-1 0-5 16,-3 0-2-16,0 0 0 0,1-3 0 0,-7 3-2 0,3-2-1 15,3 2 0-15,-2-3 0 0,2 3-14 16,-3-3 0-16,3 1 8 0,-2-1-8 0,2 0 10 0,-6 1-1 16,1-1 0-16,-1 0 0 0,0 1-9 0,0-1 12 15,-2 1-12-15,2-4 12 0,0 1-12 0,1 2 12 16,-4-2-12-16,-3 2 12 0,1-2-2 0,-1 2 0 16,-3 1 0-16,4-1 0 0,-4-2-2 0,4 2 0 15,-1 1 0-15,0-4 0 0,1 4 4 0,-4-1 0 16,-3 0 0-16,4-2 0 0,-1 2-4 0,1 1 0 15,-4-1 0-15,3-2 0 0,4 2-8 0,-1 1 0 0,-3-1 9 16,1-2-9-16,-1 2 0 0,-2-2 0 0,5 2 0 16,-3 0 0-16,-2 1 0 0,5-4 0 15,-3 4 0-15,4-1 0 0,-4-2 0 0,0 2 0 0,-2 1 0 16,2-4 0-16,1 6 0 0,-1-2 0 0,3-1 0 16,4 0 8-16,-4 1-8 0,3-1 0 0,-2 0 0 15,-1 1 8-15,3 2-8 0,-2-3 0 0,2 0 0 0,-3 3 0 16,4 0 0-16,-1-2 0 0,0 2 0 0,4 0 0 15,2-3 0-15,-3 1 0 0,1 2 0 0,-1-3 0 16,6 3 0-16,-3-3 8 0,-2 3-8 0,-1-2 0 16,3-1 0-16,7 0 9 0,-1 1-9 0,3 2 0 15,-6-6 9-15,6 4-9 0,1-4 0 0,-1 4 9 16,0-6-9-16,-3 5 0 0,1 1 0 0,5-4 0 16,3 4 0-16,-3-4 0 0,-6 4 0 0,4-4 0 15,2 6 8-15,0 0-8 0,0-2 0 0,-3-1 8 0,4 3-8 16,2 0 0-16,3-3 9 0,-3 3-9 0,-6 0 0 0,3-2 9 15,4 2-9-15,-1 0 0 0,-6-3 8 0,3 3-8 16,0 0 0-16,3 0 0 0,7 0 0 0,-7 0 0 16,-6 0 0-16,3-3 0 0,9 1 0 0,0 2 0 15,-5-3 0-15,2 1 0 0,0 2 10 0,3-3-10 16,-3-2 8-16,0 2-8 0,3 0 0 0,-3 1 0 16,7-4 8-16,-4 6-8 0,-3-2 0 0,3-1 0 15,3 0 0-15,-3 6 0 0,-3-3 0 0,3 3 0 16,-2-1 0-16,2 1 0 0,-3 0 0 0,3 2 0 15,-3-2 0-15,0 5 0 0,3-3 0 0,3 0 0 16,-2 0-8-16,2 1 8 0,3-1-22 0,3 3 0 0,3-3 0 16,3 1 0-1,3 1-158-15,6-1-32 0</inkml:trace>
  <inkml:trace contextRef="#ctx0" brushRef="#br0" timeOffset="67385.0947">7527 6130 864 0,'0'0'76'0,"-3"-5"-60"16,-3 0-16-16,3 0 0 0,3-1 85 0,0 1 15 16,-6 0 2-16,3-1 1 0,-3 4-41 0,3-4-8 0,3 1-2 0,0 2 0 15,-9-2-25-15,6 5-6 0,3 0-1 0,0 0 0 16,-3-5-20-16,3 5 0 0,-3-3 0 16,3 3 0-16,0 0 0 0,0 0 0 0,0 0 0 15,0 0 0-15,0 0 19 0,0 0-1 0,0 0 0 0,0 0 0 16,0 0 13-16,0 0 2 0,0 0 1 0,0 0 0 15,-6-2-3-15,6 2-1 0,0 0 0 0,0 0 0 16,-6 0 0-16,6 0 0 0,0 0 0 0,0 0 0 16,0 0-8-16,0 0-2 0,0 0 0 0,0 0 0 15,9 0-5-15,-9 0-2 0,0 0 0 0,0 0 0 16,6 2-13-16,-6-2 0 0,0 0 0 0,0 0 0 16,0 0 13-16,9 3-3 0,-3 2-1 0,-6-5 0 15,0 0 2-15,0 0 0 0,9 5 0 0,-3 1 0 16,-6-6 1-16,0 5 0 0,6 0 0 0,-3 6 0 15,6-3 0-15,-6 2 1 0,-3-2 0 0,6 3 0 0,2 0 3 16,1-1 1-16,-9 1 0 0,3 2 0 0,3-2-5 16,0 2-2-16,3 0 0 0,-6 0 0 0,-6 0-10 0,9 3 12 15,3-2-12-15,-3-1 12 0,-9-3-4 16,6 4 0-16,6-4 0 0,0 3 0 0,0 1-8 0,-6-1 10 16,3 0-10-16,3-2 10 0,6 2-10 15,-4 0 12-15,-5 3-12 0,0-3 12 0,3 3-12 0,0-3 0 16,-3 1 0-16,0-1 0 0,0 0 17 0,0 3 8 15,6-3 2-15,0 0 0 0,-9 3-6 16,6-3-1-16,6 1 0 0,0 2 0 0,-4-3-12 0,1 0-8 16,3 0 8-16,-3 3-8 0,3 3 9 0,0-1-9 15,-6-2 12-15,3 3-12 0,3-4 9 0,-3 4-9 16,-1-3 0-16,-2 2 9 0,3 1-9 0,0-1 0 16,0 1 9-16,0 2-9 0,-6-2 0 0,6-1 9 0,0-2-9 15,3 3 0-15,-6-4 9 0,2 1-9 0,1 3 0 0,6-3 9 16,-3 0-9-16,0-1 10 0,-3 1-10 0,3 0 10 15,6 0 12-15,-4 3 2 0,-2-1 1 0,0 1 0 16,3 2-25-16,-3-3 0 0,0 3 0 0,0 1 0 16,0 1-9-16,-3 1-1 0,2-3 0 0,4 3 0 15,-3-3 10-15,0 1 0 0,0-1 0 0,0 3 0 16,3-3 0-16,-3 0 9 0,2-3-9 0,1 4 10 16,0-1-10-16,0-3 0 0,0 3 0 0,-3 1 8 15,0-4 3-15,2 1 0 0,-2 2 0 0,3-3 0 16,0 4-11-16,0-4 0 0,0 1 0 0,3 2-11 15,-4 3 11-15,1-3 0 0,0 0 10 0,0 0-10 16,-3-2 8-16,3 2-8 0,-3-3 0 0,3 3 0 0,-1 1 8 16,-2-1-8-16,0-3 0 0,0 3 0 0,3 3 0 15,0 0 8-15,0 0-8 0,2 0 0 0,-2-3 0 0,0 0 0 16,3 3 0-16,-3 0 0 0,3-1 11 0,0 1-11 16,-1 0 12-16,1 0-12 0,-3-3 10 0,3 3-10 15,0-3 8-15,-3 0-8 0,2 0 0 0,-2 3 0 16,3 0 0-16,-3 2 0 0,0 4 12 0,3-1-4 15,0 2 0-15,-1-1 0 0,1 4-8 0,0-2 0 16,6-1 0-16,-3-1 0 0,-1 1 0 0,1-2 0 16,3 0 0-16,3 1 0 0,-3-4 8 0,-1 3 2 15,4 0 1-15,0 0 0 0,-3 0 9 0,2-2 1 16,-2-1 1-16,3 3 0 0,0-2-32 0,0 2-6 16,-1-3-2-16,4-2 0 0,-3 3 18 0,0-1 0 15,2 1 0-15,-5-4 9 0,3 1-9 0,-6 0 0 0,0-3 0 16,-1 3 0-16,1 3 9 0,-3-1-9 0,3 0 10 0,-3 1-10 15,-1-1 9-15,-2 1-9 0,3-1 8 16,0 1-8-16,6-1 8 0,-6 1-8 0,2-1 0 16,-2 1 8-16,3-1-8 0,0 3 0 0,0-2 9 0,0-1-9 15,-4 1 0-15,4-1 8 0,-3 0-8 16,0 4 0-16,0-4 0 0,-3 3 9 0,2 0-9 0,1 0 0 16,-3-2 0-16,3 2 0 0,-3-3 0 0,3 1 0 15,2-3 0-15,-2-1 0 0,0 4 0 0,3-3 0 16,-3-3 0-16,0 5 0 0,2-5 0 0,-2 3 0 15,3-3 10-15,0 3-10 0,0-3 8 0,2 3-8 16,-5-3 0-16,3 3 0 0,0-3 8 0,-3 1-8 0,0-1 0 16,-1-3 0-16,1 1 0 0,-3-1 8 0,3 3-8 15,-3-5 0-15,0 3 0 0,0-3 8 16,-1 2-8-16,1 1 0 0,-3-3 0 0,3 2 0 0,-3 1 0 16,3-1 0-16,-3 1 8 0,0-1-8 0,-1 1 0 15,1-1 10-15,0 3-10 0,3-2 10 0,-3 2-10 16,0 0 0-16,0-2 0 0,0-1 0 0,-4 1 0 0,1-1 0 15,-3-2 0-15,0 0 0 0,3-3 0 0,-3 3 8 16,0-3-8-16,-3-2 12 0,3 0-12 0,0-1 0 16,0-2 0-16,-3 3 0 0,3-3 0 0,-3-3 8 15,0 3-8-15,2 0 0 0,-2 0 8 0,3-3-8 16,-3 3 8-16,0-3-8 0,0 1 8 0,3-1-8 16,-6 0 8-16,3 3-8 0,0-3 10 0,0 1-10 15,-3-1 12-15,3 0-12 0,0 1 15 0,-3 2-4 16,3-3-1-16,-3 3 0 0,0 2-2 0,0-2-8 0,6 3 12 15,-6 2-4-15,0-5-8 0,0 3 0 0,3-1 0 0,-1 1 8 16,1-3-8-16,-3 2 0 0,0 1 0 0,3-1 0 16,-3-2 0-16,3 0 0 0,-3 3 0 0,0 0 0 15,3-4 0-15,-3 4 0 0,3 0 8 0,-3-1-8 16,6-2 0-16,-3 5 0 0,0-5 0 0,3 3 0 16,-6-3 0-16,3-3 0 0,0 0 0 0,-6-5 0 15,0 0 0-15,0 0 8 0,0 0-8 0,0 0 0 16,0 0 8-16,0 0-8 0,0 0 8 0,0 0-8 15,0 0 8-15,6 6-8 0,-6-6 0 0,3 5 8 16,-3-5-8-16,6 8 10 0,-3-3-10 0,-3-5 10 16,3 8-10-16,0-3 0 0,0 3 0 0,2-2 0 15,-5-1 0-15,0-5 0 0,0 0 8 0,3 5-8 0,-3-5 0 0,3 6 0 16,-3-6 0-16,0 0 0 0,0 0 0 0,0 0 8 16,0 0-8-16,0 0 0 0,0 0 8 0,6 7-8 15,-6-7 8-15,0 0-8 0,3 6 12 0,3-4-4 16,-6-2 0-16,3 6 0 0,3-1-8 0,-3 3 10 15,3-3-10-15,0 1 10 0,0-1-10 0,0-3 0 16,0 4 0-16,-3-1 0 0,-3-5 0 0,6 3 0 16,-6-3 12-16,6 2-4 0,-6-2-8 0,0 0 0 15,0 0 0-15,0 0 0 0,0 0 0 0,0 0 0 16,0 0 0-16,0 0 0 0,0 0 0 0,0 0 0 16,0 0 0-16,0 0 0 0,0 0 0 0,0 0 0 15,0 0 0-15,0 0 0 16,0 0-128-16,-3-2-28 0,-9-4-6 0,0-2-1 0</inkml:trace>
  <inkml:trace contextRef="#ctx0" brushRef="#br0" timeOffset="70612.891">7571 5347 410 0,'-27'-2'18'0,"22"2"4"0,5 0-22 0,0 0 0 0,-6 2 0 0,-3-2 0 16,0 3 22-16,3-3 0 0,6 0 0 0,0 0 0 15,-9-3 19-15,3 3 4 0,6 0 1 0,0 0 0 16,0 0 12-16,0 0 2 0,0 0 1 0,0 0 0 16,0 0-13-16,0 0-2 0,-6-5-1 0,6 5 0 15,0 0-18-15,0 0-4 0,0 0-1 0,0 0 0 16,-3 0-22-16,3 0 0 0,0 0 0 0,0 0 0 15,-6 5 0-15,6-5 0 0,0 0 0 0,0 6 0 16,0-6 0-16,0 7 0 0,0-7-9 0,0 0 9 16,0 0 0-16,0 0 0 0,0 0 0 0,0 0 0 15,9 6 0-15,-3-4 0 0,-6-2 0 0,0 0 0 16,6 6 19-16,3-4-2 0,-9-2 0 0,3 3 0 16,6-3 23-16,0 3 5 0,2-6 1 0,-2 3 0 0,0 0-18 15,6 0-3-15,3 0-1 0,3 0 0 16,6 0 13-16,-3 0 3 0,2-3 0 0,7 1 0 0,3 2-5 15,-3 0-1-15,-4-3 0 0,4 3 0 0,6-3-17 16,-4 1-3-16,1 2-1 0,-3 0 0 0,3-3-4 0,-1 3-1 16,4 3 0-16,-3-3 0 0,-4-3 1 0,4 3 0 15,0 0 0-15,0 0 0 0,-1 0-9 0,1-3 0 16,0 3 0-16,3 0 0 0,-4 0 0 0,4 0 8 16,3 0 0-16,-1 0 0 0,1-2-8 0,-3-1 0 15,2 1 0-15,1-1 8 0,-3 0-8 0,2 3 0 16,-2-2 9-16,6-1-9 0,-1 0 15 0,-2 3-2 15,0-2 0-15,-1-1 0 0,-2-2-4 0,0-1-1 16,-4 4 0-16,1-4 0 0,3 4 11 0,-3-3 1 16,-1 2 1-16,4 0 0 0,-3 1-11 0,-1-1-2 0,-2 0-8 15,6 1 12-15,-6-1-12 0,-1 0 9 0,-2 1-9 16,0-1 8-16,0 3-8 0,-1-3 0 0,1 3 0 16,0-2 8-16,0-1-8 0,-3 1 10 0,-1-1-10 0,1 3 10 15,3 0-10-15,-3 0 10 0,-1-3-10 16,1 3 10-16,0 0-2 0,0 3 0 0,-3-3 0 15,2 3 0-15,-2-3-8 0,0 0 0 0,-3 2 0 0,0 1-11 16,0-3 11-16,-1 2 0 0,1 1 0 0,-3 0 0 16,3-1 0-16,-6 1 0 0,3 0 0 0,-3-1 0 15,2 1 0-15,1-3 0 0,-3 3 8 0,0-1-8 16,3 1 0-16,-3 0 0 0,3-3 0 0,-1 2 0 16,-2 3 0-16,6-2 0 0,-3 0 0 0,0-1 0 15,0 1 0-15,0 0 0 0,2-3 0 0,-2 2 0 16,3 1 0-16,-3 0 0 0,0-1 0 0,-3 1 0 15,3-3 0-15,-1 3 0 0,-2-1 0 0,0 1 0 0,0-3 0 16,3 3 0-16,-6-1 0 0,3 1 0 0,0-1 0 0,0 1 0 16,-1 0 0-16,-2-3 0 0,3 0 11 15,0 2-3-15,3 1 0 0,0 0 0 0,0 2-8 16,3-2 0-16,-4-1 0 0,4 1 0 0,-3 0 0 0,3-1 0 16,-3 1 0-16,3-3 0 0,-4 3 0 0,1-3 0 15,3 0 0-15,-3 2 8 0,3-2-8 0,-3 3 0 16,3-1 9-16,-4 1-9 0,4-3 0 0,-6 0 9 15,3 0-9-15,-3 3 0 0,0-6 12 0,0 3-12 16,0 3 12-16,-4-3-12 0,1 2 0 0,3-2 0 16,-3-2 0-16,-3 2 0 0,3 0 9 0,0-3 2 15,0 0 0-15,0 3 0 0,0 0-11 0,2 0 0 16,-2 0 0-16,0 0 0 0,3 0 0 0,-3 0 15 16,3 3-1-16,0-3 0 0,0-3-14 0,-3 3-13 15,2-2 2-15,-2 2 1 0,0 0 10 0,0 2 0 0,0-2 0 16,0 0 0-16,3-2 0 0,-3-1 8 0,0 3-8 15,0 0 8-15,5 0-8 0,-2-2 11 0,0-1-11 0,0 0 12 16,6 3-3-16,-3 0 0 0,0 0 0 0,0 0 0 16,-4 0-9-16,1 0 8 0,0-2-8 0,0 2 8 15,-3 2-8-15,-3-2 0 0,0-2 0 0,0 2 0 16,0 2-8-16,-3 1-4 0,0 2-1 0,3-2 0 16,-4-1-97-1,-5-2-19-15,0 8-4 0</inkml:trace>
  <inkml:trace contextRef="#ctx0" brushRef="#br0" timeOffset="71100.649">9563 4871 1951 0,'-6'-19'43'0,"6"12"9"0,-3-1 1 0,6 0 2 0,-3 2-44 0,0 6-11 0,0 0 0 0,6 0 0 16,0 3 18-16,5 5 2 0,4 0 0 0,3 2 0 16,0 4-10-16,3 2-2 0,3-1 0 0,2 4 0 15,1 2 3-15,6 0 0 0,3 3 0 0,-1 0 0 16,1 5-11-16,3 3 12 0,3-3-12 0,-4 3 12 16,1-1-3-16,0 1 0 0,-4-3 0 0,1-2 0 15,0-1-1-15,-3 1-8 0,-4 2 12 0,1-5-4 16,0 2-8-16,-3-2 10 0,-7 2-10 0,-2 1 10 15,-3-1 0-15,-6 1 0 0,-3-1 0 0,0 3 0 16,-6 0 17-16,-6 3 3 0,-6 2 1 0,-6 1 0 0,-6 2 4 16,-2 0 1-16,-7 3 0 0,0 2 0 0,-5 0-20 15,-7 3-3-15,-3-2-1 0,1-1 0 0,-4 0-12 16,-3 3-10-16,1-5 2 0,-1 5-731 16,4 0-145-16</inkml:trace>
  <inkml:trace contextRef="#ctx0" brushRef="#br0" timeOffset="73285.2736">18221 4876 536 0,'0'0'24'0,"0"0"4"0,0 0-28 0,0 0 0 0,0 0 0 0,0 0 0 16,0 0 55-16,0 0 5 0,0 0 0 0,0 0 1 15,-3-2-28-15,-3-1-5 0,3 3-2 0,1-3 0 16,-4 3-6-16,3 0 0 0,-3 0-1 0,6 0 0 15,-3 0 23-15,3 0 5 0,-6 3 1 0,6-3 0 16,-6 0-7-16,6 0-1 0,0 0 0 0,0 0 0 16,0 0-4-16,0 0 0 0,-3 3-1 0,3-3 0 15,0 0-5-15,0 0-1 0,-6 0 0 0,0 0 0 16,6 0 7-16,0 0 2 0,-3-3 0 0,-3 3 0 16,0 0-14-16,0 0-4 0,0-3 0 0,0 3 0 15,0 3 11-15,-3-3 1 0,-3 0 1 0,-3 0 0 16,4 0-19-16,-4 3-4 0,3-1-1 0,-3-2 0 15,-3 0 0-15,0 0 0 0,-3 3 0 0,0 0 0 16,-2-1 2-16,-4 1 0 0,-3 0 0 0,0 2 0 16,-2 0-11-16,-7-2 8 0,-3 2-8 0,7 0 8 15,-1-2 0-15,0 2-8 0,-6-2 12 0,1 2-4 16,5 0-8-16,-9 1 8 0,-2-1-8 0,-4 0 8 0,-5 1-8 16,2-4 0-16,0 1 0 0,-2 0 0 0,-1-1 0 0,4 1 0 15,-1 2 9-15,-2-5-9 0,-7 0 15 0,7 0-2 16,-1 0 0-16,6 0 0 0,-2-2 5 0,-1 2 1 15,1 0 0-15,-4 0 0 0,1 0-6 0,-4 0-1 16,3-3 0-16,4 3 0 0,-1 0-2 0,1 0-1 16,-1 3 0-16,1-1 0 0,-4-2-9 0,3 3 0 15,-2-1 0-15,-1 1 0 0,7-3 0 0,-1 0 0 16,-5 3 0-16,5-1 0 0,-3 1 0 0,1 0 0 16,2-3 0-16,4 2 0 0,-4 1 0 0,6 0 0 0,4-1 0 15,-1 1 0-15,-3-3 0 0,4 3 0 16,-1-1 0-16,3 1 0 0,-2 2 0 0,-1-2 0 0,3-1 0 15,1 4 0-15,2-1 0 0,0-2 0 0,3-1 0 0,1 4 0 16,-1-6 0-16,3 2 0 0,-3 1 0 0,1 0 0 16,-1-3 0-16,3 5 0 0,0-5 0 15,4 2 0-15,-1 1 0 0,0 0 0 0,6-3 0 16,0 2 0-16,1 1 0 0,2-3 0 0,0 0 0 0,3 0 0 16,-3 0 10-16,6 0-10 0,0 3 12 0,3-3-12 15,0 0 0-15,0 0 0 0,1 2 0 0,5-2 0 16,-3 3 0-16,0-3 0 0,6 0-12 0,-3 5 3 15,0 3-44 1,3 0-9-16,3 3-2 0,6-1-827 0</inkml:trace>
  <inkml:trace contextRef="#ctx0" brushRef="#br0" timeOffset="74036.1227">16944 4612 518 0,'0'0'46'0,"6"-8"-37"0,-6 0-9 0,0 0 0 15,6 0 74-15,-3-3 13 0,-3 1 2 0,0-1 1 0,0 3-22 16,3 0-4-16,-3-2 0 0,0 2-1 0,-3 0-15 0,0 3-2 16,3 5-1-16,0 0 0 0,-3-6 3 15,3 6 1-15,0 0 0 0,0 0 0 16,0 0-31-16,-6 6-6 0,-3 4-2 0,4 3 0 0,-4 1 24 15,0 1 5-15,-9 1 1 0,3 6 0 0,-3-1 13 0,3 0 3 16,-6 3 1-16,-2-3 0 0,-4 0-41 16,0 3-16-16,3 0 11 0,-3-3-11 0,-2 0 12 0,2-3-3 15,0 4-1-15,-3-4 0 0,3-2-8 0,1 3 0 16,-4-1 9-16,3-2-9 0,-3 0 8 0,4 0-8 16,-1-3 10-16,0 0-10 0,-3 0 0 0,6 1 0 15,-2-1 0-15,2 0 0 0,0 0 0 0,0 3 0 16,3-3 0-16,3 3 0 0,-2-2 12 0,5-1-3 15,0 0-1-15,0-2 0 0,6-3 7 0,-3-1 1 0,3 1 0 16,3-2 0-16,0-1-3 0,0 0 0 0,6-5 0 0,-3 6 0 16,3-1 7-16,0-5 0 0,0 0 1 0,3 8 0 15,3 0 5-15,0 0 1 0,3 0 0 0,3-3 0 16,0 3 6-16,3 0 2 0,0-3 0 0,3 6 0 16,0-3-15-16,2 5-4 0,-2 0 0 0,3-2 0 15,-3 2-16-15,0 0 0 0,3 0 8 0,-4 6-8 16,4-3 8-16,0 2-8 0,-3 3 12 0,3-2-12 15,-3 5-24 1,0 2-12-16,-1-2-3 0,1 2-645 0,0 4-128 0</inkml:trace>
  <inkml:trace contextRef="#ctx0" brushRef="#br0" timeOffset="76074.7044">19320 5728 172 0,'0'0'8'0,"0"0"1"0,0 0-9 0,0 0 0 0,0-5 0 0,0 5 0 16,0-5 111-16,0 5 20 0,0 0 4 0,0 0 1 15,0 0-73-15,0 0-15 0,0 0-2 0,0 0-1 16,0 0-25-16,0 0-4 0,0 0-2 0,0 0 0 16,0 0-14-16,0 0 0 0,0 0 0 0,0 0 0 0,0 0 28 15,0 0 2-15,0 8 1 0,0-3 0 0,0 3 8 0,0 0 1 16,0-8 1-16,3 8 0 0,-3 0-16 0,3 0-3 15,3-3-1-15,-3 0 0 0,-3-5-6 16,6 5-2-16,-6-5 0 0,3 8 0 0,0-2 7 16,2 2 2-16,-2-3 0 0,-3-5 0 0,0 0-7 15,3 5-2-15,0 0 0 0,0 3 0 0,-3-2 15 0,3 4 2 16,0-2 1-16,-3 0 0 0,0 0 7 0,0 3 2 16,0-1 0-16,0 4 0 0,0-1-4 15,0 0-1-15,0-2 0 0,0 2 0 0,0 0-4 0,0 3-1 16,0-3 0-16,3 6 0 0,0-6-6 0,-3 3-2 15,3 2 0-15,0 1 0 0,0-1-6 16,0 3-2-16,3-2 0 0,-3 0 0 0,-3 4 1 0,3-2 0 16,-3 3 0-16,0 0 0 0,-3 3-4 0,0-1-1 15,3 0 0-15,-3 4 0 0,0-1 10 0,0 2 1 16,0 1 1-16,3 0 0 0,0-3 1 0,0 3 0 16,0-3 0-16,0 3 0 0,0 2-8 0,0 0-2 0,0 3 0 15,3 1 0-15,-6 4-5 0,3 0 0 0,3-2-8 16,-3 2 12-16,0-2-4 0,0 0-8 0,0-1 11 0,0 4-11 15,0 2 15-15,0 0-4 0,0 0-1 16,0 0 0-16,0 0-1 0,0-3 0 0,0 0 0 0,0-2 0 16,0-3 9-16,0 3 2 0,3 2 0 0,-3 0 0 15,0-2-20-15,0 0 0 0,0 2-8 0,0 0 8 16,0-2 8-16,0 0 7 0,0-1 1 0,0 4 1 16,0-1-17-16,0 3 8 0,0 3-8 15,0-3 0-15,0 5 12 0,0 0-4 0,0 0 0 16,0-2-8-16,0-3 8 15,0 3-8-15,0-1 0 0,0-2 0 0,3 3 10 16,-3-6-10-16,0 1 8 0,0-1-8 16,3 0 11-16,-3-2-3 0,3 0-8 0,-6-1 12 15,3-2 14-15,0 0 2 0,0 3 1 0,0 0 0 16,0-1-29-16,0 1 0 0,0 0 0 0,0-1 0 0,-3-1 11 16,3 1-11-16,-3 1 12 0,3 0-12 0,0-1 8 0,0 4-8 0,0 2 0 15,0-3 0-15,0 3 8 0,0 0-8 0,0-3 0 16,0 1 0-16,0-4 13 0,0-2-4 0,0 0-1 0,0 0 0 15,0-5-8-15,0 0 0 0,-3 0 0 0,3-6 8 0,0 1-8 0,0-4 0 16,0 1 0-16,0-3 0 0,0 0 0 0,0-2 0 16,0 0 0-16,0-4 8 0,0 1 1 0,0 0 0 15,0 0 0-15,0-3 0 0,0 3 3 0,0 0 1 0,0 0 0 16,0 0 0-16,0 0-5 0,-3 0-8 0,3-1 11 16,0 7-11-16,-3-4 11 0,0 1-11 0,0 2 10 15,0 0-10-15,0 0 9 0,3 0-9 0,-3-2 8 16,0-1-8-16,3 1 8 0,-3-1-8 15,0-4 8-15,0 1-8 0,3-1 8 0,-2-1-8 0,-1 0 8 16,0-2-8-16,0-1 0 0,3 1 0 0,-3-1 8 0,0 1-8 16,0 2 0-16,3 1 0 0,-3-4 0 0,0 3 0 15,0-2 0-15,0 2 0 0,0 0 0 16,0-2 0-16,0 2 0 0,3-2 0 0,-3-1 8 16,0-2-8-16,3 0 0 0,-3 0 0 0,0-3 0 0,3 1 0 15,0-6 9-15,0 0-9 0,0 0 10 0,0 0-10 16,0 0 10-16,0 0-10 0,0 0 10 0,0 0-10 15,0 0 12-15,0 0-4 0,0 0-8 0,0 0 12 0,0 0-12 16,0 0 8-16,0 0-8 0,0 0 0 0,0 0 0 0,-3-8-8 16,3-3-1-16,0 1 0 15,-3-4-158-15,0-1-31 16</inkml:trace>
  <inkml:trace contextRef="#ctx0" brushRef="#br0" timeOffset="77418.0723">19882 7702 1335 0,'3'-8'59'0,"-3"3"13"0,-3 0-58 0,3-3-14 0,0 2 0 0,0 1 0 15,0 5 64-15,0 0 9 0,0 0 3 0,0 0 0 16,0 0-13-16,0-5-3 0,0 5 0 0,0 0 0 16,0 0-49-16,0 0-11 0,0 0 0 0,0 0 0 15,0 0 0-15,-3 8 0 0,0 2 0 0,0 3 0 16,-3 6 0-16,-2 5 15 0,-4 2-3 0,0 3-1 15,-3 3 23-15,-3 2 5 0,3 4 1 0,-3-1 0 16,-3 5-4-16,1 0-1 0,-7 1 0 0,3 2 0 16,-3 2-9-16,3-2-2 0,-2-3 0 0,5-2 0 0,-3 0-24 15,3 0 0-15,-3-6 0 0,3 0 0 0,4-2 12 16,2-3-2-16,-3-2-1 0,6-1 0 0,-3-2-9 0,3 0 0 16,3 0 0-16,0-3-11 0,0-5 11 15,0-1 0-15,0-4 0 0,4 2 0 0,-1-2 0 0,0-3 0 16,0-3 8-16,3 0-8 0,3-5 16 0,-6 6 0 15,6-6-1-15,0 0 0 0,-6 2 5 0,6-2 0 16,-3-2 1-16,-3-4 0 0,0 4 4 0,0-1 1 16,3-2 0-16,0-3 0 0,0-3-6 0,-3 1-2 15,3-4 0-15,0-1 0 0,0 1 1 0,-3-4 0 16,3-1 0-16,-3-2 0 0,0-3 9 0,0 1 3 16,0-1 0-16,-3-3 0 0,1 3-23 0,-4 1-8 0,0-6 0 0,-3-1 9 15,0-1-9-15,-3-6 0 0,-3-3 0 0,0 3 8 16,-8 3-16-16,2-4-4 0,0 1-1 0,-3 0 0 31,-5-2-123-31,-1-1-25 0,-6 3-5 0,6 5-1 0</inkml:trace>
  <inkml:trace contextRef="#ctx0" brushRef="#br0" timeOffset="79977.8688">18629 5649 403 0,'0'0'36'0,"0"0"-36"0,0 0 0 0,0 0 0 16,0 0 76-16,0 0 9 0,0 0 2 0,0 0 0 16,0 0-25-16,0 0-5 0,-6-3-1 0,6 3 0 15,0 0-45-15,0 0-11 0,-6-2 0 0,6 2 0 16,0 0 0-16,0 0 0 0,0 0 0 0,0 0 0 16,0 0-13-16,0 0-3 0,0 0 0 0,0 0 0 15,-6 0 0-15,6 0 0 0,0 0 0 0,0 0 0 16,0 0 16-16,0 0 0 0,0-6 0 0,-3 1 0 15,6 0 0-15,-3 5 12 0,0 0-3 0,3-8 0 16,0 2-9-16,-3 6 10 0,0-5-10 0,0 5 10 16,6-5-10-16,-6 5 0 0,0-5 0 0,0 5 0 15,0 0 9-15,0 0 0 0,0 0 0 0,0 0 0 16,0 0 11-16,0 0 3 0,0 0 0 0,0 0 0 16,0 0-4-16,0 0-1 0,0 0 0 0,0 0 0 15,0 0-8-15,0 0-2 0,0 0 0 0,0 0 0 0,0 0-8 0,0 0 10 16,0 0-10-16,0 0 10 0,0 0 5 15,0 0 1-15,0 0 0 0,0 0 0 0,0 0-16 0,-6 5 9 16,3 0-9-16,-3 3 8 0,0 3 20 0,0-1 3 16,-2 4 1-16,2 1 0 0,-6 1 6 0,0 0 2 15,-3 5 0-15,0 3 0 0,-3-3 8 0,0 6 1 16,-3 4 1-16,1-1 0 0,-1 4-22 0,-3-2-5 16,-3 2-1-16,3 1 0 0,-2 2-6 0,-1-3 0 15,-3 3-1-15,0 0 0 0,0 3 1 0,-2-1 0 16,-7 4 0-16,6 4 0 0,-5 1-3 0,5 2 0 15,-3-2 0-15,0 0 0 0,1-6 6 0,2 3 1 16,0 2 0-16,0-4 0 0,1-4-20 0,-1-1 10 0,3 1-10 16,3 1 8-16,1-6-8 0,-1 3 0 0,-3-2 9 15,3-1-9-15,1-5 8 0,-1 3-8 0,-3 0 8 16,0-3-8-16,3 3 0 0,1-3 8 0,-1-3-8 16,-3 1 0-16,-6-1 0 0,7 1 8 0,2-1-8 0,-3 0 0 15,-3-2 0-15,4 0 0 0,2 0 0 0,3-3 0 16,0 0 0-16,0 0 0 0,3-5 0 0,1 3 8 15,5-6-8-15,0 3 0 0,-3-6 0 0,6 4 8 16,-3-4 4-16,3 1 0 0,3-3 1 0,0 0 0 16,0 0 0-16,1 0 0 0,2-6 0 0,-3 1 0 15,3 5-13-15,-3-3 8 0,6-2-8 0,0-1 0 16,-6 1 10-16,6 2-10 0,0 1 10 0,3-6-10 16,0 0 9-16,-6 5-9 0,0 0 8 0,3 1-8 0,0-1 0 15,0 3 0-15,-6 0 0 0,0 0 0 0,3 0 0 16,3-3 0-16,-3-2 0 0,0 4 0 0,0-1 0 15,4-1 10-15,2-5-10 0,0 0 10 0,-9 3-10 0,9-3 0 16,0 0 0-16,0 0 0 0,0 0 0 0,0 0 8 16,0 0-8-16,0 0 8 0,0 0-8 0,0 0 8 15,0 0-8-15,0 0 8 0,0 0-8 0,0 0 8 16,0 0-8-16,0 0 8 16,0 0-32-16,0 0-6 0,9-6-2 0</inkml:trace>
  <inkml:trace contextRef="#ctx0" brushRef="#br0" timeOffset="81512.025">17570 6522 288 0,'-9'-8'12'0,"9"8"4"0,0-3-16 0,0-2 0 0,0 0 0 0,0 5 0 16,-3-5 164-16,3 5 29 0,6-6 7 0,-6 6 0 16,0 0-124-16,3-2-26 0,3-4-5 0,-6 6-1 15,0 0-24-15,0 0-4 0,0 0-2 0,0 0 0 16,8 0 14-16,-8 0 4 0,0 0 0 0,0 0 0 15,0 0-12-15,3 6-1 0,-3-6-1 0,0 10 0 16,0-2 6-16,0 0 2 0,-3 3 0 0,-5-1 0 16,-1 6 6-16,0-3 2 0,3 3 0 0,0 0 0 15,-6 0 12-15,3 0 2 0,0 0 1 0,0 2 0 16,3 1-37-16,0-1-12 0,-3 1 8 0,6-1-8 16,0 3 12-16,3-2 0 0,-3-3-1 0,0 2 0 15,0 1-2-15,0-1 0 0,3-4 0 0,0-1 0 16,-3 0-9-16,3 0 12 0,0-2-12 0,0-3 12 15,0 0-1-15,3 0 0 0,0 2 0 0,0-2 0 0,6 0 15 0,-6 3 3 16,3-3 1-16,3 2 0 0,3-2 12 16,3 3 2-16,-3-1 1 0,9 1 0 0,5 0-9 0,1-1-3 15,-3 1 0-15,3-3 0 0,3 2-13 16,2-2-4-16,4-3 0 0,-3 3 0 0,0-2-16 16,-1-1 0-16,4 0 0 0,-3 1 0 0,-4-4-18 0,1 1 2 15,0 0 1-15,3-1 0 16,-3 1-53-16,2-3-12 0,1 0-1 0,0 2-867 0</inkml:trace>
  <inkml:trace contextRef="#ctx0" brushRef="#br0" timeOffset="84072.2318">13691 5876 403 0,'0'0'17'0,"0"0"5"0,0 0-22 0,0 0 0 0,0 0 0 0,6-2 0 16,-6 2 56-16,3-6 8 0,-3 6 0 0,6-5 1 0,-3 0-43 0,-3 5-9 15,6-3-1-15,-6 3-1 16,6-5-11-16,-6 5 0 0,0 0 0 0,0 0 0 0,0 0 0 16,0 0 0-16,0 0 0 0,0 0-11 0,0 0 11 15,0 0 14-15,0 0-3 0,0 0-1 0,0 0 14 0,0 0 2 16,0 0 1-16,0 0 0 0,0 0-3 0,0 0 0 16,0 0 0-16,0 0 0 0,0 0 5 0,6 5 1 15,0-2 0-15,-6-3 0 0,6 3 9 0,-6-3 1 16,9 0 1-16,-9 0 0 0,0 0-6 0,6 2-2 15,0 3 0-15,-6-5 0 0,0 0 1 0,5 3 0 16,1 2 0-16,-6-5 0 0,3 6-8 0,3-1-2 16,-6-5 0-16,3 8 0 0,-3-8 0 0,6 5 0 15,-3 3 0-15,3-3 0 0,-3 3-8 0,-3-8-1 0,3 8-1 16,0-2 0-16,-3-6 0 0,6 8 0 0,-6-8 0 16,6 7 0-16,0 4-1 0,0-3 0 15,0 0 0-15,0-3 0 0,0 3 2 0,-3 0 0 0,3-5 0 16,0 5 0-16,3 2-3 0,-3-2 0 0,0 0 0 15,-1 0 0-15,4 0 0 0,-3 3-1 0,3-1 0 0,-3 1 0 16,0-1 1-16,3 1 1 0,0-3 0 0,0 2 0 16,0 1-4-16,0 0-1 0,-3 2 0 0,0-3 0 15,3-2 1-15,0 6 0 0,-3-4 0 0,3 1 0 16,-4 2 11-16,4-2 3 0,0 2 0 0,0 0 0 16,0 0-23-16,0 3-15 0,3-3 3 0,-3 1 0 15,6-1 12-15,-6 3 13 0,3-3-2 0,0 3-1 16,-1 0-1-16,1 5 0 0,0-5 0 0,0 2 0 15,0 1 0-15,-3-1 0 0,3-2 0 0,0 0 0 16,-3 3-1-16,3-4-8 0,0 1 12 0,-1 0-4 16,1 0 0-16,0 3-8 0,0-1 12 0,0 1-4 0,3-3-8 15,-3-1 10-15,3 4-10 0,0-1 10 0,3 1-10 16,-1 2 0-16,1-5 9 0,0 3-9 0,-3-1 14 16,6 1-2-16,0 2 0 0,2-3 0 0,-2 3-12 15,3 1 0-15,0-1 8 0,0 0-8 0,-3-3 8 0,-1 4-8 16,1-4 11-16,0 3-11 0,-3-2 12 0,3-3-4 15,-6 2 0-15,3 1-8 0,-1 2 0 0,1-3 0 16,0 1 0-16,-3-1 0 0,3 1 11 0,0-1-11 16,0 1 10-16,-4 2-10 0,1-2 11 0,3-1-11 15,0 3 12-15,0 1-12 0,3-1 16 0,-3-3-3 16,-1 3-1-16,4-2 0 0,-3-1 0 0,0-2 0 16,0 3 0-16,0-1 0 0,0-2-12 0,-4 0 11 15,4 0-11-15,-3 0 10 0,0 2-2 0,3 1 0 16,-6-1 0-16,3-2 0 0,-3 0-8 0,3 0 8 15,-4-5-8-15,1-1 8 0,-3 1-8 0,0 2 10 0,0-5-10 16,0 0 10-16,0 0-10 0,-3-3 0 0,3-2 9 16,-3 2-9-16,0 0 8 0,-3-2-8 0,-3-3 8 0,6 5-8 15,-6-5 14-15,6 6-2 0,-6-6 0 0,0 0 0 16,0 0 3-16,0 0 0 0,0 0 0 0,0 0 0 16,0 0-15-16,0 0 0 0,0 0 0 0,0 0 0 15,3 8 0-15,0-1 0 0,0 1 0 0,3-2 0 16,-3 2 0-16,0 2-8 0,-3-4 8 0,2 1 0 15,1 4 0-15,0-3 0 0,-6-3 0 0,3 3 9 16,0-8-9-16,0 8 0 0,0-8 0 0,0 5 0 16,0-5 0-16,0 0 0 0,0 0 0 0,-3 8-767 15,1 0-153-15</inkml:trace>
  <inkml:trace contextRef="#ctx0" brushRef="#br0" timeOffset="84946.1736">14831 6702 230 0,'0'0'20'0,"0"0"-20"16,0-5 0-16,0 5 0 0,-3-6 110 0,3 6 18 16,3-5 3-16,-3 0 1 0,0-3-100 0,0 3-20 15,0-1-4-15,0 4-8 0,0-6 0 0,-3 5 0 16,3-2 0-16,3-1 0 0,0 4 29 0,-3 2-1 16,0 0 0-16,0-6 0 0,0 6 27 0,0-5 5 15,0 0 0-15,0 5 1 0,0 0 12 0,0 0 3 0,0 0 0 16,0 0 0-16,0 0-9 0,0 0-2 0,0 0 0 15,0 0 0-15,-3 8-39 0,3 0-8 0,0-8-2 0,3 10 0 16,3-4 4-16,-3 4 0 0,3-2 0 16,0 0 0-16,0 0 6 0,0 3 2 0,0-3 0 0,0 2 0 15,0 1-4-15,0-1-1 0,0-2 0 16,0 0 0-16,-3 5-1 0,2-2 0 0,1-6 0 16,-3 3 0-16,3 0 1 0,-3 3 0 0,0-1 0 15,0-2 0-15,-3 0 1 0,0 0 0 0,3 0 0 0,0 0 0 16,0 0-8-16,-3 0 0 0,0 0-1 0,0 2 0 15,0-2-5-15,-3 3-1 0,0-3 0 0,0 2 0 16,-3-2-1-16,3 0 0 0,0-2 0 0,-3 4 0 16,0-2 2-16,1 0 0 0,-1 0 0 0,0 0 0 15,-3-3 0-15,-3 3 0 0,3-3 0 0,-3 1 0 16,3-1 5-16,-6 0 1 0,3 1 0 0,-3-4 0 16,0 1 2-16,1 2 1 0,-4 1 0 0,0-4 0 0,-3 1 6 15,-3-3 2-15,0 2 0 0,-5-2 0 16,-4 3-6-16,0-3-1 0,0 0 0 0,-2 0 0 0,-1 3-2 15,0-1-1-15,1 1 0 0,2 0 0 0,0 2-17 16,0 0 10-16,1-2-10 0,-4 5 8 0,0 0-25 0,0 2-6 16,1 4-1-16,-4-1 0 15,0 5-163-15,1 4-33 0</inkml:trace>
  <inkml:trace contextRef="#ctx0" brushRef="#br0" timeOffset="89369.2861">15287 9591 230 0,'0'0'20'0,"0"0"-20"0,0 0 0 0,0 0 0 16,0 0 96-16,0 0 16 0,0 0 2 0,0 0 1 15,0 0-62-15,0 0-12 0,0 0-2 0,0 0-1 16,0 0 6-16,0 0 2 0,0 0 0 0,0 0 0 15,0 0-10-15,0 0-1 0,0 0-1 0,0 0 0 16,0 0-5-16,0 0-1 0,0 0 0 0,0 0 0 16,0 0-7-16,0 0-1 0,0 0-1 0,0 0 0 15,0 0 1-15,0 0 0 0,0 0 0 0,0 0 0 16,-6 3 0-16,6-3 0 0,0 0 0 0,0 0 0 16,-6 0 0-16,6 0 1 0,-3 2 0 0,-3 1 0 15,3 0-7-15,3-3-2 0,-3 2 0 0,3-2 0 16,0 0-1-16,0 0-1 0,-6 3 0 0,6-3 0 15,0 0 3-15,-3 3 1 0,3-3 0 0,0 0 0 16,-3 2 3-16,3-2 1 0,-6 3 0 0,3 0 0 16,-3-6 7-16,6 3 2 0,-3 0 0 0,3 0 0 15,-6 0-8-15,6 0-2 0,-6 3 0 0,6-3 0 16,0 0-1-16,0 0-1 0,-3 0 0 0,3 0 0 0,0 0-5 0,-6 2-1 16,3-2 0-16,3 0 0 0,-6 0-9 0,3 0 8 15,3 0-8-15,-6 3 8 0,3-3-8 0,-3 3 0 16,3-3 0-16,3 0 0 0,-6 2 0 0,0 1 0 15,3-3 0-15,-2 2 0 0,2 1 0 0,0 0 8 16,-3-1-8-16,3 1 0 0,3-3 8 0,-6 3-8 16,0-3 8-16,0 2-8 0,3 1 9 0,-3 2-9 15,0-2 10-15,-3 2-10 0,3-2 22 0,0 0-2 16,-3 2 0-16,3-3 0 0,-3 4-20 0,0-1 0 16,0 0 0-16,0 1 0 0,-2 2 8 0,-1 2 1 15,0-2 0-15,-3 3 0 0,3 2-1 0,0-3 0 0,-6 4 0 16,0-1 0-16,0 5 0 0,1-2 0 0,-1 6 0 15,0-4 0-15,3 3-8 0,-3 0 12 0,0 1-12 16,0-1 12-16,1 0-12 0,-1 0 10 0,0 3-10 16,0 0 10-16,0-3-10 0,-3 0 10 0,3 3-10 15,-2-3 10-15,-1 0 11 0,0 0 3 0,0-2 0 0,-3 2 0 16,3 0-24-16,1-2 0 0,-1-1 0 0,0 3 0 16,0 1 0-16,-3 4 0 0,3-5-12 0,-2 3 4 15,-1 0 8-15,0 2 0 0,0-2 0 0,0 0 8 16,-2 2-8-16,2-5 9 0,0 3-9 0,0-3 10 15,0 3-2-15,1-3-8 0,-1-2 12 0,3 2-4 16,0-2-8-16,0-1 0 0,0 3 0 0,1-2 0 16,2 2 0-16,0-2 8 0,0-1-8 0,0 1 0 0,3-1 0 15,0 1 0-15,-3-3 8 0,4 2-8 0,-1-2 0 16,3-3 0-16,0 3 0 0,-3-3 8 0,3 0-8 16,-3 1 0-16,3-1 0 0,-3 0 0 0,4 3 0 0,-4 0 0 15,0 0 0-15,-3 2 0 0,3 1 0 16,-3-1 8-16,-3 1-8 0,3-1 0 0,1 4 0 0,-1-4 0 15,0 1 0-15,0-1 0 0,6-2 8 0,-3 0-8 16,0-3 0-16,3 0 8 0,-2 1-8 16,2-1 0-16,0-5 9 0,3 2-9 0,0-2 8 0,0-2-8 15,0 1 10-15,0-1-10 0,3-1 12 0,-3 0-4 16,3 1-8-16,0-1 12 0,0 0-4 0,0-2 0 16,0 2-8-16,1 0 12 0,2-2-12 0,-3 0 11 15,0-1-11-15,3 4 10 0,-3-4-10 0,3 1 10 0,-3 0-10 16,3 2 10-16,0-2-10 0,-3 2 0 0,6-5 9 0,-3 2-9 15,-3 4 8-15,3-1-8 0,-3-2 8 0,3-1-8 16,3-2 0-16,0 0 9 0,-3 3-9 0,-3 0 0 16,3 2 16-16,3-5-4 0,-6 0-1 0,6 0 0 15,-6 3-11-15,6-3 8 0,0 0-8 16,0 0 8-16,0 0-8 0,0 0 0 0,0 0 0 0,0 0 8 16,0 0-25-16,0 0-6 0,6-6-1 0,3-2-714 15,3-2-143-15</inkml:trace>
  <inkml:trace contextRef="#ctx0" brushRef="#br0" timeOffset="89934.4641">14099 10128 1083 0,'-15'-13'48'0,"9"5"10"0,0 3-46 0,0-3-12 0,3-3 0 0,-3 6 0 16,0-3 72-16,0 3 13 0,3-1 3 0,3 1 0 16,0 0-24-16,0 5-5 0,0-5-1 0,0 5 0 15,0 0-34-15,0 0-6 0,0 0-2 0,0 0 0 16,6 0-8-16,0 0-8 0,-6 0 12 0,0 0-12 16,9 2 30-16,-3 4-1 0,0 1 0 0,0 1 0 15,-3 0-16-15,0 0-3 0,0 6-1 0,0-1 0 16,-3 5 15-16,0-2 4 0,-6 3 0 0,3-1 0 15,0 3 0-15,-3 1 0 0,0-1 0 0,0 2 0 16,0-1-13-16,0-1-3 0,0-3 0 0,0 4 0 16,0-7 2-16,0 1 0 0,3 3 0 0,0-3 0 15,0 0-14-15,1-3 9 0,2 0-9 0,0 0 8 16,0-2 4-16,5-1 0 0,-5-2 0 0,6 3 0 16,0-3 4-16,3 0 2 0,3 0 0 0,0 0 0 0,3 0 18 15,6-3 3-15,-3-2 1 0,6-1 0 0,5 1-7 0,-2-3-1 16,9 0 0-16,-1-3 0 0,7 1-16 0,3-1-3 15,5 0-1-15,1 3 0 16,3-2-31 0,2 2-6-16,1-6-2 0,-1 1-711 0,7 0-142 0</inkml:trace>
  <inkml:trace contextRef="#ctx0" brushRef="#br0" timeOffset="91932.9277">17709 12282 986 0,'-6'-11'44'0,"6"11"8"0,-3-2-41 0,3 2-11 16,0 0 0-16,0 0 0 0,0-6 48 0,6-1 8 15,3 4 2-15,0 0 0 0,0 1-38 0,0-1-8 16,3 0-2-16,0 1 0 0,3-1-10 0,0 3-16 16,-9-3 4-16,6 3 1 0,-3-2-9 0,-1-1-3 15,-8 3 0-15,0 0 0 0,0 0 13 0,0 0 10 16,0 0-13-16,0 0 5 0,0 0 36 0,6-3 7 16,-6 3 1-16,0 0 1 0,0 0 26 0,0 0 5 15,3-5 0-15,-3 5 1 0,3-8-12 0,-3 8-2 16,-3-2-1-16,3 2 0 0,0 0-6 0,0-8-2 15,-3 2 0-15,0 1 0 0,3 5-27 0,-6-3-6 0,1-2-1 16,-4 2 0-16,0 1-12 0,3-4 0 16,6 6 0-16,-6-5 0 0,-6 0 12 0,0 0 0 0,3-1 0 15,0 4 0-15,-3-4 10 0,0 4 2 0,-3-1 0 16,1 0 0-16,2-2 0 0,0 3 0 0,-6-1 0 0,0 0 0 16,0 1 0-16,0-1 1 0,0 0 0 0,-2 1 0 15,-1-1 5-15,0 0 1 0,0 1 0 0,-3-4 0 16,-3 4-16-16,4 2-3 0,-4 0-1 0,0-3 0 15,-9 3 4-15,1 0 1 0,2-3 0 0,0 3 0 16,-3-2-1-16,1-1 0 0,-4 3 0 0,0 0 0 16,4 0 2-16,-7 0 1 0,-3 3 0 0,-2-1 0 15,2 1-18-15,-3 2 10 0,1-5-10 0,-4 6 8 16,1-6-8-16,2 5 8 0,3-2-8 0,-2 2 8 16,-4 0-8-16,3-2 0 0,-2 2 0 0,-1-2 0 15,4-1 0-15,2 1 0 0,-3 0 0 0,1-1 0 16,2 1 0-16,-3 0 0 0,4-3 0 0,-4 0 0 0,1 2 0 15,-1 1 0-15,0 0 0 0,4-3 0 0,-1 0 0 16,0 0 0-16,1 0 0 0,2 0 0 0,-3 2 0 16,4-2 0-16,-1 3 0 0,0-3 0 0,1 3 0 0,5-3 0 15,0 0 0-15,-2 0 0 0,5 0 0 0,0 0 0 16,3 0 0-16,1 0 0 0,-1 0 8 0,0 2 0 16,0-2 0-16,3 0 0 0,1 0-8 0,-1 0-11 15,0 0 3-15,0 3 0 0,3-3 8 0,4 2 0 16,-4 1 0-16,3 0 0 0,3-1 0 0,-3 1 0 15,3-3 0-15,4 0 0 0,-4 0 0 0,3 0 0 16,0 0 0-16,0 0 0 0,0 3 0 0,3-3 0 0,0 0 0 16,0 0 0-16,1 0 0 0,-1 0 0 0,0 0 0 15,3 0 0-15,-3 0 0 0,3 0 0 0,0 0 0 16,-3 0 0-16,6 0 0 0,-3 0 0 0,-3 0 0 0,3 0 0 16,3 0 0-16,1 2 0 0,-1-2 0 15,-3 0 0-15,3 3 0 0,0-3 0 0,-3 3 0 0,0-3-8 16,0 0 8-16,-3 2 0 0,3-2 0 0,-3 0 0 15,3 3 0-15,-3 0 0 0,0-3 0 0,4 2 0 16,-4-2 0-16,0 0 0 0,0 3 0 0,0-3 0 16,3 0 0-16,0 0 0 0,-3 0 0 0,3 0 0 15,-3-3 0-15,0 3 0 0,0 0 0 0,1-2 0 16,-1 2 0-16,0 0 0 0,3-3 0 0,-3 3 0 16,0 0 0-16,-3 0 0 0,0 0 0 0,3 0 0 15,-6 3 0-15,1-3 0 0,-1-3 0 0,0 3 0 16,0 0 0-16,0 0 0 0,0 0 0 0,3 0 0 15,1-3 0-15,-1 6 0 0,3-3 0 0,-3 3 0 0,3-3 0 16,-3 0 0-16,3 0 0 0,-3 0 0 0,3 2 0 16,-2-2 0-16,-1 3 0 0,3-3 0 0,0 0 0 15,-3 0 0-15,3 3 0 0,-3-3 0 0,0 0 0 0,3 2 0 16,0-2 0-16,-2 0 0 0,2 0 0 16,0 0 0-16,0 0 0 0,0-2 0 0,0-1 0 0,0 0 0 15,0 1 0-15,0-1 0 0,0 0 0 0,1 1 0 16,-1 2 0-16,3-3 0 0,-3 0 0 0,6 3 0 15,0 0 0-15,3 0 0 16,3 0-16-16,0 0-8 0,-6 3-2 0,6-3 0 16,6 5-158-16,0 1-32 0,6 4-7 0</inkml:trace>
  <inkml:trace contextRef="#ctx0" brushRef="#br0" timeOffset="92554.9944">16352 11583 2127 0,'0'0'47'0,"0"0"9"0,-6-5 3 0,3 3 1 0,-3-4-48 0,6 6-12 16,0 0 0-16,0 0 0 0,-6 0 20 0,0 3 1 15,-3 0 1-15,3-1 0 0,0 3-22 0,-2 3 0 16,-4 0 0-16,3 0 0 0,-6 3 0 0,0-3 0 0,-3 2 0 0,0 1 0 16,0 2 0-16,1 0 0 0,-4 1 0 15,0-1 0-15,3-3 0 0,-3 1 0 0,0-3 8 0,0 3-8 16,1-3 9-16,-4 2-9 0,0-5 12 0,0 3-12 16,3 0 13-16,1 0-4 0,-1-3-1 15,0 3 0-15,0 0-8 0,0 3 0 0,3-3 0 16,-3 0 0-16,4 2 0 0,-1-2 0 0,3-2 0 15,0 2 0-15,3 0 0 0,3-1 0 0,-3-1 0 0,3-1 0 16,0 0 0-16,3 1 0 0,1-1 0 0,2-2 8 16,-3 2 3-16,6 0 0 0,-3 0 0 0,3 3 0 15,3 0 10-15,0 0 3 0,3 0 0 0,2 3 0 16,1 2 10-16,3 0 2 0,3 0 1 0,3 3 0 16,3 3-16-16,0 2-3 0,0 0-1 0,2 3 0 15,1 0-7-15,3 0-2 0,-3 5 0 0,3-3 0 16,-1 3-8-16,1-2 0 0,0-1-10 0,0-2 10 15,-1 0-32-15,4 2 0 16,-3-2 0-16,6-3 0 0,-3 3-133 0,2 0-27 16,-2 0-6-16,3-3-709 0</inkml:trace>
  <inkml:trace contextRef="#ctx0" brushRef="#br0" timeOffset="94718.5016">12518 6186 403 0,'0'0'36'0,"0"0"-36"0,-3-5 0 0,0-1 0 16,3 1 64-16,-3 0 7 0,0 0 1 0,0 2 0 15,0-2-8-15,0-1 0 0,0 4-1 0,1-4 0 16,2 6-28-16,-6-2-6 0,6 2-1 0,-3-6 0 15,3 6-1-15,0 0-1 0,0 0 0 0,0-5 0 16,-3 2-16-16,3 3-10 0,0 0 12 0,0-5-12 16,0 5 0-16,0-5-14 0,0 5 1 0,0-3 0 15,3-2 13-15,-3 0 0 0,0 5 9 0,0 0-9 16,3-6 22-16,-3 6-2 0,0-2 0 0,0 2 0 16,0-6 26-16,0 6 5 0,0 0 1 0,0-2 0 15,0 2-29-15,0-6-6 0,0 1-1 0,0 5 0 16,0 0-6-16,0 0-2 0,0 0 0 0,0 0 0 15,3-2-8-15,-3 2 0 0,0 0 0 0,0 0 8 16,0 0-8-16,0 0 12 0,0 0-12 0,0 0 12 16,0 0-4-16,0 0 0 0,0 0 0 0,0 0 0 15,0 0 10-15,0 0 2 0,0 0 0 0,0 0 0 0,0 0-4 0,0 0 0 16,0 0 0-16,0 0 0 0,0 0 8 0,0 0 0 16,0 0 1-16,0 0 0 0,5 0 0 0,-5 0 0 15,6-6 0-15,0 4 0 0,-6 2-12 0,6-3-2 16,0 0-1-16,0-2 0 0,-3 0-10 0,0-1 0 15,3 4 0-15,0-3 8 0,-3 2-8 0,0 0 0 16,-3 3 0-16,0 0 0 0,0 0 19 0,3-2-2 16,-3 2 0-16,0 0 0 0,6-3 1 0,-6 3 0 15,0 0 0-15,0 0 0 0,0 0-6 0,0 0 0 16,0 0-1-16,0 0 0 0,0 0-11 0,0 0 0 0,0 0 0 0,0 0 8 16,0 0-8-16,0 0 0 0,0 0 0 15,0 0 0-15,6 5 0 0,-3 1 0 0,3-1 0 0,-3 5-11 16,0 1 11-16,0 5 0 0,0 0 0 15,0 0-8-15,3-1 8 0,-3 7 0 0,-3 1 0 0,3 1 0 16,0 5 10-16,0 0 4 0,-3 3 1 0,0 0 0 16,0 2 0-16,-3 1 0 0,3 2 0 0,-3 0 0 15,3 3 1-15,-3-3 0 0,3-3 0 0,0 6 0 16,3 5-3-16,0 0 0 0,3-3 0 0,0 6 0 16,0-1 6-16,2 1 1 0,-2-3 0 0,0 2 0 15,0 1-8-15,-3 2 0 0,3 1-1 0,-3 2 0 16,0 2-3-16,-3 3 0 0,3-2 0 0,-6-1 0 15,0 1-8-15,0 2 0 0,-3 0 0 0,3-2 0 16,-3 2 11-16,3-2-3 0,-3-3-8 0,3-3 12 16,0-5-12-16,0 0 9 0,1 2-9 0,-4-2 8 15,3-2-8-15,-3-1 0 0,3-2 9 0,-3 2-9 16,3 0 8-16,-3-2-8 0,3-3 8 0,0 3-8 0,0 0 12 0,0-1-3 16,0 1 0-16,0 0 0 0,0-1 3 15,0 1 1-15,0-3 0 0,0 0 0 0,0-2-13 0,0-1 9 16,0 0-9-16,0-5 8 0,3 3 6 0,-3-3 1 15,3 0 0-15,0 0 0 0,0 3-2 0,0 0 0 16,3-6 0-16,-3 4 0 0,0-1 7 0,3-3 0 16,-3-2 1-16,0 0 0 0,0 0-11 0,0 2-2 15,0-5-8-15,3 3 12 0,0 0-12 0,0 0 8 16,0-3-8-16,0 3 0 0,0 2 0 0,0 0 8 0,-3-4-8 16,3 1 0-16,0 1 8 0,0 0-8 0,0 0 11 15,0 0-11-15,0 0 0 0,-3 2 0 0,3-2 0 16,0 2 0-16,-3-2 0 0,3 0 0 0,0 0 0 15,-3 0 0-15,-3-3 0 0,3 5 0 0,3 1 0 0,-3-1 0 16,3 1 10-16,0-4-10 0,-3 1 8 16,3 0-8-16,-3 2 0 0,0-2 0 0,-3 0 8 0,3 2-8 15,0-2 0-15,0 0 8 0,-3 3-8 0,0-4 8 16,0 1 0-16,0 0 0 0,0-3 0 0,0 6 0 16,0-4 0-16,3 1 0 0,-3-3 0 0,3 3 0 15,-3 0-8-15,3-3 0 0,0 0 0 0,0 1 0 16,0-1 8-16,3 0-8 0,-6-3 0 0,3 4 8 15,0-1-8-15,0 3 0 0,-3-3 0 0,3 0 0 16,-6 0 0-16,3 0 0 0,3 3 0 0,-3-3 0 16,0 0 0-16,-3 1 0 0,3-4 8 0,0 3-8 0,0 3 0 15,0-5 0-15,-3 4 9 0,3-1-9 0,0-1 0 0,0 3 0 16,-3-3 0-16,3 0 8 0,0 3-8 16,0-3 0-16,-3-3 0 0,3 4 0 0,0-1 0 0,0-3 8 15,0 3-8-15,1-2 0 0,-1-1 0 0,0 4 0 16,0-1 0-16,0-3 0 0,0 1 0 0,0-3 0 15,0 5 0-15,0-3 8 0,0 4-8 16,0-1 0-16,-3-3 0 0,3 1 0 0,0-1 0 0,0 1 9 16,0-3-9-16,0 0 10 0,0-1-2 0,0 1-8 15,0 0 12-15,3-3-4 0,-6 3 0 0,3 0-8 16,0-3 12-16,-3 3-4 0,3-3-8 0,0 3 8 16,0-2-8-16,-3 1 8 0,3-1-8 0,0 2 8 15,0-1-8-15,3-1 8 0,-6-1-8 0,6-3 0 16,-3 4 0-16,0-1 0 0,0 0 0 0,0-2 0 0,3-1 0 15,-3-2 8-15,3 3-8 0,0-3 12 0,-3-3-12 0,1 3 12 16,2-3-12-16,-3 1 0 0,3-6 9 0,0 8-9 16,0-3 0-16,0-5 0 0,0 0 0 0,0 0 8 15,0 0-17-15,0 0-3 0,0 0-1 0,0 0 0 32,5-5-186-32,4-11-37 0</inkml:trace>
  <inkml:trace contextRef="#ctx0" brushRef="#br0" timeOffset="97979.8224">12194 8419 460 0,'0'0'20'0,"0"0"5"0,-3-3-25 0,3 3 0 16,-3-5 0-16,-3 0 0 0,3 0 120 0,3 5 20 15,0 0 3-15,-3-6 1 0,0 1-81 0,3 0-16 16,0 5-3-16,0-6-1 0,3 4-31 0,-3 2-12 15,0-6 8-15,0 6-8 0,6-2 10 0,-6 2-10 16,3-3 12-16,-3 3-12 0,3-5 36 0,-3 5 0 0,3-3 0 16,-3 3 0-16,0 0 12 0,0 0 4 0,0 0 0 15,0 0 0-15,0 0-8 0,0 0-2 0,0 0 0 0,0 0 0 16,0 0-22-16,6 3-5 0,0-1-1 16,3 6 0-16,-3 0 2 0,0 3 1 0,0 0 0 0,3 2 0 15,-1 5-3-15,1 1-1 0,3 2 0 0,-3 0 0 16,0 3 11-16,0 2 1 0,0 1 1 0,0-1 0 15,0 6 0-15,-3-3 0 0,0 3 0 0,0 0 0 16,0-3-4-16,-3 0-1 0,0 3 0 0,-3 2 0 16,0-2-9-16,0 0-3 0,0 2 0 0,0-2 0 15,0 2-1-15,0 0 0 0,0-4 0 0,0-1 0 16,0-3 1-16,3-2 0 0,0 0 0 0,-3-3 0 16,0-5-9-16,0 0 10 0,3-3-10 0,-3 0 10 15,3-5 11-15,-3 3 3 0,0-3 0 0,2-3 0 16,-2-5-24-16,0 0 0 0,0 5 0 0,0-5 0 0,3 5 0 15,-3-5-13-15,0 0 1 0,0 0 1 0,0 0 11 16,0 0 14-16,0 0-3 0,0 0-1 0,0 0 4 0,0 0 1 16,0 0 0-16,-3-5 0 0,1-3-2 0,2 3 0 15,0 5 0-15,-3-5 0 0,-3-1-13 0,3 1 11 16,-3 0-11-16,6 5 10 0,0-6 8 0,-3 1 2 16,0 3 0-16,0-1 0 0,3 3-10 0,-3-5-2 15,0 2 0-15,0-2 0 0,0 2-8 0,3 3 0 16,-3-5 0-16,0 2 0 0,0 0 0 0,0-2-11 15,-3 3 11-15,6 2-12 0,-3-3 12 0,3 3 0 16,-3-3 0-16,3 3 0 0,0 0 0 0,0 0 0 16,0 0 0-16,0 0 0 0,0 0 0 0,0 0 16 15,0 0-4-15,0 0-1 0,0 0-11 0,0 0 0 0,0 0 0 16,0 0 0-16,0 0 0 0,0 0 0 0,0 0 0 16,0 0 0-16,0 0 0 0,0 0 0 0,0 0 0 0,0 0 0 15,0 0 0-15,0 0 0 0,0 0 0 0,0 0 0 16,0 0 0-16,0 0 0 0,0 0 0 0,0 0 0 15,0 0 0-15,0 0 13 0,0 0-3 0,0 0-1 16,0 0-9-16,0 0-11 0,0 0 3 0,0 0 0 16,0 0 8-16,3-5 0 0,3 2 0 0,0-2 0 15,0 0 0-15,0-1 12 0,3 1-4 0,0-3 0 16,0-2-8-16,0-1 8 0,2-2-8 0,1 0 8 16,3-1-8-16,-3-2 11 0,0-5-11 0,3 0 12 15,0 3-12-15,3-4 0 0,-3 1 9 0,-1-3-9 16,4 1 0-16,-3-1 0 0,0 0 0 0,0-2 8 15,0-1-8-15,0 1 0 0,3-6-8 0,-4 3 8 16,4 0-14-16,0-3 2 0,-3 0 1 0,3 3 0 0,3 5 11 16,0 0-13-16,-4 1 5 0,4 4 8 0,-3-2-14 0,3 2 5 15,-6 9 1-15,0-1 0 16,0-2-29-16,-3 2-6 0,-1 4-1 16,1 1 0-16,-6 4-112 0,3-1-22 0,3 0-5 0,-3 3-655 15</inkml:trace>
  <inkml:trace contextRef="#ctx0" brushRef="#br0" timeOffset="110445.5049">4610 5538 1036 0,'0'0'92'0,"0"0"-73"0,0 0-19 0,0 0 0 15,0 0 70-15,0 0 10 0,0 0 3 0,0 0 0 16,0 0-57-16,0 0-11 0,9 2-3 0,-4 1 0 15,4-3-12-15,3 0 0 0,-3 0 0 0,3 3 0 16,0-3 0-16,0 0 0 0,0-3 0 0,3 3 0 16,0 0 0-16,-1 0 0 0,1 0 0 0,0 0 0 0,3-3 0 0,3 1 0 15,-3 2 0-15,3-3 0 0,-1 0 13 0,4 1-3 16,0-1-1-16,3 1 0 0,-3-1 11 0,3-2 1 16,-1-1 1-16,4-2 0 0,-6 3-3 15,3 0-1-15,-4-1 0 0,4 1 0 0,0 0-5 0,0 0-1 16,0-3 0-16,-1 2 0 0,1 4 14 0,0-4 2 15,-3 4 1-15,-3-1 0 0,2 0-4 0,-2 3-1 16,0 0 0-16,-3-2 0 0,-3 2-12 0,3 0-2 16,-6 0-1-16,3 0 0 0,-7 5-9 0,7-5 0 15,-3 3 0-15,-3-3 0 0,0 2 0 0,0-4 0 16,0 2 0-16,0 0 8 0,0 0-8 0,-3 2 0 16,0-2 0-16,3 3 0 0,-3-6 0 0,3 3-14 15,-4 6 3-15,4-4 1 0,0-2-6 0,0 0 0 16,0 0-1-16,0 0 0 0,0 0 0 0,-3 0 0 0,3 0 0 15,3 0 0-15,-6 0-6 0,0 0-1 0,-6 0 0 16,6 0 0 0,-6 0-9-16,0 0-3 0,0 0 0 0,6 0 0 15,0 0-21-15,-6 0-5 0,0 0-1 0,6-2-331 0,-6 2-66 0</inkml:trace>
  <inkml:trace contextRef="#ctx0" brushRef="#br0" timeOffset="110908.2737">5455 5133 1450 0,'0'0'64'0,"0"0"14"0,0 0-62 0,0 0-16 0,0 0 0 0,0 0 0 16,6 3 36-16,3-1 5 0,3 1 1 15,3 0 0-15,-1 4-14 0,4-1-4 0,-3 2 0 0,3 0 0 16,3 2-15-16,0 1-9 0,-3-1 10 0,2-2-10 15,1 3 16-15,-3 2-4 0,0-2 0 0,-3 2 0 16,0 0 1-16,0 3 0 0,-3 0 0 0,-4-3 0 16,1 3 3-16,-3 3 0 0,3-1 0 0,-3 1 0 15,-3 2 24-15,3-3 6 0,-3 3 1 16,0-2 0-16,3-1 12 0,-6-2 2 0,0 0 1 0,0 0 0 16,0 3-42-16,-3-4-9 0,-3 4-2 0,0 0 0 15,-6-6-9-15,0 3 10 0,-2-3-10 0,-1 5 10 16,-6-2-30-1,-3 3-5-15,0-3-2 0,-3 2 0 0,-5-2-122 16,-4 3-25-16,-3 2-5 0,1-5-1 0</inkml:trace>
  <inkml:trace contextRef="#ctx0" brushRef="#br0" timeOffset="112335.0959">2193 5353 345 0,'-12'-14'15'0,"6"9"4"0,3 0-19 0,-3-1 0 0,-3 1 0 0,3 0 0 16,-3 0 281-16,3-3 53 0,-3 2 10 0,3 1 3 15,-9 0-248-15,6 2-50 0,3 0-9 0,-6 1-3 16,4-1-15-16,2 3-3 0,-3 0-1 0,-3 3 0 16,3-3-18-16,-6 5 0 0,6-2 0 0,-9 2 0 15,3 0-24-15,6 1-3 16,-11 2 0-16,2-1 0 0,0 1 27 0,0 3-8 0,0 0 8 0,0-1 0 16,0 3 0-16,1 3 0 0,-4-2 0 0,6-1 0 15,3 0 0-15,3-2 0 0,0-1 0 0,3 1 8 16,6 2-8-16,0-2 0 0,0-1 0 0,6 1 0 15,3-1 0-15,-3 1 0 0,3-1 0 0,3 1 0 0,3 2 0 0,0-2 0 16,2 5 0-16,1-3 0 0,-3-2 0 0,3 2 0 16,0 0-8-16,0 3 8 0,-3 0 0 0,2-3 0 15,-2 3 0-15,0-3 0 0,-3-2 0 0,0 2-8 16,0 0 8-16,-3 0 0 0,3-2 0 0,-3 2 12 16,-3-2 0-16,3-1-1 0,-6-2 16 0,0 3 3 15,-1-3 1-15,1 0 0 0,-3-8-3 0,3 5-1 16,-3-5 0-16,-3 5 0 0,0 3 8 0,1 0 1 15,-4 0 1-15,0-3 0 0,-3 1-29 0,-3-1-8 0,3 0 0 16,-6 1 0-16,0-1 0 0,0 0-18 0,-3 0 3 16,6 1 1-1,-8-6-48-15,-1 2-10 0,3-2-1 0,6 0-1 16,-6 0-31-16,6 0-7 0,-3-2 0 0,3-1-1 0</inkml:trace>
  <inkml:trace contextRef="#ctx0" brushRef="#br0" timeOffset="112812.1864">2318 5297 1292 0,'-3'-3'28'0,"-3"3"7"0,0 0 1 0,3-2 0 0,3 2-36 0,0 0 0 0,0 0 0 0,0 0 0 16,0 0 32-16,0 0 0 0,0 0 0 0,9-3 0 15,0-2-19-15,3-1-4 0,2 4-1 0,7-3 0 16,-6-1 23-16,6 4 4 0,3-6 1 0,3 2 0 16,2-2-7-16,1 3-1 0,6-3 0 0,0 0 0 15,-1 3 7-15,4-3 1 0,-3 3 0 0,-4-1 0 16,1 1-20-16,-3 0-3 0,-3 0-1 0,-3-1 0 15,-4 1-12-15,-2-3-10 0,3 3 2 0,-6-1 0 16,0 1-48 0,-3-3-10-16,0 0-2 0,-3 0 0 0,2 3-116 0,-5-3-23 15</inkml:trace>
  <inkml:trace contextRef="#ctx0" brushRef="#br0" timeOffset="113138.7494">2651 4792 1350 0,'-3'-6'29'0,"-3"1"7"0,6 0 0 0,-3 2 3 0,-3-2-31 16,6 0-8-16,0 5 0 0,0 0 0 0,0 0 40 0,0 0 6 16,0 0 2-16,0 0 0 0,6 10-34 0,3 3-6 15,-3 6-8-15,3 2 11 0,-3 0 2 0,-3 8 1 16,0 0 0-16,0 6 0 0,-3 2 7 0,0 5 2 0,0 0 0 15,0 3 0-15,0-2 26 0,-3 2 6 0,3-3 1 16,0 0 0-16,0-2-12 0,0-3-3 0,0 0 0 16,0-2 0-16,-3 2-33 0,3-3-8 0,-3-2 0 0,3-3 0 15,0 0 0-15,0-3 0 0,0-4 0 0,0 1 0 32,-6-1-29-32,3-4-5 0,0-2-1 0,0-3 0 15,-3 3-36-15,6-5-7 0,-6-1-2 0,6-2 0 16,0-2-24-16,0-6-4 0,6 5-2 0,-6-5 0 0</inkml:trace>
  <inkml:trace contextRef="#ctx0" brushRef="#br0" timeOffset="113583.3846">3008 5625 576 0,'9'-3'51'0,"-3"1"-41"0,6-4-10 0,0 1 0 16,3-3 116-16,3 3 22 0,-3-3 4 0,2 0 1 0,1 0-60 0,0 0-12 15,-6 0-3-15,3 3 0 0,0-3-54 0,-3 3-14 16,0-3 0-16,-4 3 0 0,-2-1 0 0,0-2 0 15,-3 3 0-15,0 0 0 0,-3-3 9 0,0 8-1 16,0 0 0-16,-3-6 0 0,0-1 23 0,-3 1 4 16,0 1 1-16,1 0 0 0,-1-1 9 0,-3 4 3 15,0-4 0-15,0 6 0 0,0-2-12 0,0 2-1 16,-3-3-1-16,3 3 0 0,0 0-3 0,0 0-1 16,0 0 0-16,-3 0 0 0,1 0-20 0,-1 0-10 15,3 3 10-15,-3-1-10 0,3 6 8 0,0-2-8 16,-3 2 0-16,3 2 0 0,3-2 11 0,0 5-11 15,-3 3 12-15,6-3-12 0,-3 1 9 0,3 2-9 16,0-3 0-16,-3 3 9 0,3 0-9 0,3-3 0 16,0 0 0-16,0-2 8 0,0-1-8 0,3-5 0 0,-3-5 0 0,6 8 0 15,-6-8 0-15,3 6 0 0,-3-6 0 16,9 0 8-16,3 0 5 0,0-3 1 0,-3 0 0 0,6-5 0 16,0-2-14-16,3-1-12 0,-3 1 3 0,-1-4 0 15,1-1 9-15,0 1 11 0,0-2-3 0,0 3 0 16,-3 3-8-16,-3-1-11 0,0 6 3 0,-3-3 0 15,-6 8 8-15,9-3 0 0,-9 3 0 0,0 0 0 16,0 0 0-16,0 0 0 0,6 6 0 0,-4 1 0 16,4 4 0-16,0 0 0 0,0-1 0 0,-3 3 0 15,0 3-19-15,0 0 2 0,3-3 0 0,-6 3-561 16,3 0-112-16</inkml:trace>
  <inkml:trace contextRef="#ctx0" brushRef="#br0" timeOffset="113961.598">3446 5411 1497 0,'0'0'66'0,"0"0"14"0,0 0-64 0,0 0-16 16,0 0 0-16,0 0 0 0,0 0 76 0,0 0 12 0,0 8 3 0,0 5 0 15,0-3-50-15,3 6-9 0,-3 0-3 0,3 0 0 16,0 3-16-16,0-1-3 0,-3 1-1 0,3-1 0 16,0-2-9-16,0 0 0 0,0-3 0 0,0-2 8 15,-3-3-8-15,3 0 8 0,-3-8-8 0,0 0 8 16,0 0 0-16,2 8-8 0,-2-8 12 0,0 0-4 16,0 0 22-16,0 0 4 0,0 0 1 0,6-3 0 15,0-2 10-15,-3-1 3 0,0-2 0 0,3 0 0 16,0 1-20-16,0-4-3 0,-3-2-1 0,3-1 0 15,-3-4-16-15,3 2-8 0,0 6 0 0,0-4 8 16,0-4-8-16,-6 2 0 0,6 0-10 0,-3 0 10 31,6 3-40-31,0 0-3 0,3-1 0 0,0 4 0 0,-7 2-168 16,4 0-33-16,3-13-8 0,-3 8 0 0</inkml:trace>
  <inkml:trace contextRef="#ctx0" brushRef="#br0" timeOffset="114386.2258">3779 5186 1479 0,'0'0'65'0,"0"0"15"0,0 0-64 0,0 0-16 0,0 0 0 0,0 0 0 16,0 0 55-16,0 0 8 0,9-3 1 0,-3 1 1 16,3 2-30-16,0-3-7 0,3 3 0 0,3-5-1 15,-3 2-8-15,5-2-2 0,1-3 0 0,0 2 0 16,0-1-8-16,3-1-1 0,0-3-8 0,2 3 12 16,-2-3-12-16,3 4 0 0,-3-4 0 0,0 0-10 15,0 3-38-15,-4 0-8 16,-2-5-2-16,0 3-465 0,0-1-93 0</inkml:trace>
  <inkml:trace contextRef="#ctx0" brushRef="#br0" timeOffset="114605.6684">4011 4675 1350 0,'-3'-10'60'0,"0"7"12"0,-3-2-58 0,0 5-14 16,6 0 0-16,0 0 0 0,-3 0 88 0,-3 8 16 15,1 0 2-15,-1 7 1 0,0 4-55 0,-3 7-10 16,0 6-2-16,0 3-1 0,0 7 4 0,3 6 1 0,-3 4 0 0,3 7 0 16,0-1 3-16,0 0 1 0,0 0 0 15,3 0 0-15,0-5-23 0,3 0-4 0,-3 0-1 0,3 0 0 16,0-3-20-16,0-5-20 0,3-5 4 16,-3-3-982-16</inkml:trace>
  <inkml:trace contextRef="#ctx0" brushRef="#br0" timeOffset="200045.2751">3934 15475 979 0,'0'0'43'0,"0"-2"9"0,-3-6-41 0,3 3-11 15,0-1 0-15,0 6 0 0,0-2 41 0,0-4 7 16,3-2 0-16,0 3 1 0,-3 0-10 0,0 2-3 16,3-2 0-16,-3 5 0 0,0-5-9 0,0 5-3 15,0-6 0-15,0 6 0 0,0-5-15 0,0 5-9 16,-3-3 10-16,3 3-10 0,0 0 8 0,0 0-8 0,0 0 0 15,0 0 9-15,-6-2-9 0,6 2 12 0,0 0-12 0,0 0 12 16,0 0 4-16,0 0 2 0,0 0 0 0,0 0 0 16,0 0 5-16,0 0 1 0,0 0 0 0,0 0 0 15,0 0 1-15,0 0 1 0,0 0 0 0,-3 2 0 16,3-2-2-16,0 0-1 0,-3 6 0 0,0-1 0 16,0 0-2-16,0 1 0 0,0-1 0 0,3 5 0 15,-3-2 3-15,3 11 0 0,0-3 0 0,0 5 0 16,-3 0 6-16,0 6 2 0,0-1 0 0,3 8 0 15,-3-2 3-15,0 8 1 0,0-3 0 0,-3 5 0 16,3-2-1-16,0 2 0 0,-3-2 0 0,3 0 0 16,0 2-11-16,-3 0-3 0,3 3 0 0,1 0 0 15,-1 3-8-15,0-3-1 0,3-5-1 0,0 5 0 16,0-6-1-16,0-2 0 0,0-2 0 0,0-4 0 16,0 1-1-16,3-5 0 0,-3-1 0 0,3 1 0 15,2-6-1-15,-2 5-8 0,-3-7 12 0,3-1-4 0,0-5-8 16,-3 3 10-16,0-5-10 0,0-3 10 0,0 2-10 0,0-2 8 15,0 0-8-15,0-8 8 16,0 0-32-16,0 0-6 0,0 0-2 0,0 0-696 16,0 0-140-16</inkml:trace>
  <inkml:trace contextRef="#ctx0" brushRef="#br0" timeOffset="200541.6968">3782 15724 1771 0,'-3'-16'78'0,"3"8"17"0,0 3-76 0,3-3-19 0,-3-2 0 0,3 2 0 16,0-6 36-16,0 1 3 0,6 0 1 0,0 2 0 15,0-2-15-15,6-3-2 0,6-2-1 0,-1-1 0 16,1-2-14-16,3 3-8 0,3-4 10 0,3 4-10 16,2-3 0-16,4 2 0 0,-3 1 0 0,2 2 0 15,-2-3 0-15,0 6 0 0,3 0 0 0,-4 2 0 16,1 3 0-16,0 6 8 0,0-1-8 0,-1 6 0 16,-5-1 11-16,0 6-11 0,0 3 12 0,0 2-12 0,-1 3 16 15,-5 5-3-15,0 3-1 0,-3 0 0 16,-3 2 12-16,0 6 3 0,-6 2 0 0,0 6 0 0,-4 5 11 15,-5 3 2-15,0 2 1 0,-5 3 0 0,-4-3-1 0,0 3-1 16,-3 0 0-16,-3 0 0 0,-3 0-8 16,0-3-2-16,-6 3 0 0,1-5 0 0,-1-1-11 0,-6-2-2 15,0-3-1-15,-3 1 0 0,1-4-7 0,-4-4-8 16,-3-1 11-16,-2-2-11 0,-7 0 22 0,3 0-2 16,-5-6-1-16,-1 0 0 0,1-4-19 0,-1 1-16 15,3-4 4-15,1-3 0 0,-1-3-2 0,3 0 0 16,4-2 0-16,2-9 0 15,3 4-15-15,10-6-3 0,5 0-1 0,6-6 0 16,0 4-112-16,6-9-23 0,9 3-4 0</inkml:trace>
  <inkml:trace contextRef="#ctx0" brushRef="#br0" timeOffset="200976.3873">5139 15616 1944 0,'-9'-11'43'0,"6"6"9"0,1 0 1 0,2-1 1 0,-3 4-43 0,3 2-11 16,0 0 0-16,0 0 0 0,0 0 29 0,0 0 4 15,0 0 1-15,0 0 0 0,0 0-20 0,0 0-4 16,-3 5-1-16,0 5 0 0,-3 1-9 0,3 2 0 16,0 3 0-16,-3 11 8 0,3-1 27 0,0 6 5 15,0 5 0-15,0 3 1 0,3-1-13 0,-3 4-4 16,0-1 0-16,3 6 0 0,0-3 24 0,0 2 4 15,0-2 0-15,0 0 1 0,3-3-1 0,0-2 0 16,0-5 0-16,0-1 0 0,0-2-41 0,-3-3-11 0,0 0 0 16,0-3 0-16,-3-2 0 0,3-3 0 15,-3-2 0-15,0-1 0 0,-3-2-16 0,3 3-6 0,-6-6-1 0,0-5 0 32,0 3-140-32,-3-4-28 0,-6-1-5 0,0-6-466 0,4-6-93 0</inkml:trace>
  <inkml:trace contextRef="#ctx0" brushRef="#br0" timeOffset="201227.8811">4934 15740 1724 0,'3'-8'76'0,"0"3"16"0,-3-3-73 0,3 0-19 15,0-3 0-15,6 3 0 0,3-2 55 0,6-3 7 16,2-1 2-16,10-1 0 0,3-4-8 0,3 3-2 15,5-5 0-15,7 0 0 0,9 0-20 0,5-1-4 16,4 1-1-16,-4 0 0 0,1 0-17 0,-1-3-3 16,7 0-1-16,-7 3 0 0,-5 5-8 0,-1 0 0 15,-5 3 0-15,-4 3 0 16,-5 2-35-16,-9 2-5 0,-3 4-2 0,-4 2 0 16,-5 0-117-16,-6 5-23 0,-6 0-5 0</inkml:trace>
  <inkml:trace contextRef="#ctx0" brushRef="#br0" timeOffset="201440.1943">4961 16208 2415 0,'0'0'53'0,"6"6"11"0,-6-6 3 0,12 2 1 0,6 4-55 0,2-6-13 0,1-6 0 0,9 6 0 15,3-8 20-15,5 0 0 0,4-7 1 0,9-1 0 16,-1-3-11-16,10-2-2 0,-1-3-8 0,7 0 12 31,-7 3-129-31,4 0-27 0,2-3-4 0,4 0-820 0</inkml:trace>
  <inkml:trace contextRef="#ctx0" brushRef="#br0" timeOffset="201936.1937">7149 15412 748 0,'-3'-5'67'0,"-6"-1"-54"16,-3-2-13-16,3 1 0 0,0-1 212 0,-3 0 39 0,-3 0 8 0,0 0 1 16,3 2-158-16,-6 4-32 0,-2-1-6 0,-1 6-2 15,-3-1-31-15,-3 4-7 0,-6 2 0 0,-2 5-1 16,-4 0-15-16,-3 6-8 0,-2 2 10 0,2-3-10 16,3 9 15-16,4-3-3 0,-4 2-1 0,6 1 0 15,0-1 9-15,7 0 3 0,-1 1 0 0,6 2 0 16,6 0-23-16,6-2 0 0,3-1 0 0,6 1 8 15,6-4-8-15,6-1 0 0,6 4 0 0,6-2-8 16,3-6 8-16,5 1-10 0,4-1 10 0,6-2-10 16,2 0 10-16,1-3 0 0,0 1 0 0,-1-1 0 15,1 0 10-15,-6 0 1 0,-4 3 0 0,-2-3 0 16,-3 1 23-16,-6-1 5 0,-6 3 1 0,-4 2 0 16,1 1 11-16,-6 2 2 0,-6 3 1 0,-6 0 0 15,-6 5-5-15,-3-3-1 0,-2 3 0 0,-7 0 0 16,-3 0-19-16,-3-2-4 0,-6-3-1 0,-5 7 0 15,-4-4-24-15,-3 2 8 0,-2-5-8 0,-4 2 0 16,3-5-32-16,1-2-11 16,-4 5-2-16,1-8-1 0,2-1-177 0,0-7-35 15</inkml:trace>
  <inkml:trace contextRef="#ctx0" brushRef="#br0" timeOffset="203391.5948">10366 15438 1429 0,'0'0'31'0,"-3"-5"6"0,-3 0 2 0,3 0 2 0,-3-1-33 0,0 1-8 0,0 0 0 0,1-3 0 16,-1 2 42-16,-3-1 6 0,0-1 2 0,-3 0 0 15,3 2-27-15,-3-2-6 0,3 3-1 0,-3-3 0 16,0 0-5-16,-3 6-2 0,3-4 0 0,-2 1 0 16,-1 0 6-16,-3 2 1 0,0 0 0 0,-3 3 0 15,-3 0-1-15,-2 3 0 0,-7 0 0 0,0 5 0 16,-3 2-5-16,1 3-1 0,-4 1 0 0,0 4 0 15,3 1 8-15,7 2 2 0,-1-3 0 0,6 4 0 16,0-1 3-16,9 3 1 0,1-3 0 0,2 3 0 16,0-1-15-16,3 1-8 0,3 0 8 0,3-3-8 0,0 3 0 15,3-5 0-15,3-4 0 0,3 1 0 0,0-5 0 16,3 2 0-16,0-8-12 0,6 1 4 0,-1-9-1 0,4 0 0 16,0-5 0-16,6-2 0 0,0-3 9 15,0-1 0-15,-1-4 0 0,1-1 0 0,3-2 17 16,0 3 3-16,-3-4 0 0,2-1 0 0,4-4-11 0,-3 3-1 15,-3-2-8-15,0 2 12 0,-1 0-2 16,-2 3-1-16,-3 5 0 0,0 3 0 0,-3 2 1 0,0 6 0 16,-6 3 0-16,3 4 0 0,-1 3 6 0,-2 9 0 15,-3 2 1-15,0 7 0 0,-6 6-8 0,0 6-1 16,-6 5-8-16,-3 7 12 0,-3 6 0 0,-5 3-1 16,-7 2 0-16,0 0 0 0,-3-2-3 0,-3-1-8 15,1 1 12-15,2-3-4 0,-6-6-8 0,3-4 10 16,1 2-10-16,-1-6 10 0,3-2 2 0,0-5 1 15,0-3 0-15,4-2 0 0,-1-9-1 0,3 1-1 0,3-11 0 0,0 5 0 16,0-3 5-16,4-7 0 0,2 2 1 0,0-5 0 16,0 0 11-16,3-5 1 0,3 2 1 15,3-2 0-15,0-3 2 0,3-2 1 0,3-1 0 0,6-2 0 16,0-3-14-16,6-3-3 0,3-2-1 0,5-3 0 16,4-2-15-16,6 0-12 0,3-9 3 0,-1-2 0 31,7 5-27-31,0-2-6 0,2 0-1 0,-2-3 0 0,-3 2-150 15,-1-2-31-15</inkml:trace>
  <inkml:trace contextRef="#ctx0" brushRef="#br0" timeOffset="203664.7195">10804 15602 2257 0,'0'0'100'0,"0"0"20"0,0 0-96 0,-3 8-24 15,0 3 0-15,0-3 0 0,3 10 12 0,0 1-2 16,6 2-1-16,-3 3 0 0,3 0 11 0,0 2 1 0,3-2 1 0,-3 3 0 16,0-6-7-16,2 2-2 15,-2-4 0-15,3 0 0 0,-3-4-13 0,3-1 0 0,-3-1 0 16,0 0 0-1,0-5-31-15,-3 0 1 0,0 0 0 0,0 0 0 16,-6 0-88-16,3-8-18 0,-3 2-3 0</inkml:trace>
  <inkml:trace contextRef="#ctx0" brushRef="#br0" timeOffset="203838.9675">10890 15224 1152 0,'-6'-16'51'0,"3"8"10"0,3 0-49 0,-3 0-12 16,3 3 0-16,0-3 0 0,3 3 207 0,0 2 38 15,6 3 8-15,0 0-1021 16</inkml:trace>
  <inkml:trace contextRef="#ctx0" brushRef="#br0" timeOffset="204664.4655">11268 15409 1785 0,'0'0'159'0,"0"0"-127"0,0 0-32 16,0 8 0-16,0 3 64 0,3 2 8 0,0 6 0 0,3 4 1 15,0 4-25-15,-3 5-4 0,0 2-2 0,-3 0 0 16,6 3-14-16,-6 1-2 0,0-1-1 0,3 0 0 15,0-3-17-15,3-2-8 0,-3-6 0 0,0 1 8 16,3-6-8-16,0-3 0 0,-3 1 0 0,3-6 0 16,0-2-9-16,0-3 9 0,-1 0 0 0,-2-3 0 15,-3-5 0-15,0 0 0 0,0 0 10 0,9-5-2 16,-3-1 12-16,0-2 4 0,-3-5 0 0,6 0 0 16,-3-6-3-16,3-2 0 0,0-3 0 0,0-2 0 15,3-1-21-15,0 4 0 0,0-1 0 0,0 5 0 16,-4 6 8-16,1 0-8 0,0 5 8 0,-3 3-8 15,-6 5-12-15,6 0-8 0,3 0 0 0,-3 5-1 16,0 0 12-16,0-2 9 0,0 7-12 0,0-2 12 16,0 0-27-16,3 0 2 0,-3 3 0 0,3-3 0 15,0 2-14-15,0-2-2 16,2-5-1-16,-2 2 0 0,0-2 16 0,3-3 3 0,3-3 1 0,-3 3 0 16,3-5 22-16,3 2 0 0,0-2-9 0,2-3 9 0,-2 3 0 15,3-3 14-15,0 3-2 0,0-9-1 0,-3 9 7 0,0-3 2 16,-1 0 0-16,-2 0 0 0,-3-2-4 0,0 2-1 15,0-3 0-15,0 3 0 0,-3-5-7 0,0 5-8 16,-3-3 11-16,0 3-11 0,-3-2 8 0,0 2-8 16,0-3 0-16,-3 1 0 0,0-1 8 0,0 1-8 15,-3-1 0-15,0 0 0 0,3 4 0 0,-6-1 0 16,3 0 0-16,0 2 0 0,0 1 0 0,-3 5 0 16,0-3 0-16,3 3 0 0,-6 3-8 0,3 2 8 15,-3 1 0-15,0 4-9 0,0 6 9 0,0 0 8 0,3 2-8 16,-3 4 11-16,0 1 1 0,4 4 0 0,-1-3 0 15,3-3 0-15,3 0 2 0,0 6 1 0,0-9 0 16,0 1 0-16,6-1-7 0,0-2-8 0,-1-5 11 16,1 2-11-16,3-3 8 0,0-2-8 0,3 0 0 15,3-5 0-15,0-3 0 0,0 0-12 0,6-5 0 16,-1-1 0-16,1-4 0 0,3-4 1 0,3 1 0 0,-3-5 0 16,6-1 11-16,-1-2 0 0,1 0 0 0,0-3 0 15,0 3 8-15,2-6 3 0,1 4 1 0,-3-4 0 16,3 6 6-16,-4 2 2 0,-2 4 0 0,0 4 0 15,-3 0 6-15,-3 6 2 0,-1 0 0 0,1 5 0 16,-6 3-15-16,0-1-2 0,3 6-1 0,-3 0 0 16,-3 3-10-16,0 2 0 0,-4 0 0 0,-2 0 0 15,0 1 0-15,-6 1 8 0,0-1 0 0,-3-1 0 16,-3 0 25-16,-2-2 5 0,-1-1 1 0,-6 1 0 16,-3-3-15-16,0-3-2 0,-6 6-1 0,-3-3 0 0,1-6-10 15,-7 1-3-15,-3 0 0 0,-3-1 0 0,1-2-16 16,-4-2-4-16,3 2-1 0,4-3 0 15,-4 0-71-15,6 1-15 16,0 2-2-16,4-6-1029 0</inkml:trace>
  <inkml:trace contextRef="#ctx0" brushRef="#br0" timeOffset="206877.1222">14644 15351 1854 0,'8'-8'40'0,"1"0"9"0,0-2 2 0,3-1 1 0,3 1-41 0,0-4-11 0,6-2 0 0,0 3 0 15,0 0 23-15,5-3 2 0,-2 3 1 0,0-3 0 16,0-3-3-16,0 4-1 0,-4-1 0 0,1-3 0 16,0-2-22-16,0-3 0 0,0 3 0 0,-3-5 0 15,-4-1 0-15,1 1 0 0,-3-3 0 0,3-3 0 16,-6 0 0-16,0 0 0 0,0-5 0 0,-3 6 0 15,-3-4 0-15,0 3 0 0,0-2 0 0,-3 2 0 0,0-2 13 0,0-1-1 16,-6 1-1-16,3 2 0 0,0 3 3 0,-3 0 1 16,-3 0 0-16,3 5 0 0,-3 3-1 0,0 2 0 15,-3-2 0-15,0 5 0 0,-2 3 6 0,2 0 2 16,3 0 0-16,-6 2 0 0,0 1-22 0,3 2 0 16,-3 2-10-16,3 1 10 0,-3 0 0 0,0 2 0 15,4-2 0-15,-4 2 0 0,6 1 0 0,-3 2 0 16,3-3 10-16,-3 6-2 0,3-1-8 0,3-2 0 15,-3 3 0-15,3-1 0 0,0 4-10 0,0-1 10 16,3 3-12-16,0 3 12 0,-3-1 0 0,6 6 0 16,-3 3 8-16,3 2-8 0,0 3 0 0,0 2 0 15,-3 6-8-15,3 2 8 0,0 3 0 0,0 0 17 0,0 6-1 16,0 2-1-16,3 7 16 0,-3 1 3 0,0 6 1 16,0 1 0-16,3 4 3 0,-3-3 1 0,6 2 0 0,-3-2 0 15,0 0-3-15,3 0-1 0,0-3 0 0,0-2 0 16,0-3-15-16,0-1-2 0,3-4-1 0,0 2 0 15,0-2-5-15,0-3-2 0,0 5 0 0,0-5 0 16,0 0 2-16,0-5 0 0,-1-3 0 0,1 0 0 16,0-5-12-16,0-1 12 0,-6 1-12 0,3-3 12 15,-3-2-12-15,-3-1 8 0,3-2-8 0,-3-3 8 16,-3 3-8-16,0-3-11 0,0 0 3 0,-3-2 0 16,-3-6-42-1,-3 0-8-15,1 1-2 0,-1-1 0 0,-3 0-133 0,0-5-27 0,-6-3-6 16</inkml:trace>
  <inkml:trace contextRef="#ctx0" brushRef="#br0" timeOffset="207123.6663">14462 15460 2592 0,'12'-8'230'0,"3"2"-184"0,3 1-37 0,2 2-9 15,4-2 12-15,3 5 0 0,6 0 0 0,3 0 0 16,2 5-4-16,7-5 0 0,5 3 0 0,4-3 0 16,0 3-8-16,2-1 0 0,1-2-10 0,-4 0-778 15,4 6-155-15</inkml:trace>
  <inkml:trace contextRef="#ctx0" brushRef="#br0" timeOffset="207557.7833">15995 15256 2282 0,'-3'-8'50'0,"0"-3"10"0,-3 3 3 0,0-2 1 0,3 2-51 0,0 0-13 16,0 0 0-16,0 3 0 0,0-1 23 0,3 6 1 16,-6-2 1-16,0-1 0 0,3 3-14 0,-3 5-3 15,-3 1-8-15,3 2 12 0,-5 8-12 0,2 2-16 16,-3 1 3-16,0 4 1 0,0 4 3 0,0 2 1 16,0 0 0-16,3 0 0 0,0 3 8 0,3-6-8 15,3 3 8-15,0-5-8 0,6 0-13 0,0-3-3 16,0 0 0-16,3-2 0 15,3-3-5-15,3-3-2 0,0-2 0 0,6-6 0 16,-3 3 31-16,3-5-9 0,2-6 9 0,1 0 0 0,-3-2 0 0,3-3 8 16,0 0 0-16,0 0 0 0,-4-5 20 0,1 2 5 15,0-2 1-15,-3-3 0 0,3 0-2 0,-6 0-1 0,0-2 0 16,0-1 0-16,0-2 6 0,-4 0 2 0,1 0 0 16,-3-3 0-16,0 3-22 0,-3 2-4 0,-3-2-1 15,-3 5 0-15,-3 1-1 0,0-1-1 0,-3 0 0 0,-2 0 0 16,-4 3-10-16,0 2 0 0,-3 3 0 0,-3 0-11 15,0 3-11-15,-6 0-2 0,4 5-1 0,-1 0 0 32,0 2-104-32,3 1-21 0,-6 5-4 0,4-3-1 0</inkml:trace>
  <inkml:trace contextRef="#ctx0" brushRef="#br0" timeOffset="207973.3559">16691 15118 2365 0,'-3'-16'104'0,"6"14"23"0,6-4-102 0,-3 4-25 15,-6 2 0-15,0 0 0 0,6 0 28 0,6 2 1 16,0 6 0-16,-6 3 0 0,-6 2-29 0,6 6 0 15,6 2 0-15,-3 5 0 0,-9 1 0 0,3 2 0 16,3 0 0-16,-3 3 0 0,-3 0 0 0,-3-1 0 16,-3-2-8-16,6-2 8 0,0-3-9 0,0-3 9 15,-6 0 0-15,3-5-9 0,3-3 9 0,-3 0 0 16,-3-5 0-16,0 0 0 0,0-2 20 0,6-6 0 0,0 0 0 0,0 0 0 16,-6 0 16-16,6 0 4 0,3-8 0 0,0 2 0 15,-6-2 2-15,0-2 1 0,6-1 0 0,3-2 0 16,3-3-7-16,-3-2-2 0,0-4 0 0,6 7 0 15,3-7-25-15,0 4-9 0,-4-3 0 16,4-1 9-16,3 4-9 0,0 2 0 0,-3-2 0 0,0 2 0 31,0-3-24-31,3 1-6 0,2-1-2 0,-2 3 0 16,0 0 0-16,3 3 0 0,3-3 0 0,0 3 0 0,-1 0-100 16,1 0-20-16,0-1-4 0,6 1-895 0</inkml:trace>
  <inkml:trace contextRef="#ctx0" brushRef="#br0" timeOffset="208430.5617">17498 15311 1958 0,'0'0'174'0,"0"0"-139"16,0 0-35-16,0 0 0 0,0 0 43 0,0 0 1 16,9 3 1-16,-9-3 0 0,0 0-25 0,9 3-4 0,6-1-2 15,3 1 0-15,-6-3-14 0,5 3 0 16,1-6 0-16,6 3 0 0,3-3-23 0,-3 1-1 16,-3-4 0-16,-1 4 0 0,10-6 7 0,-6-3 1 0,-6 1 0 15,3-4 0-15,-3 1 16 0,2 0 12 0,-5-3-1 0,0 0-1 16,0 0 35-16,-3-2 7 0,3-1 2 0,-3 1 0 15,0 2-13-15,-3-3-2 0,-1 4-1 0,1 1 0 16,-6 1 0-16,3 3 0 0,-3 2 0 16,-3-3 0-16,0 0-10 0,0 3-1 0,-3 3-1 0,-3 0 0 15,3 2-26-15,-6 1 0 0,4 4 0 0,-7 1 0 16,0 2 0-16,0 3 0 0,-3 5 0 0,-3 1 0 16,-3-1-11-16,3 5 11 0,1-2-8 0,2 5 8 15,-6 1 0-15,3-1 0 0,3 0 0 0,3 0 0 16,0 0 0-16,3-2 8 0,-6-1 0 0,9 1 0 15,3-1-16-15,1 1-4 0,-4-3 0 0,0 0 0 16,9-1-32-16,0 1-8 16,0-2 0-16,2-1-679 0,4 0-135 0</inkml:trace>
  <inkml:trace contextRef="#ctx0" brushRef="#br0" timeOffset="208828.0145">18602 14859 2307 0,'-6'-19'102'0,"3"12"22"0,0 1-100 0,1-2-24 0,-4 3 0 0,3 0 0 15,-3 2 41-15,0 0 3 0,0 3 1 0,0 0 0 16,-3 3-34-16,-3 2-11 0,0 3 0 0,0 3 0 15,-3-1 0-15,3 9 0 0,-3 0 0 0,1 2-12 16,2 5 3-16,3 1 1 0,0-1 0 0,0 1 0 16,6-4 19-16,0 4 4 0,3-3 1 0,0-1 0 15,3 1-16-15,0 0 0 0,3-5 0 0,-3 2 0 16,3-3 0-16,0-2 0 0,3 3 0 0,-3-6 0 16,3 3 40-16,-1-6 1 0,1 4 1 0,0-4 0 15,0 1 2-15,3-1 0 0,-3 4 0 0,0-4 0 16,0 1-20-16,0 2-4 0,-9-5-1 0,3 2 0 15,-3 4 3-15,-3-1 1 0,-3-2 0 0,-6 2 0 16,-3 0-37-16,-3 0-7 0,-3 0-2 0,-5 1 0 16,-4-1-14-16,-3 0-3 15,-3-5-1-15,-2 3 0 0,-1-3-183 0,0-3-36 16</inkml:trace>
  <inkml:trace contextRef="#ctx0" brushRef="#br0" timeOffset="209170.0413">19004 14843 2718 0,'0'0'60'0,"6"-5"12"0,0 0 2 0,3 2 2 0,3 0-60 0,3 3-16 0,6 0 0 0,3 0 0 16,2 0 0-16,1 0 0 0,3 0 0 0,3 3 0 15,2 0 0-15,4-3 0 0,3 0-9 0,5-3 9 16,4 0-12-16,0 1 12 0,-1-1-13 0,4 0 5 31,-7-2-16-31,4-3-4 0,0 3 0 0,-4-3 0 0,-5 3 4 0,-1-3 0 0,-2 2 0 0,-6 1 0 31,-3 0-26-31,-7-3-5 0,-5 3-1 0,0-3 0 16,-3 2-150-16,-6-2-30 0</inkml:trace>
  <inkml:trace contextRef="#ctx0" brushRef="#br0" timeOffset="209497.2439">19802 14078 1209 0,'0'0'108'0,"0"0"-87"16,0 0-21-16,0 8 0 0,0 3 138 0,3 5 23 0,-3 2 5 0,0 6 1 15,0 5-62-15,-3 6-12 0,3 4-2 0,-3 9-1 16,0 5-16-16,0 3-3 0,0 2-1 0,0 3 0 15,-3-1-16-15,3 4-3 0,-3-1-1 0,0 4 0 16,0-4-6-16,3-5-2 0,-6-5 0 0,3 3 0 16,0-6-24-16,1-2-5 0,-4-1-1 0,3-2 0 15,0-2-12-15,-3-1 9 0,0-2-9 0,3-6 8 16,-6 0-8-16,0-2 0 0,0-5 0 0,-3-1-11 31,-3 1-145-31,1-4-28 0,-28 9-7 0,3-16-1 0</inkml:trace>
  <inkml:trace contextRef="#ctx0" brushRef="#br0" timeOffset="213310.1877">13477 15536 230 0,'0'0'20'0,"3"-5"-20"16,0 2 0-16,-3 3 0 0,3-5 95 0,-3 5 14 15,0 0 3-15,3-3 1 0,-3 3-81 0,0 0-16 16,0 0-3-16,0 0-1 0,0 0-12 0,0 0-16 16,0 0 3-16,0 0 1 15,0-5-15-15,0 5-2 0,0-2-1 0,-3-4 0 0,3 6 18 0,-6-2 3 0,6 2 1 0,-3-3 0 16,0-2 27-16,3 5 5 0,-6-6 2 16,3 4 0-16,-3-1 25 0,3 0 5 0,0-2 0 0,0 0 1 15,0 2-7-15,0-2-2 0,-3 0 0 0,3-1 0 16,3-2-5-16,-3 6-2 0,0-9 0 0,0 9 0 15,-3-1-11-15,3-2-2 0,0-1-1 0,0 4 0 16,0-1-5-16,3 3-1 0,-6-3 0 0,3 1 0 16,-3-1-10-16,0 3-3 0,1-3 0 0,-1 3 0 15,3 0-8-15,-6 3 0 0,3-3 0 0,-3 3 0 16,3-3 14-16,0 2-2 0,-3 1-1 0,3 0 0 16,-3 2 1-16,0-2 0 0,0 2 0 0,0 0 0 15,0 6 9-15,0-3 3 0,0 0 0 0,4 0 0 16,-1 2 6-16,3 1 2 0,-3-1 0 0,3 4 0 0,0 1-12 15,0 1-1-15,0 0-1 0,6 0 0 0,-3 3-10 16,0-1-8-16,0-2 12 0,3 2-12 0,-3 1 0 16,0-3 0-16,3 2 0 0,0-4 0 0,0-1 12 15,-3 0-4-15,3-2 0 0,-3-1-8 0,3-2 0 0,-3 0 0 16,0-8 0-16,0 0 0 0,6 5 0 16,-6-5 0-16,0 0 0 0,5 0 0 0,1-2 10 0,0-6-10 15,0 0 8-15,0-3-8 0,3 6 19 0,0-6-2 16,0-4 0-16,0-1 0 0,0 0-17 0,3 0 0 15,-3-3 0-15,3 6 0 0,0-3 0 0,-3 3 0 16,2-3-11-16,-2 3 11 0,0 2 0 0,0-2 0 16,0 3 0-16,-3-4 0 0,3 4 0 0,-3-1 0 15,0 1 0-15,0-1 0 0,0 3 0 0,-3 0 0 0,0 0 0 16,0 0 0-16,0 3 0 0,-3 5 20 0,0 0-2 16,0 0-1-16,0 0 7 0,0 0 2 0,0 0 0 0,3 8 0 15,0 2-8-15,0 1-2 0,0 5 0 0,0 0 0 16,3 5 12-16,0 0 1 0,-4 3 1 15,4 2 0-15,0 1-10 0,0-1-3 0,0 3 0 16,0-2 0-16,3 2-17 0,0 0-9 0,0 0 1 0,0-2-627 16,0-4-125-16</inkml:trace>
  <inkml:trace contextRef="#ctx0" brushRef="#br0" timeOffset="214967.9873">13870 16542 460 0,'-9'-8'20'0,"3"3"5"0,-3-3-25 0,0 2 0 0,0-2 0 0,0 3 0 16,0 0 207-16,3-1 36 0,0 4 7 0,0-3 2 16,0 2-158-16,0 0-31 0,3 1-7 0,3 2 0 15,0 0-31-15,0 0-5 0,0 0-2 0,0 0 0 16,0 0-18-16,0 0 0 0,9 0 0 0,0 2 0 15,0 1 0-15,6 0-9 0,-3 2 1 0,6 0 0 16,-3-2 8-16,6 2 0 0,2 3 0 0,1-8 0 16,3 8 20-16,3-3 0 0,2-5 0 0,4 6 0 15,3-4 16-15,3 1 4 0,-1-1 0 0,4 4 0 0,5-4-8 0,1 1 0 16,3 0-1-16,5 2 0 0,1-5-5 0,2 5-1 16,-2-2 0-16,-1-3 0 0,4 5-17 15,-1 1-8-15,7-1 8 0,-4-3-8 0,1 4 8 16,2-4-8-16,1 4 0 0,-1-6 8 0,4 8-8 0,-1-3 8 15,3-5-8-15,-2 5 8 0,-1-2-8 0,1-3 0 16,-1 0 0-16,1 2 0 0,2 1 0 0,-3-3 0 16,-2 0 0-16,-1 0 0 0,1 5 0 0,-1-5 0 15,4 0 0-15,-4 0 0 0,1 0 8 0,-4-5-8 16,-2 5 8-16,2-3-8 0,7 1 21 0,-7-1-1 16,1-2 0-16,-4 2 0 0,-2-2 6 0,2 0 1 0,4 5 0 15,-1-6 0-15,-5 4-11 0,-1-4-3 0,4 1 0 16,-7 0 0-16,1-3-13 0,-1 8 0 0,4-5 0 0,2-3 0 15,4 2 0-15,-7-2 8 16,1 3-8-16,-4-3 0 0,1 3 12 0,3-3-4 0,-4 3-8 0,1-3 12 16,-1 0-4-16,-2 3-8 0,-1-3 11 15,-2 2-11-15,0 4 20 0,-1-4-2 0,1 1-1 0,2 0 0 16,1 0 1-16,2-3 0 0,1 8 0 0,-6-6 0 16,2-2-10-16,1 8-8 0,2-2 12 0,-2-4-12 15,5 1 0-15,-5 0 0 0,-6 2-12 0,-4-2 3 16,-5 5 9-16,0-3 0 0,-10 1 0 0,4-1 0 15,-3 3 0-15,-3 0 12 0,0-5-2 0,-1 5-1 16,1 0-9-16,-3 0 0 0,-3-3 0 0,0 0 0 16,-4 3-9-16,4 0-1 0,-6-2 0 0,0-1 0 15,-3 0-21-15,0 3-4 16,-3 0-1-16,3-2 0 0,-3-1-92 0,0 3-18 0,-1-3-4 0,1 3-739 16</inkml:trace>
  <inkml:trace contextRef="#ctx0" brushRef="#br0" timeOffset="216052.1473">22079 15018 864 0,'9'-13'38'15,"-6"7"8"-15,3-2-37 0,0 3-9 0,0-3 0 0,-3 0 0 0,3 3 117 0,-3 0 22 16,0-1 4-16,-3 6 1 0,0 0-84 0,0 0-17 16,0 0-3-16,0 0-1 0,0 0-25 0,0 0-5 15,0 0-1-15,0 0 0 0,0 0-8 0,-6 3 0 16,0-3 0-16,-3 5 0 0,0-2 0 0,-3 2 0 15,3 3 0-15,-3 0 0 0,0 3 12 0,-3 2 6 16,0 0 2-16,-2 6 0 0,-1-4 20 0,-3 4 4 16,-3 2 0-16,0 3 1 0,0 0-14 0,1 0-3 15,-1-1-1-15,0 1 0 0,0-3-15 0,6 6-4 16,4-6 0-16,-1 3 0 0,0-3-8 0,6 0 10 16,6-2-10-16,-3-1 10 0,6 1-10 0,0-6 0 15,3 0 0-15,3 0 0 0,0-2 0 0,6 0 0 16,-3-4 0-16,5 1 0 0,4-5 0 0,0 2 8 15,3-5-8-15,0 0 8 0,3-2-8 0,-3-1 8 0,5-5-8 16,-2 3 8-16,0-3 11 0,0-3 1 0,0-2 1 16,2-3 0-16,1-2-2 0,0-1-1 0,3-2 0 0,-1-3 0 15,4 3 3-15,-3-5 1 0,3 2 0 0,-7 0 0 16,4-3-11-16,-3 4-3 0,-3 2 0 0,-3-1 0 16,-3 6 16-16,-4 1 2 0,-5 1 1 0,0 4 0 15,-9-1 2-15,9 3 1 0,-9 0 0 0,0 3 0 16,-3 0-18-16,-3-1-3 0,-3 4-1 0,-3-1 0 15,-2 1-24-15,-7 2-4 0,-3 2-2 0,-3 1 0 16,-6 2-98 0,1 0-19-16,-7 1-4 0,3 2-759 0</inkml:trace>
  <inkml:trace contextRef="#ctx0" brushRef="#br0" timeOffset="216590.4668">22918 15139 2120 0,'0'0'47'0,"6"-5"9"0,0 3 3 0,3-4 0 0,0 1-47 0,3-3-12 0,3 3 0 0,0-3 0 16,-3-3 10-16,6 3 0 0,-6 0 0 0,8-2 0 16,-8 2-10-16,0-3 0 0,0 1 0 0,-3-1 0 15,-3-2-9-15,3 0 9 0,-3-6-12 0,0 3 12 16,-3-2-15-16,3-1 4 0,-6-5 1 0,0 1 0 16,0 1 1-16,-3-1 0 0,0-7 0 0,3 4 0 15,-3-3 9-15,0 2-8 0,-3 1 8 16,3-3-8-16,0 5 8 0,-3 3-10 0,3 2 10 0,0 1-10 15,0 5 10-15,0 2 0 0,-6 3 0 0,9 0 0 16,0 3 0-16,-3 2 16 0,3 3-4 0,0 0-1 16,0 0-11-16,-6 3 0 0,3 5 0 0,0 2-11 15,-3 1 11-15,3 2 0 0,-3 3 0 0,3 3 0 16,-3 2 11-16,0 3 1 0,1 2 0 0,-1 3 0 16,0 3 12-16,0 5 2 0,-6 3 1 0,3 2 0 15,-3 3 4-15,0 5 1 0,-6-2 0 0,6 7 0 16,0 4-12-16,-3 1-3 0,4-1 0 0,-4 2 0 0,3-3 9 0,0 0 2 15,0 0 0-15,9-5 0 0,-6 5-28 0,0-5 0 16,0 3 0-16,3-6 0 0,0-5-10 0,-3-3-1 16,6-7 0-16,-3-1 0 15,3-2-34-15,-5-8-7 16,2-3-2-16,0-3-633 0,-6-10-126 0</inkml:trace>
  <inkml:trace contextRef="#ctx0" brushRef="#br0" timeOffset="216783.1284">22403 15446 2386 0,'3'-15'52'0,"3"7"12"0,-3 0 1 0,3-3 3 0,-3 3-55 0,9 0-13 0,-3 0 0 0,3 3 0 15,6 0 18-15,3 2 1 0,9 0 0 0,2 6 0 16,7 0-19-16,3 2 0 0,8 3-8 0,1 0 8 31,2 2-88-31,4 4-11 0,8-1-2 0,1 0-880 0</inkml:trace>
  <inkml:trace contextRef="#ctx0" brushRef="#br0" timeOffset="217910.5433">4232 17867 1216 0,'-6'-13'54'0,"3"8"11"0,-3 2-52 0,3-7-13 16,-3 2 0-16,3 2 0 0,3-2 50 0,-6 0 7 15,6-2 2-15,0 5 0 0,0-3-3 0,6 0 0 16,-3-3 0-16,3 8 0 0,-3-7-26 0,6 2-6 16,0 3 0-16,-1-3-1 0,7 2-5 0,3 4-1 0,0-3 0 15,6 5 0-15,3-6 8 0,2 6 2 0,4 0 0 16,6-2 0-16,-3 4 3 0,5-2 1 0,1-2 0 16,-3-1 0-16,8 0-15 0,-5 3-4 0,3-5 0 0,-1 5 0 15,4-5-12-15,-4-3 9 0,-2 5-9 16,-3-2 8-16,-3 0-26 0,-4-1-6 0,1-2 0 0,-3 3-1 31,-6 2-170-31,-4-2-33 0</inkml:trace>
  <inkml:trace contextRef="#ctx0" brushRef="#br0" timeOffset="218152.1148">4812 17227 1094 0,'-12'-5'48'0,"9"5"11"0,-3-6-47 0,0 6-12 16,0 0 0-16,0 6 0 0,0-1 193 0,0 8 37 15,0 0 7-15,3 9 2 0,3 1-179 0,0 7-35 16,3 1-7-16,0 6-2 0,0-2 12 0,0 10 1 16,0 0 1-16,0 0 0 0,3 0-13 0,-3-3-2 15,0 3-1-15,0-5 0 0,0 5-14 0,0-6 0 16,0 6 0-16,-3-5 0 15,0 5-73-15</inkml:trace>
  <inkml:trace contextRef="#ctx0" brushRef="#br0" timeOffset="218487.3813">5127 17814 1670 0,'0'0'74'0,"0"0"15"0,0 8-71 0,0 3-18 0,3-3 0 0,0 5 0 15,3 8 40-15,0 3 5 0,0 3 1 0,3-1 0 16,-3 6-11-16,0-1-3 16,3-1 0-16,-3-4 0 0,0 1-12 0,-3-9-4 0,0 6 0 0,0-8 0 15,0-3-8-15,0 0-8 0,-3-2 9 0,0-3-9 16,0 2 13-16,-3-7-3 0,3-3-1 0,0 0 0 15,-6 5 28-15,3-5 6 0,-6-5 1 0,3-3 0 0,0 3 9 16,0-3 3-16,-3-5 0 0,6-6 0 0,-3 0-27 0,3-2-5 16,0-2 0-16,6-4-1 0,0-2-12 0,6-3-3 15,3 0 0-15,3 1 0 0,6 2-8 0,0-1 0 16,5 4 0-16,1 0 0 16,3 4-107-16,0 4-23 15,6-3-5-15,-4 2-533 0,1 6-106 0</inkml:trace>
  <inkml:trace contextRef="#ctx0" brushRef="#br0" timeOffset="218855.0697">5756 18042 1209 0,'0'0'53'0,"0"0"12"0,0 0-52 0,0 0-13 0,0 0 0 0,3-5 0 15,2-3 131-15,1-3 23 0,3-2 5 0,6 0 1 16,0-6-127-16,3 6-25 0,0-8-8 0,-3 2 0 31,3 3-39-31,-1-2-13 0,-5-6-2 0,0 8-1 0,-3-2-14 16,0-1-3-16,-3 3-1 0,-6 0 0 0,0 0 53 0,-3 3 12 0,3 0 8 0,-6 0-12 16,0 2 54-16,-3 3 10 0,0 3 3 0,0 0 0 15,-3 5 21-15,-2 5 5 0,-4 0 1 0,-3 3 0 16,0 3-17-16,0 2-3 0,-3 3-1 0,1 8 0 15,2-3-33-15,-3-3-8 0,3 4 0 0,3 1-1 16,3-1 2-16,3 1 1 0,1-7 0 0,5 3 0 16,3-6-6-16,0 6 0 0,6-6-1 0,0 3 0 15,3-1-7-15,3-1-8 0,-1-1 11 0,4-5-11 16,3 5-67 0,3-8-20-16,3 3-4 0</inkml:trace>
  <inkml:trace contextRef="#ctx0" brushRef="#br0" timeOffset="219204.7666">6068 18018 2044 0,'-3'0'45'0,"3"0"10"0,0 0 1 0,0 0 1 0,0 0-45 15,0 0-12-15,0 0 0 0,0 0 0 0,12-3 9 0,0-2 0 0,0-3 0 0,6-2 0 16,0-4-9-16,2 1 10 0,1 0-10 0,-3-6 10 15,3 4-10-15,0-1 0 0,0 0-10 0,-4-3 10 16,-2 6-11-16,-3 0 11 0,0-6-12 0,-3 6 12 16,-3 0 0-16,-3 0-8 0,3-1 8 0,-3 1 0 15,-3 0 13-15,-3 5 7 0,0-5 0 0,3 2 1 16,-6 3 11-16,3 0 3 0,-6 3 0 0,0 0 0 16,0-1-3-16,-3 4-1 0,0 2 0 0,1 2 0 15,-4 4-18-15,-3-1-3 0,0 3-1 0,3 0 0 16,-3 3-9-16,0-4 10 0,3 4-10 0,1 2 10 15,2 0-2-15,3 1 0 0,0 2 0 0,3 2 0 16,3 1-8-16,0 2 0 0,3-3 0 0,3 9 0 0,3-3 12 16,3-3-4-16,0 5 0 0,0-2 0 15,3-3-48-15,2 0-9 0,4-2-3 16</inkml:trace>
  <inkml:trace contextRef="#ctx0" brushRef="#br0" timeOffset="219532.1534">6970 17568 1900 0,'0'-16'84'0,"0"11"18"15,-6-3-82-15,3-2-20 0,-3 4 0 0,3-2 0 0,-3 3 80 0,3-3 12 0,-6 6 3 0,6-1 0 16,-3 0-61-16,0-2-12 0,0 5-2 0,-2 0-1 15,-1 5-19-15,-3 3-9 0,-6 0 1 0,0 3 0 16,0 2 0-16,-3 8 0 0,0-2 0 0,4 2 0 16,2 3 8-16,0-3 14 0,3-3-3 0,3 6-1 15,0-3 16-15,6-2 3 0,-3 2 1 0,3-3 0 16,3-2 4-16,3 8 1 0,0-5 0 0,0 2 0 16,-3 0 5-16,3-2 2 0,-3 4 0 0,3-1 0 15,-3-4-3-15,0-2-1 0,-3 8 0 0,3-6 0 16,0-5-21-16,0 3-4 0,-3-2-1 0,0 4 0 15,-6-5-55 1,-3 1-11-16,-3-1-2 0</inkml:trace>
  <inkml:trace contextRef="#ctx0" brushRef="#br0" timeOffset="220059.5503">7830 17841 2862 0,'-6'-19'127'0,"3"17"25"0,-3-4-121 15,0-2-31-15,-6 3 0 0,7 0 0 0,5 5 25 0,0 0-1 16,-3-3 0-16,3 3 0 16,11-2-99-16,4 2-20 0,0-3-4 0,3 3-714 15,3 0-143-15</inkml:trace>
  <inkml:trace contextRef="#ctx0" brushRef="#br0" timeOffset="226325.0759">10217 17455 874 0,'0'0'39'0,"0"0"8"0,-3-6-38 0,3 6-9 16,-6 0 0-16,6 0 0 0,0 0 68 0,0 0 11 15,0 0 2-15,0 0 1 0,0 0-24 0,0 0-5 16,-2-5-1-16,2 5 0 0,0 0-16 0,0 0-3 16,2-3-1-16,1-2 0 0,3 5 5 0,3-5 1 15,0 2 0-15,3 0 0 0,3 1 13 0,0-3 2 16,6 2 1-16,6-2 0 0,2-1 6 0,7-2 2 16,0 3 0-16,2 0 0 0,-2-3-35 0,0 3-7 15,0-3-2-15,-1 2 0 0,1 4-10 0,0-4-8 16,-6 1 12-16,2 2-12 0,-2-2 10 0,0 0-10 15,-3 2 8-15,-4-2-8 0,-2 0 0 0,-3 5 0 0,0 0 0 0,0 0 0 16,-3 0 0-16,-3 0-20 0,-3 0 3 16,-1 0 1-1,-2 0-150-15,-6 0-30 0,0 0-5 0,0 8-2 0</inkml:trace>
  <inkml:trace contextRef="#ctx0" brushRef="#br0" timeOffset="226589.6127">10601 17386 1267 0,'0'0'112'0,"0"0"-89"0,0 0-23 0,0 0 0 0,0 0 63 0,0 0 8 16,0 0 1-16,0 0 1 0,0 0-5 0,-3 5 0 16,-3 6-1-16,1 2 0 0,-1 3-17 0,-6 8-3 15,-3 7-1-15,-3 4 0 0,0 4 2 0,-3 1 1 16,-6 5 0-16,1 0 0 0,-1 0-8 15,0-3-1-15,3 1-1 0,-3-1 0 16,7 3-26-16,-4 0-5 0,3-5 0 0,0-1-8 0,3-7 9 0,-3 3-9 16,1-6 0-16,2 0 9 0,-3-3-21 0,0-2-5 15,0-3-1-15,3-2 0 16,3-1-63-16,-2-2-13 0,2-5-2 0</inkml:trace>
  <inkml:trace contextRef="#ctx0" brushRef="#br0" timeOffset="238061.0219">11280 17240 403 0,'-9'-8'36'0,"9"3"-36"0,3-3 0 0,0-2 0 0,0 4 152 0,3-2 23 16,-3-5 5-16,0 8 0 0,-3-3-84 0,6 0-16 15,-3 3-4-15,-3-3-1 0,3-3-42 0,-3 6-8 16,0-3-1-16,0 3-1 0,0-3-23 0,3 5 0 16,-3 3 0-16,0-5 0 0,0-3 11 0,0 2-3 15,0 6 0-15,0-5 0 0,0 0 8 0,0 5 2 16,0-8 0-16,0 8 0 0,0 0 22 0,0 0 5 16,0 0 1-16,0 0 0 0,0 0-17 0,0 0-3 0,0 0-1 15,0 0 0-15,0 0-9 0,0 0-3 0,0 0 0 16,0 0 0-16,-6 11 2 0,0-4 0 0,0 1 0 0,0 11 0 15,-3-1 2-15,0 4 1 0,0 4 0 0,0 1 0 16,0 4 9-16,-3 1 1 0,1 2 1 16,-1 3 0-16,-3 3-2 0,0 5-1 0,-3 3 0 0,0 5 0 15,0-8 5-15,0 2 1 0,-2-2 0 0,-1 0 0 16,0-5-8-16,-3 0 0 0,3-3-1 0,0 2 0 16,4-2-3-16,-4-2-1 0,3-1 0 15,-3-2 0-15,3 5 5 0,0-8 0 0,0 0 1 0,1-2 0 16,2-1-25-16,-3-5 0 0,6 6 0 0,-3-3 0 15,0-9 0-15,6 4 0 0,-3-1 8 0,6-4-8 16,-2-1 0-16,2 0-12 0,0 0 2 0,-3 6 1 16,3-6 9-16,0 0 0 0,3-5 0 0,-6 11 0 15,6-11 0-15,-3 2 0 0,6-2 0 0,-3-2 0 16,3-4 0-16,-3-2 0 0,3 5 0 0,0-5 8 16,3-5 0-16,-3 5 0 0,0 0 0 0,0 0 0 0,3-13-8 15,3 0-8-15,-3-3 8 0,3-3-12 0,0 1 12 0,0-1 0 16,3-2 0-16,0-5 0 0,0 2 0 0,5-11 0 15,4-4 8-15,3 7-8 0,0 0-10 0,0 3-6 16,0-3-2-16,2 6 0 0,1-6 10 0,0 14 8 16,-3-3-12-16,0 2 12 0,0 0-9 0,-1 4 9 15,-5 4 0-15,0 3-9 0,0 3 9 0,-3 5 0 16,0-3 0-16,-3 6-8 0,0 7 8 0,3 4-10 16,-6-6 10-16,2 5-10 15,1 0 10-15,-3 6 0 0,0 2 0 0,0-3 0 0,3 3 0 16,-3-2 0-16,0-6 0 0,-3 6 0 0,6-6 0 0,-3-5 0 0,0 5 0 15,0-2 0-15,3-3 0 0,0-3 0 0,3 3 0 16,-3-8 0-16,2 5 0 0,4-5-10 0,0 0 10 0,0-5-10 16,3 5-6-16,0 0 0 0,0-8-1 0,-3 3 0 15,2-1-1-15,-2 4 0 0,0-4 0 0,-3-2 0 16,3-2 18-16,0 5-10 0,-3-3 10 0,3-6-8 16,0 6 8-16,-1-5 0 0,1 0 0 0,-3-6 0 15,6 6 0-15,-6 0 0 0,0-6 0 0,0 1 0 16,-3 5 0-16,0-3 0 0,0-3 8 0,-3 1-8 15,-3 5 0-15,-1-6 0 0,1 3 0 0,-3-2 0 16,0 4 8-16,-3 1 3 0,3-5 1 0,-2 4 0 16,-1 6-21-16,0-2-4 0,0 2-1 0,-3 3 0 15,0 5 23-15,0-3 5 0,0 3 1 0,0 3 0 16,-3 2-28-16,0 0-6 0,0 3-1 0,0 0 0 0,0 5 20 16,0 3 0-16,3-5-8 0,-3-1 8 0,3 4 0 0,-3 7 0 15,4-3 0-15,-1 3 0 0,3-2 0 16,0 0 0-16,0 2 0 15,-3 3 0-15,6-3 0 0,-3 5 0 0,0-2 11 0,3-3-11 0,0 0 18 0,3-2-3 16,-3-1-1-16,0-4 0 0,3 4-4 0,0-5-1 16,0-5 0-16,3 5 0 0,0-7-9 0,2 2 0 15,4-3 9-15,-3 0-9 0,3-2 9 0,3-6-9 16,0-2 12-16,3 0-12 0,0-3 11 0,3-3-11 16,-1-2 10-16,4 0-10 0,0-3 8 0,3-3-8 15,0-2 0-15,-4 3 9 0,1-1-9 0,0 6 0 16,-3-6 0-16,0 11 0 0,-6 0 0 0,2 3 0 15,-5 0 0-15,0 5 0 0,-3 5 0 0,-3 0 0 0,0 3-8 16,-3 6 8-16,0-1 0 0,-3 0 0 0,0 6 0 0,0-1 0 16,0-2 0-16,0 3 0 0,0-1 0 15,0-2 0-15,3 2 0 0,0-4 0 0,3-1 0 0,0 0 0 16,3 0 0-16,3-2 0 0,0-8 0 0,5 2 0 16,1 0 0-16,0-5-11 0,6-5 11 0,0 0-12 15,0-3 12-15,2 2-8 0,-5-2 8 0,6-5-8 16,-6 0 8-16,0-6 0 0,0 1 0 0,-4 2-8 15,1-8 8-15,-3 3 0 0,0-3 0 0,0-2 0 16,-6-1 0-16,0 1 16 0,-3-1-3 0,0 1 0 16,0 7 0-16,-6-2 0 0,0 3 0 0,0 5 0 15,0-1-1-15,-3 1 0 0,-3 8 0 0,0-3 0 16,-3 8 6-16,0-5 1 0,-3 10 0 0,-3 0 0 16,3 3-19-16,-3 5 0 0,3 1 0 0,-2 4 0 15,2 3 0-15,0 6 0 0,0-1 0 0,3 6 0 0,-6 0 0 0,6 2 13 16,3-5-4-16,0 0-1 0,0 3-8 0,3-6 0 15,3 1 0-15,3-3 8 0,3-3-8 0,3 0 0 16,0-2 9-16,3-1-9 0,6 1 0 0,3-3 0 16,-1-3-12-16</inkml:trace>
  <inkml:trace contextRef="#ctx0" brushRef="#br0" timeOffset="239184.7539">13447 17960 1645 0,'0'-27'72'0,"3"20"16"0,0-7-70 0,3 1-18 0,3-5 0 0,3 4 0 15,3-4 35-15,-1 5 3 0,4-3 1 0,6 2 0 16,0 4-23-16,0-3-4 0,-3-1 0 0,-1 9-1 16,1-3-11-16,0 3 8 0,-3 2-8 0,-3 3 8 15,0 0-8-15,0 8 10 0,0 0-10 0,-7 5 10 16,1 3-10-16,-3 5 8 0,-3 6-8 0,0 5 8 15,-6 2 24-15,0 3 5 0,-6 3 1 0,3-6 0 0,-2 3 12 16,-4-8 2-16,3 3 1 0,0-6 0 0,0 1-14 0,0-3-3 16,3 2-1-16,-3-7 0 0,0-3-15 0,3-3-4 15,-3-3 0-15,3-2 0 0,0 3-16 0,0-3 0 16,3-8 0-16,-3 0 0 0,0 0 24 0,3 0 10 16,-2-8 2-16,2-3 1 0,0 3-17 0,3-5-4 15,-3 0-1-15,3-6 0 0,3 1-15 16,-3-9 11-16,3 6-11 0,3-10 10 0,2-1-10 0,4 0 0 15,3 3 0-15,3-8 0 0,-3 5 0 0,6 6 0 16,0-3 0-16,-1 5 0 0,4 5 0 0,-3 6 0 16,0 0-8-16,3 5 8 0,-3 3-8 0,-1 5 8 0,-2 5-10 15,3 0 10-15,-3 3 0 0,0 5 0 0,0 6-8 0,-3-1 8 16,-3 4 0-16,-1 4 0 0,-2 0 9 16,0 1-9-16,-3-1 0 0,0-2 0 0,-3-3 0 0,0 3 0 15,-3-3 0-15,-3-2 0 0,0-6 0 0,0 0 0 16,-3 1 0-16,0-7 0 0,0 4 0 0,3-8 0 15,-3 2 0-15,0-5 0 0,-2 5 0 0,2-5 0 16,0-5 0-16,6 5 11 0,-3-13-11 0,0 0 10 16,0-6-10-16,3 0 8 0,0-2-8 0,3-10 8 15,0 4-8-15,3-5 0 0,3 3 9 0,-1 0-9 16,7 3 0-16,0 5 0 0,0-1 0 0,0 4 0 16,0-1 0-16,3 11 0 0,-3-2 0 0,0 2 8 15,-4 3 0-15,4 5 1 0,-3 0 0 0,0 5 0 16,0 0-9-16,0 3 0 0,0 0 0 0,-3 5 0 0,0 6 0 15,0-1 0 1,0 3 0-16,-1 3 0 0,-2-3 0 0,0 1-9 0,0 1 9 0,0-1-13 16,0 1-108-16,-3-1-22 0,0 1-4 15</inkml:trace>
  <inkml:trace contextRef="#ctx0" brushRef="#br0" timeOffset="239585.2611">14876 17875 2098 0,'0'0'46'0,"-3"-2"10"0,0-4 1 0,0 1 3 0,0-3-48 16,-3 3-12-16,3 2 0 0,0-2 0 0,-3 5 13 0,3-5 1 0,-3 5 0 0,-3 5 0 15,0-5-14-15,-3 8 0 0,-3 5-12 0,1 0 12 16,-7 6-10-16,0-1 10 0,-3 3-8 0,-3 6 8 15,0-1 0-15,-2 3 0 0,-1-7 12 0,3 4-4 16,0-5 18-16,4 3 4 0,-1-5 1 0,6-4 0 16,0-1-22-16,6-1-9 0,0-2 8 0,6-4-8 15,0-7 11-15,6 6-3 0,-3-1-8 0,6-5 12 16,3 0-12-16,6-5 11 0,3-6-11 0,3 3 10 16,3-5-10-16,3 0 10 0,-1 0-10 0,4-6 10 15,-3 3-10-15,0 0 0 0,0-5 0 0,-4 8 0 16,-2 0 12-16,0-1 0 0,-6 1 0 0,0 5 0 15,-3-2 15-15,0 10 3 0,0-3 1 0,-3 3 0 0,0 3-20 16,0 2-11-16,0 3 12 0,-3 2-12 0,-1-2 0 16,1 6 0-16,0 4 0 0,-3-2 0 15,0 3-41-15,0-1-6 16,6-5-1-16</inkml:trace>
  <inkml:trace contextRef="#ctx0" brushRef="#br0" timeOffset="240028.1998">15164 17775 2286 0,'0'0'50'0,"0"0"10"0,0 0 3 0,0 0 1 0,-3 8-51 16,1 5-13-16,-4 0 0 0,3 0 0 0,0 6 0 0,-3 2 9 15,0-2-9-15,0 4 8 0,0-1-8 0,0-1 12 0,0-3-12 0,3 1 12 16,3-6-12-16,-3 0-11 0,3-5 3 0,3-3 0 15,-3-5 8-15,12 6 0 0,-3-6 0 0,6-6 0 16,0-2 0-16,2-2 0 0,1-3 0 0,6-6 0 16,-3 3 0-16,6-2 0 0,-4-3 0 0,7 2 0 15,0 1 22-15,0-1 0 0,3 6 0 0,-1-3 0 16,-5 5-7-16,-3 3-2 0,3 3 0 0,-7 2 0 16,1 3 3-16,-6 3 1 0,0 8 0 0,0 2 0 15,-3 0-17-15,-3 8-16 16,-3 6 4-16,-3 5 0 0,-6 2 12 0,0 6 0 0,-3-3 0 0,-3 2 0 0,-3 6 0 15,0-10 0-15,-3 2 0 0,3-5 10 0,-3-3 3 16,-2 2 1-16,-1 1 0 0,0-5 0 0,0-1 1 16,-6 0 0-16,3 1 0 0,-5-1 0 0,2-7-2 0,0-1 0 15,6-4 0-15,0-1 0 0,3-8 11 0,3-2 1 16,3-6 1-16,1-2 0 0,2 0 7 0,3-3 2 16,0-6 0-16,6-4 0 0,3-3-14 0,0 2-2 15,2 1-1-15,7-3 0 0,3-3-5 0,3 3-1 16,6-6 0-16,3 6 0 15,-1-3-104-15,19-8-20 0,-6 6-5 0</inkml:trace>
  <inkml:trace contextRef="#ctx0" brushRef="#br0" timeOffset="240719.2499">16936 17436 1785 0,'-6'-32'79'0,"6"19"17"16,0 0-77-16,3 0-19 0,0 5 0 0,-1-3 0 0,4 3 46 0,0 3 6 15,-6 5 0-15,0 0 1 0,3 10-10 0,3-2-3 16,0 11 0-16,-3 2 0 0,-3 11-24 0,0 2-4 16,3 11-2-16,-6 0 0 0,-3 0 15 0,3 0 3 0,-3 0 1 0,3 3 0 15,-6-1 2-15,-2-2 0 16,2 6 0-16,0-6 0 0,0-3 0 0,0-5 0 0,-6-3 0 0,6-2 0 16,0-5-8-16,0-4-2 0,-3-7 0 0,3 3 0 15,-3-11-7-15,4 5-2 0,2-8 0 0,-3 1 0 16,-3-4 16-16,6-4 4 0,6 2 0 0,0 0 0 15,-9-11-12-15,3-2-3 0,3-1 0 0,6-1 0 16,0-9-17-16,3 3 0 0,-6-6 8 0,9 1-8 16,6 2 0-16,0-3 0 0,-4 1 0 0,7 0 0 15,6 4 0-15,0-1-9 0,0 1 9 0,0-1-12 32,2 7-12-32,1 2-4 0,6 4 0 0,-6 2 0 0,-4-3 9 0,1 9 2 0,3 2 0 15,-3 0 0-15,-9 2 9 0,0 4 8 0,2-1-12 0,-2 3 12 16,3 5 0-16,-9 0 0 0,-6-2 0 0,-3 2 0 15,0 3 0-15,0-3 0 16,-6 0 0-16,-9 3 0 0,-3-2 0 0,1 1 19 0,-7-1-3 0,0 4 0 0,-6-5 6 16,-3 1 1-16,4-1 0 0,-4-3 0 15,-3-2-63-15,-2 6-13 16,-4-9-3-16,6 3 0 0,6-3-44 0,-2 3-10 0,2-8-2 0</inkml:trace>
  <inkml:trace contextRef="#ctx0" brushRef="#br0" timeOffset="241152.1472">17385 17992 2142 0,'9'0'47'0,"-3"-3"9"0,-6-2 3 0,9-1 1 0,3 6-48 16,0-5-12-16,0 5 0 0,2-8 0 0,4 3 12 0,3 2-1 0,0-7 0 0,-3 2 0 16,3-5-11-16,-1 5 0 0,7-3 0 0,0-2 0 15,0 5 0-15,-3-5 0 0,2-1 0 0,-2 1 8 16,3 3 8-16,-3-4 2 0,-6 1 0 0,0 0 0 16,-4 0-4-16,1 5-1 0,-3-6 0 0,-3 4 0 15,-3 2 15-15,0 0 4 0,-3 3 0 0,-3-3 0 16,0 3-4-16,-3-1-1 0,0 1 0 0,-3-3 0 15,0 8-15-15,-3-3-2 0,0 3-1 0,-3 0 0 16,1 3-9-16,-7-3 0 0,-3 8 0 0,-3-3 0 16,3 6 0-16,-6 2 0 0,-5-5 0 0,2 5 8 0,6 6 5 15,-3-1 1-15,-2-2 0 0,2 3 0 0,0 2-14 16,6 3 0-16,3-3 0 0,3-3 0 0,0 3 28 16,4 3 4-16,8-3 0 0,3 3 0 0,3-3-32 15,3 6 0-15,2-6 0 0,10-2 0 0,3 4 0 0,6-1 0 16,-3-4 0-16,11 3 0 15,10-2-96-15,0-6-26 0,2 6-5 0</inkml:trace>
  <inkml:trace contextRef="#ctx0" brushRef="#br0" timeOffset="243013.5077">18829 17809 864 0,'6'-13'76'0,"-3"5"-60"0,0-3-16 0,2 3 0 15,4-5 136-15,0 5 25 0,0-2 5 0,3-4 1 16,3 7-84-16,0-4-17 0,3 0-3 0,6 1-1 15,-1-3-11-15,4 7-3 0,0-2 0 0,0 0 0 16,0 3-20-16,-4 0-5 0,1 2-1 0,-3 3 0 16,-3 3-22-16,0 2 0 0,-6 3 0 0,3 3 0 0,-4-3 0 0,-2 5 0 15,0 5 0-15,-3 3 0 0,-3 3 0 0,0-3 0 16,-6 6 8-16,0 5-8 16,0-6 12-16,-3 8-1 0,3-2-1 0,-3-5 0 0,0 4 0 15,0-7 0-15,1-3 0 0,2 1 0 0,0-9 9 0,0 5 1 16,-3-10 1-16,6 3 0 0,0-11-6 0,0 0-2 15,-3 5 0-15,3-5 0 0,0 0 31 0,0 0 7 16,-3-10 1-16,3 4 0 0,0-7-18 0,0 0-3 16,3-8-1-16,0-1 0 0,3-1-17 0,-3 2-3 15,6-11-1-15,-1 0 0 0,1 6-18 0,3-1-4 16,3-5-1-16,0 6 0 0,6-1 24 0,0 6 5 16,0-3 1-16,5 3 0 0,1 3-16 0,3-1 8 0,-3 6-8 0,-1 5 0 15,1 8 0-15,-3 0-12 0,0 0 1 16,-3 8 0-16,-3 5 11 0,-1 0 0 0,1 1 0 0,-6 4 0 15,0 1 0-15,0 2 14 0,-6 3-2 0,0-3 0 16,-3 5-24-16,-3 6-6 0,0-5-1 0,0 4 0 16,0-4 31-16,-3-6 5 0,0 3 2 0,0-3 0 15,-3-8-19-15,0 6 0 0,0-11 0 0,0 5 0 16,-3-8 0-16,3 3 0 0,6-8 0 0,-6 0 0 16,-3 0 0-16,3 0 0 0,3-8 0 0,0 3 0 15,-2-3 13-15,5-5-1 0,-3-6 0 0,3 1 0 16,3-4-4-16,2-4 0 0,-2 0-8 0,6 2 12 15,0-3-12-15,3 1 8 0,3-1-8 0,0 9 0 16,3-3 0-16,0-1 0 0,0 4 0 0,-1 5 0 16,1 0 0-16,0 5 0 0,0-3 0 0,0 8 0 15,-3 1 0-15,3-1 0 0,-3 6 0 0,2 2 0 0,-2 0 0 16,3 3 0-16,-6 3 0 0,0-3 0 0,0 5 0 0,-3 0 0 16,0 0 0-16,0 1 0 0,-3-1 20 0,0 0 4 15,-4 6 0-15,1-1 1 16,-3 3-158-16,0 0-32 0,-5 3-7 0</inkml:trace>
  <inkml:trace contextRef="#ctx0" brushRef="#br0" timeOffset="243426.3143">20493 17698 2055 0,'5'-3'45'0,"-2"-7"10"0,3-3 1 0,-3 5 2 0,3-3-46 16,-3-2-12-16,0 5 0 0,-3 0 0 0,0 3 31 0,0 5 4 0,0 0 1 0,-6-6 0 16,0 6-16-16,-6 6-2 0,1-1-1 0,-7 3 0 15,-9 5-29-15,3 0-7 0,-3 1-1 0,-2 4 0 16,-1 1 20-16,3-4 0 0,-3 9 0 0,3-8 0 16,4 3 0-16,2-1 0 0,3-5 0 0,6 6 0 15,0-6 0-15,3 0 8 0,3 1-8 0,0-6 0 16,6 5 0-16,0-8 0 0,0-5 0 0,0 0-10 15,9 5 10-15,0-5 0 0,3-5 0 16,3-3 0-16,-3-2 0 0,6-4 8 0,0 6-8 0,-4-2 0 16,4-3 8-16,3-1-8 0,-3 1 10 0,0 0-10 15,0 5 26-15,0-3-1 0,-4 3 0 0,-2 0 0 16,0 3 11-16,-3 5 3 0,0-5 0 0,-3 2 0 0,-6 3-27 16,6 3-12-16,-3 2 10 0,3 0-10 0,-6 3 0 15,0 0 0-15,0 3 0 0,0-3-10 16,0 5 10-16,-3-2-10 0,-3 2 10 0,0 0-10 15,0 0-94-15,-3 1-20 16,3-1-3-16,0 3-1 0,-3-6-61 0,0 4-13 0,0-1-2 16,4-5-1-16</inkml:trace>
  <inkml:trace contextRef="#ctx0" brushRef="#br0" timeOffset="243769.9283">20665 17640 1324 0,'15'-13'118'0,"-9"10"-94"0,3-2-24 0,3-1 0 15,0 6 74-15,-3 0 10 0,3 6 3 0,-1-1 0 16,-2 3-28-16,3 0-6 0,-6 5-1 0,3 0 0 16,0 0-16-16,-3 1-4 0,0 2-1 0,-3-3 0 15,0 3-6-15,-3-3-1 0,3 0 0 0,-3-2 0 16,-3-3-24-16,0 5 0 0,3-5 8 0,-3-3-8 16,0 0-13-16,3-5-5 0,0 0-1 0,0 0 0 15,0 0 19-15,0 0 0 0,0 0 0 0,0 0 0 16,6-5 61-16,0-3 16 0,0-2 3 0,3-4 1 15,0 1-53-15,3-3-12 0,0-2-1 0,-1-1-1 16,7 1-14-16,0 2 8 0,-3-3-8 0,3 6 0 16,-3 0 18-16,-3 5-2 0,0 3-1 0,0-1 0 15,-4 4 6-15,-2 2 2 0,0 2 0 0,-3-2 0 16,3 11-10-16,-3-3-1 0,-3 0-1 0,3 5 0 16,-3 0-11-16,0 3-11 0,0-5 3 0,-3 5 0 15,3-3 8-15,0 0 11 0,0 0-3 0,-3 3 0 16,-3-3-148-16,3 6-29 15,-3-1-7-15</inkml:trace>
  <inkml:trace contextRef="#ctx0" brushRef="#br0" timeOffset="244248.1528">21249 17608 1958 0,'3'-3'174'15,"0"-2"-139"-15,-3 5-35 0,0 0 0 0,5 8 9 0,-2 3-9 0,3-3 0 0,-3 5 9 16,-6 0-9-16,3 0 0 0,0 3-10 0,0-3 10 16,-3 1-9-16,0-1 9 0,0 0-8 0,3-5 8 15,3 0-21-15,-3-8 1 0,3 5 0 0,3 0 0 16,6-2 20-16,-3-3-11 0,3 0 11 0,0-3-8 16,6-2 16-16,0-3 4 0,3-2 1 0,-1 2 0 15,4 0-1-15,-3-3-1 0,0 3 0 0,3 0 0 16,-3-2-11-16,-1-3 0 0,1 5 0 0,3-3 8 15,-6 3 1-15,0 3 0 0,-3 5 0 0,0 0 0 16,-4 0 17-16,1 5 3 0,-3 8 1 0,0-5 0 16,-3 11-10-16,0-1-1 0,-3 1-1 0,0 2 0 15,-3 5-2-15,-3 1 0 16,0 5 0-16,-3-1 0 0,-3 4 4 0,-3 2 0 0,-3-3 0 0,1 3 0 16,-4-2-8-16,-3-1 0 0,0-5-1 0,-6 0 0 15,3-2-11-15,-5-1 10 0,2-2-10 0,-3-3 10 16,3-2 2-16,-2-1 1 0,2-2 0 0,9-5 0 0,0-3 8 15,-3-3 2-15,3 3 0 0,0-3 0 0,7 0 9 0,-4-5 1 16,3 0 1-16,6-5 0 0,-3 5 15 0,6-8 3 16,0-2 1-16,3-4 0 0,0 6-25 0,6-10-4 15,3-3-2-15,6-3 0 0,9 3-22 0,-1-3-8 16,1 3 0-16,6 0 0 0,0-3-9 0,5 5-2 16,1-2 0-16,0 8 0 15,0 0-133-15,5-6-26 0,1 6-6 16</inkml:trace>
  <inkml:trace contextRef="#ctx0" brushRef="#br0" timeOffset="245692.3625">22588 17280 1094 0,'0'-5'97'16,"3"-3"-77"-16,0 0-20 0,-3 2 0 0,3-1 32 0,0 1 2 16,-3 6 1-16,0 0 0 0,0 0 23 0,0 0 5 15,0 0 1-15,-3 8 0 0,3 5-48 0,-3 6-16 16,-3-6 9-16,6 8-9 0,0-2 28 0,0-1 0 16,0 4 0-16,0 4 0 0,6-7-8 0,-3 4-2 15,3-1 0-15,0-4 0 0,3 3-5 0,-3-2-1 16,3-6 0-16,0 0 0 0,0-5 1 0,-1 3 0 15,4-9 0-15,-6 4 0 0,6-1 15 0,-3-5 4 16,0-5 0-16,0 5 0 0,3-6 0 0,-3-2 0 16,3 3 0-16,-3-8 0 0,3 5-11 0,-3-5-1 15,5-6-1-15,1 6 0 0,-3 0-7 0,-3-6 0 16,9 3-1-16,-6 0 0 0,3 1-11 0,-3-4 0 0,0 6 0 16,-3 5 8-16,-4-3-8 0,4 3 0 0,-6 3 0 15,-3 5 0-15,0 0 0 0,0 0 0 0,0 0 0 16,-6 11 0-16,0 2-14 0,-5 0 5 0,8 6 1 0,-6-3 0 15,0 2 8-15,6 3 0 0,-3-2 0 0,3 2 0 16,0-3 0-16,0 1 9 0,3-1-9 0,0-4 0 16,3-6 10-16,0 5-10 0,3-5 8 0,0-3-8 15,0 3 16-15,3-5-1 0,-3-3-1 0,5-3 0 16,4 0 19-16,0-2 4 0,-6-3 1 0,9 0 0 16,-6-2-4-16,9-4-1 0,-6 1 0 0,0 0 0 15,2-6-9-15,-2 6-1 0,0 0-1 0,0 0 0 16,0 0-10-16,0-1-1 0,-6-4-1 0,3 5 0 15,-3-3-10-15,-1 2 0 0,1-1 9 0,0 1-9 16,0 1 0-16,-3 5-16 0,3 0 2 0,-9-2 1 16,9 4-47-16,-6-2-8 15,0 8-3-15,-3 0-610 0,0 0-123 0</inkml:trace>
  <inkml:trace contextRef="#ctx0" brushRef="#br0" timeOffset="246179.8899">23630 17373 230 0,'9'-8'20'0,"-9"0"-20"0,0-3 0 0,0 3 0 15,6-2 306-15,-6-1 57 0,3 0 11 0,0 3 2 16,-3 1-291-16,3-4-58 0,-3 8-12 0,-3-7-3 15,0 4-12-15,0-2 0 0,-3 3 8 0,6-3-8 16,0 8 0-16,-3 0 0 0,-3-5 0 0,0 2 0 16,-3 1 0-16,0-1 0 0,0 6 0 0,0-1 0 15,0 1 0-15,0 2 0 0,-3 1 0 0,-3 1 0 16,1 1 0-16,-1 6 0 0,0-4 0 0,-6 3 0 16,9 3 16-16,-6-2 0 0,6-4 0 0,0 9 0 15,-5-6-4-15,8 0-1 0,-3 0 0 0,3 1 0 16,3-1 0-16,0-5 0 0,-3-3 0 0,9 3 0 15,0-8 1-15,0 0 0 0,0 0 0 0,0 0 0 0,0 0 16 16,6 0 4-16,3 0 1 0,3-3 0 0,0-2-9 16,0 0-3-16,2-1 0 0,1-1 0 0,3-7-8 15,0 6-1-15,-3-2-1 0,6-3 0 0,-3 5 5 0,-1-6 0 16,-2 6 1-16,-3 3 0 0,3-3-7 16,-3 3-2-16,-3 0 0 0,-6 5 0 0,-3 0-8 0,0 0 0 15,0 0 0-15,0 13 8 0,-3-3-8 0,-3 4 0 16,-6-1 0-16,3 3 0 0,3 0 0 0,-9 0 0 15,6-3 0-15,-2 5 0 16,-1 1-39-16,0 2-3 0,-3-3-1 0,3 1 0 16,3-3-166-16,-3-3-34 0</inkml:trace>
  <inkml:trace contextRef="#ctx0" brushRef="#br0" timeOffset="246909.1874">23752 17280 1544 0,'0'0'68'0,"0"0"15"0,0 0-67 0,0 0-16 0,0 0 0 0,0 0 0 16,0 0 56-16,0 0 8 0,0 0 2 0,0 0 0 15,0 5-43-15,-3 3-9 0,3 5-2 0,-3-5 0 16,3 3-12-16,0-3 0 0,0 5 0 0,3-2 0 16,0-3 0-16,-3 5 0 0,9-8-12 0,-9 0 12 15,12-2 0-15,-6-3 0 0,3 0 0 0,2 0 0 16,1-3 13-16,0-2-3 0,3 0-1 0,0-3 0 15,3-3 3-15,-6 3 1 0,9-5 0 0,-3 8 0 16,-7-8 19-16,7-1 3 0,0 9 1 0,-3-3 0 0,-3 0-36 16,3 3 0-16,-3 0 0 0,-3 2 0 0,0-2 0 15,-3 10 0-15,2-5 0 0,-8 0 0 0,6 8 0 16,-3 3 0-16,9-4 0 0,-9 7 0 0,0-1 0 16,0 0 0-16,-3 0 0 0,0 6 0 0,9-3 0 15,-6 2-12-15,-3 1 1 0,0-1 1 0,0 4 10 0,-3-4 0 16,-6 3 0-16,6 3 0 0,-6-3 0 0,-3 0 0 15,-2-2 0-15,-7-1 0 0,0 1 10 0,-3-3-2 16,-3 2-8-16,0 1 12 0,1-6-1 0,-4 0-1 16,0 1 0-16,0-1 0 0,7-5-10 0,-4 2 0 15,-3-2 0-15,9-3 0 0,0-2 0 0,1 2 0 16,-1 1 8-16,3-6-8 0,3 0 9 0,3 0-9 16,-3-6 10-16,6 1-10 0,6 2 9 0,0-2-9 0,0-3 8 15,6-2-8-15,0 2 0 0,0 2 0 0,12-1 8 0,-3-1-8 16,3-3 0-16,0 6 0 0,0-3 9 15,5 0-9-15,-2 3 0 0,9-1 0 16,-3-2 0-16,-3 3 0 0,9 2 0 0,-4-7 0 16,4 7 0-16,0-7 0 0,3 2 0 0,2 0 0 0,1-3 0 15,-3 3-8-15,5 3 8 0,-5-8 0 0,9 7 0 16,-12-7-8-16,-1 5 8 0,1-5 0 0,0 2 0 0,-3-2-8 16,0-3 8-16,-1-2-8 0,1 5 8 0,0-6-8 15,-3-2 8-15,0 2 0 0,-1-2 0 0,4 3 0 16,-3-4 0-16,0 4 0 0,-3 5 0 0,-7-1 0 15,7 7 0-15,-6-4 0 0,0 11 0 0,-6-5 0 16,0 5 0-16,-6 2 0 0,6 1 0 0,3 8 0 16,-12-1 0-16,9 6 0 0,-9 0 0 0,0 2 0 0,0 4 0 15,-9 1 0-15,-3 4 0 0,3-6 0 0,-3 3 14 16,-6 2 5-16,-3-5 1 0,-5 6 0 0,-4-3-6 0,-6-3-1 16,6 0 0-16,-5-2 0 0,-4-1-2 0,3-5-1 15,-6-5 0-15,1 5 0 0,2-7-1 0,-3 4 0 16,7-7 0-16,-1-3 0 15,0 0-126-15,4 0-26 0,5 0-5 0,0 0 0 0</inkml:trace>
  <inkml:trace contextRef="#ctx0" brushRef="#br0" timeOffset="247135.4465">24582 17796 2937 0,'6'-13'130'0,"-6"13"27"0,0 0-125 0,0 0-32 0,0 0 0 0,0 0 0 15,3 5-103-15,-3-5-26 0,0 0-6 0,0 8-1034 16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9:49.3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6488 7567 288 0,'0'0'12'0,"0"0"4"15,0 0-16-15,0 0 0 0,3-3 0 0,-3 3 0 0,0 0 174 0,6-5 32 16,0 3 6-16,-3-4 2 0,-3 6-145 0,0 0-29 15,0 0-5-15,6-2-2 0,0-1-33 0,0 0 0 16,-6 3 0-16,2-2 0 0,1-1 8 0,-3 3 2 16,0 0 0-16,6-5 0 0,-6 5 19 0,6-3 4 15,0 0 1-15,0 1 0 0,-3-1 2 0,3 0 0 16,0-2 0-16,3 3 0 0,0-1-4 0,3 0 0 16,-3-2 0-16,3 0 0 0,3-1-11 0,-3 4-2 15,2-4-1-15,1 4 0 0,0-1-2 0,3-2 0 16,0 0 0-16,0 2 0 0,0 0 8 0,2 1 2 15,-2-4 0-15,3 4 0 0,0-1-2 0,-3 0 0 16,-3 1 0-16,3-1 0 0,2 3-11 0,1-3-2 16,0 1-1-16,0-1 0 0,0 1-2 0,3 2-8 15,-1-3 12-15,-2 3-4 0,0-3-8 0,0 1 0 0,9 2 0 16,-4 0 0-16,-2 0 0 0,0 0 0 16,3 2 0-16,3-2 0 0,-1-2 0 0,-2 2 8 0,-6 0-8 0,3 0 8 15,6 2 9-15,-4-2 2 0,-5 0 0 16,0 0 0-16,3 0 1 0,3 0 0 0,-4 0 0 0,1 0 0 15,-3 0-20-15,3 0 0 0,6 3 8 0,-6-3-8 16,-7 0 0-16,7 3 0 0,3-1 0 0,0 1 0 16,0-1 0-16,-4-2 0 0,-2 0 0 0,0 3 0 15,6 0 0-15,-3-1 0 0,-4 1 0 0,-2 0 0 16,6-1 0-16,-3 1 0 0,-3 0 0 0,-3-1 0 16,0-2 11-16,2 3-11 0,7 0 10 0,-9-1-10 15,-3 1 0-15,3-1 0 0,6 1 0 0,0 0 0 16,-6 2 0-16,-1-2 0 0,4 2 0 0,3-2 0 0,0 2 0 15,-6-2 0-15,-3 2 0 0,3 0 0 0,-3 0 0 16,-1 1 0-16,1-1 0 0,-3-2 0 0,0 2 0 16,3 3 0-16,0-5 0 0,0 2 0 0,-3 3 0 15,3-3 0-15,0 0 0 0,0-2 0 0,-1 2 0 0,4 1 0 16,-3-4 0-16,0 4 0 0,-3-1 0 0,3 0 0 16,-6 0 0-16,6 1 0 0,-6-1 8 0,3 0-8 15,-3 3 0-15,3 0 0 0,-6 0 0 0,3 0 0 16,-1 5 0-16,-2-2 0 0,0-1 0 0,-3 1 0 15,3-3 0-15,-3 3 0 0,0-1 0 0,0-2 0 16,0 0 0-16,3 0 0 0,-6 0 0 0,3 0 0 16,0 0 0-16,3-3 0 0,-3-5 0 0,0 0 0 15,0 8 0-15,0-3 0 0,3 3 9 0,0 0-9 16,-3-3 8-16,-3 3-8 0,3-2 0 0,0 2 0 16,0-3 8-16,0 3-8 0,0 0 0 0,-3 0 0 0,6 0 0 15,-3-3 0-15,-3 0 0 0,0 3 8 0,3-3-8 0,0-5 0 16,0 0 0-16,-3 8 0 0,3-8 0 0,0 6 0 15,-3 2 26-15,0 0 0 0,1-3 0 0,-1 0 0 16,3-5-26-16,-6 5 0 0,6-5 0 0,-3 6 0 16,-6-1 0-16,6 0 0 0,-3 1 0 0,0-4 0 15,3 4 12-15,-3-1-2 0,-3 0-1 0,3 0 0 16,0-2-9-16,0 2 0 0,-3-2 0 0,3 2 8 16,-3 1 0-16,3-1 0 0,-3 0 0 0,0 0 0 15,4-2-8-15,-4 2 10 0,0 1-10 0,0-1 10 16,3 0-10-16,0 1 0 0,0-1 0 0,-3 3 0 15,0 0 0-15,3-3 0 0,0 0 0 0,-3 1 0 16,0-1 0-16,0 0 0 0,3-2 0 0,-3 2 0 0,3 0 0 16,-2 1 8-16,-1-4-8 0,3 4 0 15,0-4 12-15,-6 1-4 0,-3 0 0 0,6 2 0 0,6 0-8 16,-9 0 10-16,-6 1-10 0,0-1 10 0,-2-2-10 16,5 2 0-16,6 0 0 0,-6-2 0 0,-3 2 0 0,3-2 0 15,3 0 0-15,3 2 0 0,-3-3 0 0,0 4 0 16,1 2 0-16,2-3 0 0,0 0 0 0,0 1 0 15,-9-1 0-15,6 0 0 0,3 0 10 0,-6 3-10 16,-3-2 12-16,0-1-12 0,4 3 10 0,-4-3-10 16,3 0 8-16,-6 1-8 0,-3-1 0 15,3 0 0-15,6 1 0 0,-2-1 0 0,-4-2 0 0,3 2 0 16,3-5 0-16,3 5 0 0,0-2 0 0,-3-1 0 16,-3 1 8-16,1 0-8 0,2 2 0 0,0 0 0 15,-3-2 0-15,3 0 8 0,0 2-8 0,0-2 12 16,0-1-12-16,-2 1 12 0,-1-1-12 0,0 4 12 15,6-4-12-15,-6 1 12 0,-3-3-12 0,6 3 0 0,1-1-12 0,-1 4 12 16,-3-6 0-16,0 2 0 0,0-2 0 0,3 0 0 16,6 3 0-16,-6 0 0 0,-8-3 9 0,8 2-9 15,3-4 0-15,-3 2 0 0,-6 0 0 0,0 2 0 16,0-2 0-16,6 0 0 0,1 0 0 0,-1 0 0 16,-6 0 0-16,3 0 0 0,3 3 0 0,0 0 0 15,-3-3 0-15,1 0-15 0,-1 0 3 0,0 0 0 16,0 2 12-16,3-2 0 0,-3 3 0 0,0-3 0 15,1 2 0-15,2-2 0 0,-3 0 0 0,3 0-9 16,-3 0 9-16,3 0 0 0,-3 0 0 0,0 0 0 16,7-2 14-16,-4 2-2 0,3 2 0 0,-3-4 0 0,0-1-12 15,3 1-16-15,0-1 3 0,-3 0 1 0,6 1 12 0,-3-1 0 16,1 0 0-16,-1 3 0 0,-3-5 0 0,0 2 0 16,3 1 0-16,0-1 0 0,-3 0 0 15,0 1 0-15,0-4-10 0,3 4 10 0,-2 2-10 0,-1-3 10 16,0 3-13-16,3-2 5 0,0-4 8 0,0 1-13 15,-3 0 5-15,6-1 8 0,-3 4-10 16,3-1 10-16,-2-2 0 0,2 0-9 0,-3-1 9 0,0 1 0 16,6 0 0-16,-3 2 0 0,0-2 0 0,0-1 9 15,-3 1-1-15,3-3-8 0,-3 3 8 0,3-3-8 16,0 5 0-16,1-2 0 0,-1-3 0 0,-3 3 0 16,0-3 0-16,3 0 0 0,-3 0 0 0,3 0 0 0,3 3 0 15,-3-3 0-15,3-3 0 0,0 1 0 0,0-1 0 16,3 0 0-16,0 1 0 0,0-1 0 0,3-2 0 15,-3 0 0-15,0 0 9 0,3-3-9 0,3 3 0 0,-3-3 9 16,3 0-9-16,-3-3 0 0,0 3 0 0,3-2 0 16,0 2 0-16,0-3 0 0,3 1 0 0,-3-1 0 15,3 4 0-15,0-7 0 0,-3 4 0 0,6-1 0 16,-3 3 0-16,3-2 0 0,3-1 0 0,3-2 0 16,3 5 18-16,5-2 2 0,4-3 0 0,3 2 0 15,3 1-7-15,5 2-1 0,1-3 0 0,3 3 0 16,-1 3-3-16,4-3-1 0,0 0 0 0,-1 3 0 15,4 3-8-15,-3-1-14 0,-1 0 3 0,1 3 1 16,0 1-169 0,-1-1-33-16,46-3-8 0,-16-2-680 0</inkml:trace>
  <inkml:trace contextRef="#ctx0" brushRef="#br0" timeOffset="37417.808">7711 8247 576 0,'0'0'25'0,"0"-5"6"0,9-3-31 0,-3 3 0 0,-6-1 0 0,3-2 0 16,3 3 133-16,-3 0 21 0,0-3 4 0,0 3 1 16,-3 5-119-16,0 0-23 0,6-6-5 0,-6 6 0 15,-3-8-3-15,3 8 0 0,6-2 0 0,-6 2 0 16,0 0 30-16,0 0 5 0,0 0 2 0,0 0 0 16,9-3 2-16,-9 3 0 0,0 0 0 0,0 0 0 15,0 0-31-15,0 0-5 0,-3 8-2 0,3 0 0 16,0-8-10-16,0 5 0 0,0-5 0 0,0 11 0 15,-9-6 0-15,6 6 0 0,6-1 0 0,-3 1 0 0,-3-3 23 16,3 5 2-16,3 0 1 0,0 0 0 0,3 6 14 16,-3-1 2-16,-6 1 1 0,6 5 0 0,3-3 6 0,-3 5 2 15,-9 4 0-15,3-1 0 0,6 0 0 0,0 2 0 16,0 1 0-16,-3 3 0 0,0-1-28 0,3 0-6 16,9 1-1-16,-6 2 0 0,-4 3-16 15,7-3 0-15,3 0 0 0,0 5 0 0,-3 0 0 0,0 3 0 16,0 3 0-16,3-3 0 0,0 0 0 0,-3 0 0 15,-3 0 0-15,0 0 0 0,3-3 8 0,-3 6-8 16,-6 5 0-16,0-3 0 0,0 0 13 0,3-5-4 16,2 3-1-16,-2-3 0 0,-6-3 1 0,6 0 0 15,6-2 0-15,-3 2 0 0,-3 1-1 0,0-4-8 16,3 1 12-16,3-5-4 0,0-1-8 0,-3 0 0 0,0-5 9 16,-3 3-9-16,9-3 0 0,-6 0 8 0,-3 1-8 15,-3 1 0-15,6 1 0 0,-3 2 0 0,-3 3 0 16,0 1 8-16,-6 1 0 0,3 1 1 0,3 0 0 15,0-1 0-15,-9-2 23 0,6 3 4 0,3 0 0 0,3-1 1 16,-6 4-13-16,0-1-4 0,3-2 0 0,3 2 0 16,3 0-20-16,-3-2-8 0,-9-3 0 0,6 0 0 15,9-2 17-15,-6-1 4 0,-3 3 1 0,-3 0 0 16,3 3-14-16,0 2 0 0,0 0 0 0,0 1 0 16,-6 2 17-16,0-3 1 0,6-2 0 0,-3 2 0 15,-3-5-18-15,0 3 0 0,3-1 8 0,0-1-8 16,3 4 0-16,-3-2 0 0,-3-6 0 0,3 3 0 15,6-3 10-15,-6 1-2 0,-3-1 0 0,0 1 0 0,9-1-8 16,-3 0 0-16,-3 1 0 0,3 4 0 0,-3 4 0 16,3-1-11-16,0-2 3 0,0-3 0 0,-3 3 8 15,0-6 11-15,6 3-3 0,-3-3 0 0,0 3-8 0,-3-2 8 16,0-1-8-16,6 3 8 0,0 0 0 0,0-2 0 16,-9-4 0-16,3-1 0 0,6-1-8 0,0-3 0 15,-9 1 0-15,3-6 0 0,0-3 0 16,3 1 0-16,-3-1 0 0,0-2 0 0,-2 0 0 0,-1 0 8 15,6 2-8-15,0-2 8 0,0 0 0 0,-3 0 0 16,3 3 0-16,3 2 0 0,0 3-8 0,-3 2 0 16,0 0 0-16,0 6 0 0,0 0 0 0,0-3 0 15,-3 3 0-15,0 0 0 0,3-3 0 0,-3 2 0 0,0-1 0 16,-3-1 0-16,0 2 27 0,0-2 3 0,6-2 1 0,-3-1 0 16,-3 3-20-16,3-5-11 0,3-3 12 0,0 1-12 15,0-1 12-15,0-3-4 0,0 1 0 16,3-3-8-16,0 0 8 0,0-3-8 0,-6 3 0 0,0-6 0 15,6 4 9-15,-3-1-9 0,0 0 0 0,-3 0 9 16,0 0-9-16,3 1 0 0,0-1 0 0,0 0 0 16,-9 3 0-16,6 0 0 0,0 0 0 0,3 0 0 15,-3-1 0-15,0 1 0 0,3 0 8 0,0 0-8 16,3 0 0-16,-3-3 0 0,-3 0 0 0,3-2 8 16,6 2-8-16,-3-2 0 0,-6 2 0 0,3 0 0 15,0-2 0-15,0 2 0 0,0-5 0 0,-3 3 0 16,0-3 10-16,0 0-10 0,6 2 12 0,-6-2-12 15,0 0 8-15,0 0-8 0,3 0 0 0,0-3 0 16,0 3 8-16,0-3-8 0,0 3 0 0,0-2 0 0,6 2 0 16,-3-3 0-16,-6-3 0 0,3-2 0 0,3 8 0 15,0 0 0-15,-6-2 0 0,3-1 0 0,0-5 0 0,-3 5 0 16,3-5 0-16,0 8 0 0,-6-3 0 0,3 3 0 16,6-2 0-16,-3 4 0 0,-6-2 0 0,3 3 0 15,0-1 0-15,0 4 0 0,3-1 0 0,0 5 0 16,-9-4 0-16,9 4 0 0,3 1 0 0,-3-1 0 15,-9-2-8-15,6 3 8 0,3-1 0 0,-3-2 0 16,3 0 0-16,-6 0 0 0,0-6 0 0,3 1 0 16,3-1 0-16,-2-2 0 0,-4-2-18 0,3-1-1 15,3-5 0-15,0 0 0 16,0 0-93-16,-9-3-20 0,-6-2-3 0,3-6-1052 16</inkml:trace>
  <inkml:trace contextRef="#ctx0" brushRef="#br0" timeOffset="98526.0274">7190 7456 1177 0,'0'0'52'0,"0"0"11"0,0-3-51 0,0 3-12 0,9-5 0 0,0 0 0 15,-3-3 34-15,0 3 4 0,-3-3 1 0,6 2 0 16,3-2-11-16,-3 3-3 0,-9 0 0 0,3-1 0 15,6 1-17-15,0 0-8 0,-9 5 8 0,0 0-8 16,0 0 31-16,0-5 1 0,0 5 0 0,0 0 0 16,-6 0 29-16,6 0 7 0,0 0 0 0,0 0 1 15,0 0-40-15,0 0-8 0,0 0-1 0,0 0-1 16,0 0 2-16,0 0 1 0,0 0 0 0,0 0 0 16,6 5 9-16,-3 0 1 0,-6 0 1 0,3-5 0 15,0 0 4-15,6 8 1 0,-6-8 0 0,0 8 0 16,-3 0-6-16,3 0-2 0,6 0 0 0,-9 0 0 15,-6 0-18-15,6 3-3 0,9-3-1 0,-3 2 0 16,-6 1-8-16,3 2 0 0,0 3 0 0,6 0 0 16,2 2 0-16,-5 1 0 0,-3-1 0 0,3 3 0 0,6 1 0 15,-3 4 0-15,-9-2 0 0,3 2 0 0,3 1 12 16,0-1-4-16,0 1 0 0,-3-1 0 0,-6 1-8 16,3-4 0-16,9 1 9 0,-3 0-9 0,-9-3 0 15,6 3 0-15,3 0 0 0,0-3 0 0,0 0 0 0,-3 0 9 16,-3 1-9-16,6 1 0 0,0-2 0 0,-3 3 0 15,-6-5 0-15,3 2 0 0,3 3 0 0,3-6 0 16,0 1 0-16,-6-3 0 0,0-3 0 0,0-2 0 16,9-1 0-16,-6-5 0 0,-6 1 8 0,6-6 2 15,0 0 0-15,0 0 0 0,0 0 8 0,0 0 2 16,0 0 0-16,0 0 0 0,9 5-10 0,-9-5-2 0,0 0 0 16,0 0 0-16,0 0 1 0,0 0 0 0,0 0 0 15,0 0 0-15,0 0-9 0,0 0 0 0,0 0 9 0,0 5-9 16,-9 1 0-16,6-1 0 0,3-5 0 0,3 8 8 15,-9-3-8-15,3 3 9 0,3-3-9 0,0-5 10 16,3 6-10-16,-3-6 0 0,0 0 0 0,0 0 8 16,6 5-8-16,-6-5 0 0,-3 3 0 0,3-3 0 31,0 0-69-31,0 0-16 0,0 0-3 0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19.2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6797 8300 115 0,'0'0'10'0,"0"0"-10"0,0 0 0 0,0 0 0 16,0 0 97-16,0 0 18 0,0 0 3 0,0 0 1 15,0 0-40-15,-6-3-8 0,6 3-2 0,-3-2 0 16,3 2-26-16,-6 0-6 0,3-3-1 0,-2 3 0 16,5 0 12-16,0 0 1 0,0 0 1 0,0 0 0 15,0 0-25-15,0 0-5 0,0 0 0 0,0 0-1 16,0 0-9-16,0 0-2 0,-6-5 0 0,6 5 0 16,0 0-8-16,0 0-11 0,0 0 3 0,0 0 0 0,0 0-6 15,0 0-1-15,-6 5 0 0,3 3 0 0,-6 0 15 0,6 0 0 16,-3-3 0-16,3 6-9 0,-3-3 9 0,0 0 11 15,0 0-3-15,3-3 0 0,-3 3 11 0,0 0 1 16,0-6 1-16,3 4 0 0,3-6 4 0,-6 2 1 16,6-2 0-16,-3 6 0 0,-3-1-14 0,6-5-2 15,-3 3-1-15,0 2 0 0,3-5 1 0,-6 5 0 16,0 0 0-16,3 3 0 0,-3-2-1 0,1-1 0 16,-1 0 0-16,0 1 0 0,0 1-9 0,0 4 0 15,0 0 0-15,-3 2 8 0,-3-3 0 0,3 4 0 16,-3-1 0-16,0 5 0 0,-3 4 4 0,0-1 0 0,1 0 0 15,-1 0 0-15,-3 3-12 0,0-3 8 0,0 6-8 0,0-6 8 16,-3 2-8-16,1 1 0 0,-1 0 0 0,-6-3 8 16,0 3-8-16,0 0 0 0,1 0 0 0,-4 0 0 15,3-3 0-15,0 3 0 0,0-3 0 0,1 5 8 16,-1 1-8-16,3-4 0 0,-3 1 0 0,0 0 0 16,1-3 10-16,-4 0 0 0,0 1 0 0,3 1 0 15,1 1 11-15,-1 0 3 0,-3 2 0 0,3 1 0 16,0-1-12-16,1 3-1 0,-4 1-1 0,3 1 0 15,0 4-10-15,-2-4 0 0,-1 1 0 0,0-5 8 16,3 2-8-16,0-3 0 0,4-2 0 0,-1 0 0 16,0-3 0-16,0-2 0 0,3 2 0 0,0-3 0 15,1 1 0-15,-1-3 0 0,6-1 0 0,-3 1 0 16,0 0 0-16,3 0 0 0,-3 3 0 0,1-3 0 0,2 2 0 16,0 1 0-16,-3 2 0 0,3-3 0 15,-3 3 0-15,3-2 8 0,-3 2-8 0,1-2 8 0,-4 2-8 16,3 0 10-16,0 0-10 0,0-2 10 0,0-3-10 0,1 2 0 15,2-5 0-15,0 3 0 0,3-3 0 0,-3 1 0 16,3-1 0-16,0-3 0 0,0 4 0 0,0-6 0 16,3 2 0-16,-3-2 0 0,4 3 0 0,-4-3 0 15,3 2 0-15,-3 1 0 0,0-1 0 0,-3 1-17 16,3 0 4-16,0 4 1 0,0-1 20 0,0-1 5 16,0 3 1-16,1 2 0 0,-4-2-6 0,3 3-8 15,0-6 11-15,0 3-11 0,3-3 14 0,-3 0-4 16,3 0-1-16,-3-2 0 0,3 0 6 0,0-3 1 15,1 2 0-15,-1-2 0 0,0 0 5 0,0 0 2 16,0-3 0-16,0 3 0 0,0 0-5 0,0 0-1 0,0-3 0 16,0 1 0-16,-3 2-9 0,0-3-8 0,3 3 9 15,-2 0-9-15,2-3 12 0,0 3-3 0,0-3-1 16,0 3 0-16,0-3-8 0,0 3 0 0,3-2 0 0,-3 2 0 16,3-3 0-16,-3 3 0 0,0-3-12 0,0 3 12 15,3 0 0-15,0-3 0 0,0 1 0 0,0 2 12 16,-2-3-12-16,2 0 0 0,3-2 0 0,3-3 0 15,-6 5 8-15,6-5-8 0,-6 3 8 0,6-3-8 16,0 0 0-16,0 0 0 0,0 0 8 0,0 0-8 16,0 0-38-1,3-6-10-15,3-1-1 0</inkml:trace>
  <inkml:trace contextRef="#ctx0" brushRef="#br0" timeOffset="3608.2892">4738 11806 345 0,'0'0'31'0,"0"0"-31"16,0 0 0-16,0 0 0 0,0 0 144 0,0 0 22 15,0 0 5-15,0 0 1 0,0 0-84 0,0 0-16 16,0 0-3-16,0 0-1 0,0 0-10 0,-3 5-2 16,3-5-1-16,0 0 0 0,-3 5-22 0,3-5-4 15,0 0-1-15,0 0 0 0,0 0-6 0,0 0-2 16,0 0 0-16,0 0 0 0,0 0-8 0,0 0-1 16,0 0-1-16,0 0 0 0,0 0-10 0,0 0 0 15,0 0 0-15,0 0 8 0,0 0 10 0,0 0 2 0,0 0 0 16,0 0 0-16,0 0-1 0,0 0 0 0,0 0 0 0,0 0 0 15,0 0 0-15,0 0 0 0,0 0 0 0,0 0 0 16,0 0-6-16,0 0-1 0,0 0 0 0,0 0 0 16,0 0-12-16,0 0 0 0,0 0 0 0,0 0 0 15,0 0 0-15,0 0 0 0,0 0 0 0,0 0 0 16,0 0 0-16,0 0 0 0,0 0 8 0,0 0-8 16,0 0 13-16,0 0 0 0,0 0 0 0,3 6 0 15,-3 2 9-15,6-3 2 0,-3 3 0 0,-1-3 0 16,1 3-14-16,0-3-2 0,0 3-8 0,0 0 12 15,0 0-3-15,3-3-1 0,-3 6 0 0,3-3 0 16,0 2 5-16,0 1 1 0,0-3 0 0,0 3 0 16,0 2-2-16,0-3 0 0,0 1 0 0,0 2 0 0,3 0-4 15,-3 1 0-15,0 2-8 0,6-1 12 0,-3 4-4 16,-1-1 0-16,4 4-8 0,-3-1 12 0,3 3 0 0,0-1-1 16,0 4 0-16,3 2 0 0,0 0-22 15,0 0-4-15,-3-2-1 0,2-1 0 0,-2 3 16 0,0-5 0 16,3 2 0-16,-3-2 0 0,-6-3 12 0,3 3 4 15,3-3 2-15,-3-2 0 0,0-1 2 16,-3 1 1-16,0 2 0 0,3-2 0 0,-1-1-4 0,-2-2-1 16,0-3 0-16,3-2 0 0,-3 2-7 0,0-2-1 15,-3-3-8-15,3 2 12 0,0-4 4 0,0 1 1 16,0 1 0-16,3 0 0 0,-6 0-17 0,6 0-11 16,0 3 2-16,0-3 0 0,-6 0 9 0,6 2 0 0,0-2 0 15,-1 0 0-15,1 3 0 0,0-1 0 0,0-2 0 0,0 3 0 16,0-3 0-16,0 2 0 0,0 1 0 0,0 0 0 15,3-1 0-15,-3 1 0 0,0-1 0 0,-3 3 0 16,3-2 0-16,0 0 0 0,-1-1 0 0,1 3 8 16,-6-2 0-16,6 2 0 0,0-2 0 0,0-1 0 15,-3 1-8-15,3 0 0 0,-3-1 0 0,3 3 0 16,3 1 0-16,-3-4 0 0,3 3 0 0,0 3 0 16,-1-2 0-16,1 1 0 0,0 1 0 0,0 3-8 15,3-1 8-15,-3-2 0 0,-3 3 0 0,0-1 8 16,3 1-8-16,-3-1 0 0,3 1 0 0,-4-1 0 15,1 1 9-15,3-1-9 0,0 1 12 0,-3-1-12 0,0 1 13 16,0-1-4-16,3 1-1 0,0 0 0 16,0-4-8-16,0 4 8 0,0-1-8 0,-1-2 8 0,1 3-8 0,3-6 0 15,-6 3 9-15,3 0-9 0,-3-3 9 0,3 6-9 16,0-6 12-16,-3 3-12 0,0 0 0 0,0-1 0 16,0-1 0-16,2 2 0 0,-2-3 8 0,0 3 0 15,0-3 1-15,0 0 0 0,0 0-9 0,0 1 0 16,0 1-10-16,-3 1 10 0,6-2 0 0,-6-1 0 15,3 0 0-15,0 0 0 0,-3 0 0 0,0 1 0 16,-1 2 0-16,1-1 0 0,0-1 24 0,-3-1 5 16,6 0 1-16,-3 0 0 0,-3 1-22 0,0-1-8 15,3 0 0-15,0 0 0 0,0 0 0 0,0 1 0 16,-3-1 0-16,3 0 0 0,0 0 0 0,3-2 0 16,-6 2 0-16,6 0-10 0,-3-2 10 0,3 0 0 15,-3-1 10-15,3 3-10 0,-4-5 12 0,1 3-3 16,0 0-1-16,3-4 0 0,-6 1-8 0,6 3-11 0,-3 0 3 15,0-1 0-15,0 1 8 0,0-1 11 0,0 1-3 0,0-1 0 16,3 1-8-16,-3-3 0 0,0 3-12 0,0-3 12 16,0 2 0-16,-3-2 0 0,3 0 0 0,0 0 0 15,-1 0 0-15,-2 0 0 0,-3-8 0 0,6 5 8 16,-6-5-8-16,6 5 0 0,-3 1 0 0,-3-6 8 16,0 0-8-16,6 5 0 0,0 0 0 0,0 1 8 15,-3-1-8-15,3 0 0 0,-3 0 0 0,3 3 0 16,0-2 0-16,-3-1 0 0,0 3 0 0,0-3 0 15,3 0 0-15,-3 3 8 0,0-2-8 0,0 2 12 16,0-3-12-16,-3-5 8 0,6 5-8 0,-6-5 8 16,0 6-8-16,3 1 8 0,-3-7-8 0,6 6 8 15,-6-6-8-15,3 8 0 0,0 0 0 0,3 0 0 0,-3-3 0 16,0 3 0-16,0-3 0 0,0 3 0 0,2 0 0 16,1 0 0-16,0 0 0 0,-3 0 0 0,0 2 8 15,3-2 0-15,-3 3 0 0,3-3 0 0,-3 0-8 0,3 2 0 16,3 1 0-16,-3-1 0 0,0 1 0 15,-3 0-11-15,3-3 3 0,0 2 0 0,0-2-7 0,-6-3-1 16,0 3 0-16,0-8-1214 0</inkml:trace>
  <inkml:trace contextRef="#ctx0" brushRef="#br0" timeOffset="70134.0007">4240 10718 230 0,'0'0'10'0,"0"0"2"0,0 0-12 0,0 0 0 15,0 0 0-15,0 0 0 0,0 0 194 0,0 0 36 16,0 0 7-16,0 0 2 0,0 0-127 0,0 0-24 15,0 0-6-15,0 0-1 0,0 0-13 0,0 0-2 16,0 0-1-16,0 0 0 0,0 0-17 0,3-2-3 16,0-4-1-16,0 1 0 0,0 0-12 0,0-1-4 15,-3 1 0-15,3 0 0 0,3-3-13 0,-6 8-3 16,0-5-1-16,0 5 0 0,0 0 0 0,0 0 0 16,0 0 0-16,0 0 0 0,0 0 20 0,0 0 4 15,0 0 1-15,0 0 0 0,0 0-8 0,0 0 0 16,0 0-1-16,0 0 0 0,0 0-7 0,-3 8-2 15,3-3 0-15,0 3 0 0,0-3 2 0,0 3 0 0,0 3 0 0,3-3 0 16,0 0 3-16,0 2 1 0,0 1 0 0,-3 2 0 16,3-3-6-16,-3 4-1 0,3 2 0 15,0-1 0-15,-3 4-9 0,3 0-8 0,0 2 12 0,-3 2-12 16,0 4 10-16,3-1-10 0,0 4 8 16,0-1-8-16,-3 2 0 0,0 1 0 0,3 0 0 15,-3 0 0-15,0-1 0 0,0-2 8 0,3 3-8 0,0-3 0 16,-3-2 0-16,0-1 0 0,0 1 0 0,3-3 0 15,0-1 0-15,0 1 0 0,-3 0 8 0,3-3-8 16,0 0 9-16,0 0 0 0,0-2 0 0,0-1 0 16,-3-2-1-16,0 0 0 0,6-3 0 0,-6 1 0 15,0-4-8-15,3 1 0 0,-3-1 0 0,0-2 8 16,0 0-8-16,3 0 10 0,-3 0-10 0,0 0 10 16,0-3-2-16,0 3-8 0,3-2 12 0,-3-1-4 15,0-5-8-15,0 8 12 0,0-8-12 0,0 5 12 0,0-5-12 16,3 8 0-16,-3-8 0 0,0 0 0 0,0 0 8 0,0 5-8 15,0-5 0-15,0 8 8 0,0 0-8 0,3 0 0 16,-3 0 0-16,3-3 0 0,0 1 0 0,0 2 0 16,-3-3 0-16,0 3 0 0,0 0 0 0,0 0 0 15,0-3 0-15,0 3 0 0,0-3 0 0,0-5 8 16,0 0-8-16,0 8 8 0,0 0 7 0,0-3 1 16,0-5 0-16,0 6 0 0,0-6 1 0,0 8 1 15,0-8 0-15,0 0 0 0,0 0-4 0,0 5-1 16,0 3 0-16,0-8 0 0,0 0-13 0,0 0 0 0,0 0 0 15,0 5 0-15,0-5 0 0,0 0 0 16,0 0 0-16,0 0 0 0,0 0-16 0,0 0 1 0,0 0 0 16,0 0 0-1,0 0-108-15,0 0-21 0,0-5-5 0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19.9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5205 9353 1152 0,'0'0'102'0,"0"0"-82"0,0 0-20 0,0 0 0 16,0 0 85-16,0 0 13 0,0 0 2 0,6 3 1 15,-6-3-73-15,9 2-14 0,-3 1-3 0,-6-3-1 0,0 0 11 0,6 0 3 16,3 3 0-16,-9-3 0 0,0 0-24 0,6 2 8 15,-6-2-8-15,6 6 0 0,-6-6 8 0,5 5-8 16,-2 3 8-16,0 0-8 0,-3 0 0 0,0 2 8 16,-3-2-8-16,0 5 0 0,0 1 11 0,-2 4-3 15,2-2 0-15,-3 3 0 0,-3-1 9 0,3-2 2 16,0 2 0-16,0 4 0 0,0-1-3 0,-3-3-1 16,0 3 0-16,0-2 0 0,3-3-3 0,-3 0-1 15,0-3 0-15,3 0 0 0,0 0-3 0,3-2-8 16,-3-3 12-16,3 0-4 0,0-3 3 0,3-5 0 15,0 0 0-15,0 0 0 0,-5 5 5 0,5-5 2 16,0 0 0-16,0 0 0 0,0 0 2 0,0 0 0 16,-3 6 0-16,3-6 0 0,0 0 7 0,0 0 1 0,0 0 1 15,0 0 0-15,0 0-2 0,0 0-1 0,5 8 0 0,-2-6 0 16,6 4-7-16,-3-4-2 0,3-2 0 16,3 0 0-16,0-5 7 0,6 2 0 0,3-2 1 0,3-6 0 15,2 1-11-15,7-3-2 0,6-1-1 0,0-1 0 16,2-1-11-16,4 0 0 0,-3 0 0 0,2 0-11 31,-2 0-31-31,0 3-6 0,-1 0-2 0,1 2-982 0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5:25.968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19091 7260 748 0,'0'0'67'0,"0"0"-54"16,0 0-13-16,0 0 0 0,0 0 156 0,6-5 28 15,-1 2 5-15,-5 3 2 0,6-8-115 0,0 6-22 16,-6 2-5-16,9-3-1 0,0-2-32 0,0 5-6 15,-9 0-2-15,6-3 0 0,-6 3-8 0,6-5 8 16,-6 5-8-16,0 0 8 0,9 0 17 0,-9 0 3 16,0 0 1-16,0 0 0 0,6 0 15 0,-6 0 4 0,0 0 0 15,0 0 0-15,6 2-13 0,-6-2-3 0,0 0 0 16,0 0 0-16,3 8-15 0,3-2-3 0,-3-1-1 0,0 3 0 16,0 0-13-16,-3 0 0 0,3 2 0 0,0 1 0 15,-3-3 9-15,3 2-1 0,0 4 0 0,-3-1 0 16,3 0 15-16,0 0 2 0,-3 3 1 0,3 0 0 15,0 5-2-15,3-2 0 0,-4-1 0 0,1 3 0 16,0-2-11-16,0 2-2 0,0-5-1 0,0 0 0 16,0 0-10-16,-3 0 0 0,3-3 9 0,0 0-9 15,-3-2 0-15,3-1 0 0,0 4 0 0,-3-4 0 16,3-2 0-16,-3-3 8 0,0 3-8 0,3-2 8 16,-3-6-8-16,0 0 0 0,0 0 0 0,0 0-8 15,0 0-8-15,0 0-2 0,0 0 0 0,0 0 0 16,0 0-52-16,0 0-10 15,0 0-3-15,0 0 0 0,0 0-113 0,-9 0-22 0,-6 0-5 16,1-6-1-16</inkml:trace>
  <inkml:trace contextRef="#ctx0" brushRef="#br0" timeOffset="735.7926">19287 7321 518 0,'0'0'46'0,"0"0"-37"0,0 0-9 0,0 0 0 16,0 0 135-16,6-3 25 0,0-2 4 0,0 0 2 15,-3 2-119-15,3-2-24 0,0 0-5 0,0-1-1 0,0-2-17 16,3 0-16-16,-3 3 4 0,-1 0 0 0,4 0 12 15,-3-1 0-15,0-2 0 0,3 6 10 0,-3-4 50 16,0 4 9-16,0-1 3 0,0 0 0 0,0 1 2 0,3-4 1 16,0 4 0-16,0 2 0 0,-3 2-13 0,6-2-2 15,6 3-1-15,-4 0 0 0,1-1-30 0,6 1-5 16,0 2-2-16,3-2 0 0,-3-3-5 0,2 5-1 16,-2-2 0-16,-3 2 0 0,0 1 2 0,0-1 0 15,-6 0 0-15,3 0 0 0,-3 1 11 0,-4-1 3 16,4 3 0-16,-6-3 0 0,0 3-9 0,0 0-2 15,0 0 0-15,-3 0 0 0,0 0-21 0,-3 2 0 16,-3 1 0-16,0 0 8 0,-3 2-8 0,0 0-10 16,-6 0 10-16,3 1-13 0,-2-1 13 0,-1 0 0 0,-3 0 0 0,0 0 0 15,6-2 0-15,-3-3 0 0,3 0 0 0,0-3 0 16,0 3 0-16,0-5 0 0,3-1 10 0,0 1-10 16,0 0 9-16,6-3-9 0,0 0 10 0,0 0-10 15,0 0 9-15,0 0-9 0,0 0 8 0,0 0-8 16,0 0 16-16,0 0-3 0,0 0 0 0,0 0 0 15,6-3-13-15,3 3 11 0,0 0-11 0,0 3 10 16,3-3-10-16,-3 2 0 0,3 1 0 0,-3 2 0 16,3 1 0-16,-3 2 0 0,0 0 0 0,0-1 0 15,-3 1 0-15,-1 3 10 0,-2 2-10 0,0 3 10 16,-3-5 3-16,0 2 1 0,-6 3 0 0,1 2 0 16,-1-4 6-16,-6 4 0 0,-3-5 1 0,0 3 0 15,-3 0-6-15,-6 0-2 0,0 0 0 0,-5-3 0 16,-1 3-25-16,-3-3-4 0,-3 0-2 0,-2 1 0 15,-1-1-143-15,0-3-29 0</inkml:trace>
  <inkml:trace contextRef="#ctx0" brushRef="#br0" timeOffset="15440.359">20114 7318 759 0,'0'0'33'0,"0"0"8"0,0 0-33 0,3-2-8 16,0-4 0-16,0 4 0 0,3-3 0 0,-3 2 0 15,-3 3 0-15,0 0 0 0,3-5-8 0,3-1-4 16,-3 1-1-16,-3 0 0 0,0 5-1 0,0 0 0 0,0 0 0 15,3-6 0-15,-3 6 32 0,0-5 6 0,3 0 2 16,-3 5 0-16,0 0 10 0,0 0 3 0,0 0 0 0,0 0 0 16,0 0-39-16,0 0 0 0,0 0 0 0,0 0 0 15,0 0-12-15,0 0-4 0,0 0-1 0,0 0 0 16,0 0 5-16,0 0 0 0,0 0 1 0,0 0 0 16,3-5 50-16,-3 5 9 0,0 0 3 0,0 0 0 15,0 0 43-15,0 0 9 0,0 0 1 0,0 0 1 16,0 0-29-16,0 0-7 0,0 0-1 0,0 0 0 15,0 0-9-15,0 0-3 0,0 0 0 0,0 0 0 16,0 0-19-16,0 0-4 0,6 0-1 0,0 5 0 16,-3 3 10-16,3-3 2 0,0 3 0 0,0 0 0 15,-3 3-15-15,3-1-2 0,-3 3-1 0,6 1 0 16,-3 1 14-16,0 4 2 0,0-1 1 0,3 1 0 16,-1-3-13-16,-2 2-2 0,0 1-1 0,0-1 0 0,0 1-6 15,-3-1-1-15,6 1 0 0,-6 2 0 0,0-5-20 16,0 0-10-16,3 0 1 0,-6 0 0 0,0 0 9 0,0-3 12 15,3-3-2-15,0 4-1 0,-3-4-9 16,0 1 0-16,0-3 0 0,3 0 0 16,3 0-24-16,-6-3-8 0,0-5 0 0,0 5-1 0,0 0 8 15,0-5 1-15,0 0 1 0,0 0 0 16,0 0-45-16,0 0-8 0,0 0-3 0,0 0 0 16,0 6-120-16,0-6-24 0,0 0-5 0,0 0 0 0</inkml:trace>
  <inkml:trace contextRef="#ctx0" brushRef="#br0" timeOffset="16615.5304">20737 7242 115 0,'0'0'10'0,"0"0"-10"0,0 0 0 0,0 0 0 16,0 0 226-16,0 0 43 0,0 0 9 0,0 0 2 16,0 0-150-16,6 0-30 0,-6 0-5 0,5-6-2 15,1 4-31-15,-6 2-6 0,3-6-2 0,-3 6 0 16,0 0-33-16,0 0-6 0,0 0-2 0,0 0 0 15,0 0-13-15,6-2 0 0,-6 2 0 0,0 0 0 16,0-6-13-16,0 6-3 0,0 0 0 0,0 0 0 16,0 0 7-16,0 0 1 0,0 0 0 0,0 0 0 15,0 0 8-15,0 0 0 0,-3-5 0 0,3 5 0 16,0 0 0-16,-6 0 8 0,-2-2-8 0,5 2 11 16,3 0-11-16,-6 2 0 0,0-2 0 0,-3 0 0 15,3 0 0-15,0 3 0 0,6-3 0 0,-6 2 0 16,0 1 0-16,0 0 8 0,3 2-8 0,-3-2 8 0,3 2 5 15,-3 0 1-15,3 1 0 0,0 2 0 0,0-1-14 0,0 1 0 16,0 3 0-16,-3-3 0 0,3 0 0 0,-3 0 0 16,0 0 0-16,0 0 0 0,3 2 0 0,-3 1 0 15,1-1 0-15,-1 1 0 0,0 0 0 0,0-1 0 16,3-2-8-16,-3 3 8 0,0-1 0 0,3 1 0 16,0-3 0-16,-3 2 0 0,3-2 0 0,0 0 0 15,0 3 8-15,0-3-8 0,0 0 24 0,3 2-2 16,0-2 0-16,0 0 0 0,0-3 0 0,0 3 0 15,3 3 0-15,-3-6 0 0,0-5 2 0,6 8 0 16,-3 0 0-16,3-3 0 0,-3 3-3 0,3 0 0 16,0 3 0-16,-3-6 0 0,3 0-2 0,0 1-1 0,0-1 0 15,0 0 0-15,-1 1-6 0,1-1-2 0,0 0 0 0,0-2 0 16,3 0-10-16,-3-1 8 0,3 1-8 16,-3-1 8-16,3-2-8 0,-3 0 0 0,3 3 0 0,-3-3 0 15,3 0 0-15,-3 3 8 0,0-3-8 0,0 0 0 16,0-3 0-16,0 0 8 0,0 1-8 0,2 2 0 15,-2-3 8-15,-3-2-8 0,3 2 0 0,0 1 8 16,3-4-8-16,-3 4 0 0,0-1 0 0,0 0 8 16,0-2-8-16,0 0 0 0,-3 2 0 0,-3 3-11 15,0 0 11-15,0 0 0 0,6-5 0 0,-6 5 0 16,-3-5 0-16,3 5 0 0,0-6 8 0,0 6-8 16,-3-5 27-16,0 0 1 0,3-1 0 0,0 4 0 15,-3-4 3-15,-3 1 1 0,3 0 0 0,-3 0 0 16,3 2-19-16,0-2-3 0,0-1-1 0,-3 1 0 0,0 0-9 0,3-1 0 15,0 1 0-15,-3 3 0 0,0-4 0 16,3 1-14-16,0 2 5 0,-2-2 1 0,-1 5 8 0,3-3-10 16,3 3 10-16,0 0-10 0,-6-2 10 0,0-1 0 15,3 3 0-15,3 0 0 0,-6 3 0 16,0-3-8-16,-3 0 8 0,0 2 0 0,3 1 0 0,0 0 0 16,-3 2 0-16,3-2 0 0,-6 2 0 0,3 0 0 15,0-2 0-15,0 2-8 0,1 0 8 0,-4 1 0 16,6-1 0-16,-3 0-8 15,0-2-31-15,0 0-5 0,0-1-2 0,-3 4-622 16,0-4-124-16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5:00.301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13111 7440 403 0,'0'0'17'0,"0"0"5"0,0 0-22 15,0 0 0-15,0 0 0 0,0 0 0 0,0 0 132 0,0 0 21 16,0 0 5-16,0 0 1 0,0 0-96 0,0 0-19 16,0 0-4-16,0 0-1 0,0 0-12 0,0 0-3 15,0 0 0-15,0 0 0 0,0 0 17 0,0 0 3 16,0 0 1-16,0 0 0 0,0 0-12 0,0 0-2 16,9 8-1-16,-9-8 0 0,0 0-2 0,3 5 0 15,0 3 0-15,5-2 0 0,1-4-14 0,-3 3-3 16,0 1-1-16,0-1 0 0,3-2-10 0,0 2 12 15,0-2-12-15,-3-1 12 0,6 1-12 0,-3 0 0 16,0-1 0-16,0 4-11 0,-3-4 11 0,0 1 0 16,-3-1 0-16,5 4-8 0,-5 2 8 0,3 0 0 15,0 0 0-15,3 2 0 0,-3 1 17 0,0 2-1 0,-3-2 0 16,3 4 0-16,0-1 0 0,-3 2-1 0,0-1 0 0,0 1 0 16,3 0-6-16,-3 0-1 0,0-3 0 0,-3 0 0 15,3-2-8-15,-3 0 8 0,0-1-8 0,-3-2 8 16,3 0-8-16,0-3 10 0,0-5-10 0,0 8 10 15,-3-2 0-15,3-6 0 0,0 0 0 0,-3 5 0 16,-3 3-10-16,6-8 0 0,-3 3 0 0,0 2 8 16,-3-3-8-16,6-2 0 0,-6 6 0 0,0-4-11 15,-3 1 11-15,3 0 0 0,-6-3 0 0,3 0-8 16,1 0 8-16,-1 0 0 0,-3 0 0 0,0-3 0 16,-6 0 0-16,6 1-8 0,-3-1 8 0,3 0-8 15,-3-2 8-15,3 0 0 0,1 0-9 0,2-1 9 16,0 1-9-16,0-3 9 0,3 3-12 0,0-3 12 15,0 0 0-15,3 0 20 0,0 0-2 0,3 0-1 16,0 0-5-16,0 0 0 0,3 0-1 0,-3 0 0 16,3 0-11-16,0 0 0 0,0 1 9 0,0-1-9 0,0 2 0 0,3-2 0 15,0 3 0-15,0-3 0 0,-3 0 0 0,3 0-10 16,0 0 1-16,2 0 0 0,4 0 0 0,0 0 0 16,-3 1 0-16,3-1 0 0,3 2 9 0,0-2 0 15,-3 3 0-15,3 0 0 0,0 0 0 0,2-1-8 16,-2-2 8-16,0 3-8 0,-3 2 8 0,0-2 0 15,3 0 0-15,-3-1 0 0,0 4 0 0,0-1 0 16,-3 1 0-16,-1-1 0 0,4 0 0 0,-6-2 11 16,0 2-3-16,3-2 0 0,-3 2-8 0,-3 1 0 15,0 2 0-15,3-6-11 0,-3 1 11 0,3 0 16 16,-3 0-4-16,-3-1-1 0,3-2 1 0,0 3 1 16,0 0 0-16,-3-1 0 0,0-1-13 0,0 1 9 0,0-2-9 15,0 3 8-15,0-3-8 0,0-3 0 0,0 1 0 0,-3 5 0 16,3-3 0-16,0 2-11 0,-3-2 11 0,0 0-8 15,0 3 8-15,-3-3 0 0,3 0 0 0,-3 3 0 16,0 0 0-16,0-3 0 0,0 0 0 0,0 0 0 16,0 3 8-16,3-1-8 0,-6 1 8 0,6 0-8 15,-2-1 0-15,-1 1 9 0,0 3-9 0,0-4 0 16,0 6 10-16,0-2-10 0,3-4 8 0,-3 6-8 16,0-2 0-16,0-1 8 0,0 3-8 0,0-3 0 15,3 3 0-15,-6 0 0 0,3 0 0 0,0 0 0 16,-3 3 8-16,3-3-8 0,0 3 0 0,-3-1 8 15,1-2-8-15,-1 3 0 0,3 0 0 0,-3-1 0 0,0 1 0 0,-3 0 13 16,3-1-3-16,0 3-1 0,0-2-1 16,-3 5 0-16,0 0 0 0,3-3 0 0,3 1-8 0,-3 2 0 15,3-1 0-15,-2 7 0 0,-1-4 0 0,3 1 0 16,-3 2 0-16,-3 3 0 0,0 0-15 0,3 2-5 16,-3 1 0-16,3-1-1 15,-3 1-47-15,3 2-8 0,0 0-3 0</inkml:trace>
  <inkml:trace contextRef="#ctx0" brushRef="#br1" timeOffset="-207293.2334">13742 7141 774 0,'0'0'34'0,"0"0"7"0,0 0-33 0,0 0-8 0,0 0 0 0,0 0 0 15,0 0 49-15,0 0 8 0,0 0 2 0,6-5 0 16,-3 2-43-16,-3 3-16 0,0 0 11 0,3-5-11 15,0 0 0-15,0 2 0 0,-3 3 0 0,0 0 0 16,0 0 35-16,0 0 13 0,0 0 4 0,0 0 0 16,0-5 28-16,0-1 7 0,-3-2 1 0,3 8 0 15,0 0-26-15,0 0-5 0,0 0-1 0,0 0 0 16,0 0-24-16,0 0-6 0,0 0-1 0,0 0 0 16,0 0-25-16,0 0 8 0,3-2-8 0,0-1 0 15,-3 3 0-15,5-8 0 0,-5 8 8 0,6-2-8 16,-6 2 21-16,0 0 3 0,6 0 0 0,-6 0 0 15,0 0 14-15,0 0 3 0,0 0 1 0,0 0 0 16,6 2-21-16,-6-2-4 0,6 3-1 0,-6-3 0 0,9 2 1 16,-6 1 0-16,-3-3 0 0,6 5 0 0,0 1-9 0,-3 2-8 15,-3-8 12-15,3 5-12 0,0 3 8 16,3-3-8-16,-6 3 0 0,3 3 0 0,0-1 0 0,0 1 0 16,0 2 0-16,0 0 0 0,0 6 12 0,0-3-4 15,-3 0 0-15,3 2-8 0,0-2 13 0,-3 3-4 16,0-1-1-16,0 1 0 0,0 2 0 0,0 0-8 15,-3 0 12-15,3 0-4 0,0 0 0 0,0 1 0 16,0 1 0-16,0 1 0 0,3 0 9 0,0 0 2 16,-3 0 0-16,0-1 0 0,0-4-3 0,0 5 0 15,0 0 0-15,0-1 0 0,0 4 4 0,0-3 0 16,0-1 0-16,0-1 0 0,0-1-20 0,0 0-14 0,-3-3 2 16,3-2 1-16,0 3 11 0,3-6 0 0,-3 0 10 15,0 3-10-15,3 0 10 0,-3-3-10 0,3 1 10 16,-3-4-10-16,3 3 11 0,-3-2-11 0,0 2 12 0,3-2-12 15,-3-3 0-15,3 2 0 0,-3 1 0 0,0-3 0 16,0 2 12-16,0-2-4 0,0 3 0 0,0-1-8 16,0-2 17-16,0 0-3 0,0 3-1 0,0 0 0 15,0-6 0-15,0 5 0 0,0 1 0 0,-3-6 0 16,3-5 11-16,0 8 1 0,0 0 1 0,0-8 0 16,0 0-26-16,0 8 0 0,0-3 0 0,0 3 0 15,0-8 0-15,0 8 0 0,0-8 0 0,0 6 0 16,0-6 0-16,0 0 0 0,0 0 0 0,0 0 0 15,0 7 10-15,0-7-10 0,0 0 12 0,0 0-12 16,0 0 8-16,0 0-8 0,0 0 0 0,0 0 0 16,0 0-32-16,0 0-12 0,0 0-4 0,0 0 0 15,0 0-163-15,0 0-33 0,0 0-6 0,0 0-2 0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5:04.85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16248 11250 518 0,'0'0'46'0,"0"0"-37"0,0 0-9 16,0 0 0-16,6 5 157 0,3-2 30 0,-3-3 5 0,3 0 2 16,0 0-138-16,0-3-28 0,-3 1-6 0,-1 2-1 15,4-3-21-15,-3 0-12 0,-6 3 2 0,0 0 0 16,0 0 10-16,0 0-8 0,0 0 8 0,0 0-8 16,0 0 42-16,0 0 9 0,6 0 1 0,-6 0 1 15,0 0 15-15,0 0 2 0,0 0 1 0,0 0 0 16,0 0-31-16,-3-5-5 0,-3 0-2 0,0 2 0 15,-3 1 3-15,1-4 1 0,-1 4 0 0,0-4 0 16,-3 4 0-16,3-4 0 0,0 1 0 0,0 2 0 16,0 1 3-16,0-3 0 0,-3 2 0 0,3 0 0 15,-3 1-16-15,3-1-2 0,1 0-1 0,-1 1 0 16,0 2-5-16,3 0-8 0,0 0 11 0,0-3-11 16,0 3 18-16,0 0-3 0,6 0-1 0,-3 3 0 15,-3-1-14-15,0 1 0 0,0 0 8 0,3-1-8 16,-3 4-8-16,3-1-5 0,-3 0-1 0,0 3 0 15,3-3 0-15,-3 3 0 0,0 0 0 0,0 3 0 0,3-1 3 0,0 1 1 16,1 5 0-16,-1-3 0 0,0 0 10 16,0-2 8-16,0-1-8 0,3 4 11 0,-3-1-22 0,3-2-4 15,3-4-1-15,0 4 0 0,0-3-4 0,-3 0 0 16,0-8-1-16,6 8 0 0,-1-3 7 0,-5-5 2 16,6 3 0-16,0 2 0 0,3-5 0 0,-3 0 0 15,3 0 0-15,0 0 0 0,0 0 12 0,0-3 0 16,3-2-10-16,0 0 10 0,-3 0 0 0,3-1-11 15,0-2 11-15,-4 3-8 0,4-3 8 0,-3 0 0 16,-3 0 0-16,0 0 0 0,0 0 13 0,0-2-1 0,-3-1-1 16,0 3 0-16,0-5 10 0,0 5 3 0,0-3 0 15,0 4 0-15,-3-1-7 0,3 0-1 0,0 0 0 16,0 0 0-16,0 3-16 0,-3-3 10 0,3 0-10 16,0 2 8-16,0 1-20 0,-3-3-4 0,0 8 0 0,0 0-1 15,0 0 4-15,0 0 1 0,0 0 0 0,0 0 0 16,0 0 12-16,0 0 8 0,0 0 0 0,0 0-8 15,0 0 27-15,0 0-2 0,0 8 0 0,-3-3 0 16,0 6-1-16,0 0-1 0,-3 2 0 0,3 3 0 16,-3 2 9-16,6 3 1 0,-6 0 1 0,3 6 0 15,0-1 5-15,-3 1 1 0,3-1 0 0,3 1 0 16,-3-1-7-16,0 1-1 0,0-4 0 0,3 4 0 16,-3 2-7-16,0-2-1 0,0 2-1 0,0-3 0 15,0 1-8-15,0-4-2 0,0 1 0 0,3 0 0 16,-6-3-13-16,6-2 0 0,-3-1-12 0,0-5 12 15,3 3-32-15,-3-5 1 0,1-1 0 0,-1-2 0 16,3-8-117-16,0 0-23 0,0 0-5 0</inkml:trace>
  <inkml:trace contextRef="#ctx0" brushRef="#br0" timeOffset="1346.2578">17194 11168 115 0,'0'0'10'0,"0"0"-10"0,0 0 0 0,0 0 0 16,0 0 219-16,0 0 41 0,0 0 9 0,0 0 2 16,0 0-137-16,0 0-27 0,0 0-6 0,0 0-1 15,0 0-33-15,0 0-7 0,0 0-2 0,0 0 0 16,0 0-30-16,0 0-5 0,0 0-2 0,0 0 0 16,0 0-21-16,0 0-16 0,0 0 2 0,0 0 1 15,0 0 4-15,0 0 1 0,0 0 0 0,6-3 0 16,-6 3 8-16,0 0-12 0,0 0 12 0,0 0-12 15,0 0 24-15,0 0 4 0,0 0 0 0,0 0 1 16,0 0 16-16,0 0 3 0,0 0 1 0,0 0 0 16,3-5-12-16,-3 5-2 0,0 0-1 0,0 0 0 0,0 0-8 15,0 0-2-15,0 0 0 0,0 0 0 0,-6 0-2 0,6 0-1 16,0 0 0-16,0 0 0 0,0 0 2 0,0 0 0 16,0 0 0-16,6 5 0 0,-3 3 15 0,3 0 3 15,-3 0 1-15,0 3 0 0,6 2 8 0,-3 0 2 16,-3 6 0-16,-3-1 0 0,6 3-8 0,-3 6-2 15,3-1 0-15,-3 4 0 0,-6 1 4 0,3-2 1 16,6 3 0-16,0-3 0 0,-9 0-17 0,3-2-3 16,3 2-1-16,0-3 0 0,0-2-3 0,-3-5-1 15,0 2 0-15,3-3 0 0,3-4-10 0,-3-1 8 16,-6-3-8-16,3-2 8 0,6 0-8 0,-6 0 0 0,0-8-12 16,0 0 12-16,0 0-25 0,0 0 2 0,0 0 1 15,0 0 0 1,-9-2-22-16,6-4-4 0,3 1 0 0,0-3-1 15,-6 3-20-15,0-6-4 0,3-2-1 0,0 0-574 0,3-1-114 0</inkml:trace>
  <inkml:trace contextRef="#ctx0" brushRef="#br0" timeOffset="2003.04">17587 11160 921 0,'0'0'82'0,"0"0"-66"15,0 0-16-15,0 0 0 0,0 0 64 0,0 0 8 16,0 0 3-16,0 0 0 0,0 0-75 0,0 0 0 0,0 0-14 0,0 0 2 31,0 0-26-31,0 0-5 0,0 0-1 0,0 0 0 0,0 0 77 0,0 0 15 0,-9 5 4 16,4 1 0-16,-1-1-1 0,0 3 0 0,-3-3 0 0,0 3 0 15,-3 0-11-15,6 0-3 0,0 3 0 0,0-1 0 16,-3 1-4-16,0-1-1 0,3 6 0 0,0 0 0 16,0-3-4-16,3 3 0 0,-3-5-1 0,3 2 0 15,0 0-3-15,3 1-1 0,-3-1 0 0,3 3 0 16,3-3-11-16,-3 3-1 0,3 0-1 0,-3-3 0 16,0 3-10-16,3 0 10 0,0-1-10 0,0-1 10 15,-3-1 4-15,3-3 1 0,0 4 0 0,6-6 0 16,-6 2-3-16,3-2-1 0,0-3 0 0,3 1 0 15,0-4-11-15,0 1 0 0,-3 0 0 0,6-3 0 16,0-3 0-16,0 0 8 0,-7 1-8 0,4-4 8 16,0 4 9-16,0-3 2 0,0-3 0 0,-3-3 0 15,-6 3 1-15,3-3 1 0,3 1 0 0,-3-3 0 0,-3-3-8 16,0 3-1-16,9-6-1 0,-6 1 0 0,3-1-11 0,-6 0 12 16,3 4-12-16,3-4 12 0,-3 1-12 0,3-1 0 15,-9 3 0-15,3 3 0 0,3 0 0 0,-6-1 0 16,-3 4 0-16,-3-1 0 0,0 3 0 0,0 0 10 15,0 1-10-15,-3 1 10 0,-6-2-10 0,6 3 0 16,1 2 0-16,-1-2 0 16,-6 2-38-16,6-2 0 0,-3 5 0 0,3-3-886 0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5:32.81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19614 14536 662 0,'0'0'29'0,"0"0"7"0,0 0-36 0,0 0 0 0,0 0 0 0,0 0 0 0,0 0 109 0,0 0 15 16,0 0 4-16,0 0 0 0,0 0-36 0,0 0-8 16,0 0 0-16,0 0-1 0,0 0-28 0,0 0-6 15,0 0-1-15,0 0 0 0,0 0-28 0,0 0-7 16,6 6-1-16,-6-6 0 0,0 0-12 0,0 0-13 16,0 0 2-16,0 0 1 0,0 0 10 0,0 5 0 15,0-5 0-15,0 0 0 0,0 0 14 0,3 5-2 16,-3-5 0-16,0 0 0 0,0 0 4 0,3 8 1 15,-3-8 0-15,3 5 0 0,-3-5 11 0,0 0 3 16,0 0 0-16,0 0 0 0,3 8-3 0,-3-8-1 16,0 0 0-16,0 0 0 0,3 6 11 0,-3-6 2 15,0 0 1-15,0 7 0 0,3-1-9 0,0 2-1 0,-3-8-1 16,0 8 0-16,3 0-8 0,0 0-2 16,-3-1 0-16,3 1 0 0,-3 3-4 0,0-3-2 0,3 3 0 0,-3 2 0 15,0 3 4-15,0-1 1 0,0 1 0 0,0 3 0 16,0 2-10-16,3 0-1 0,-3 3-8 0,0-3 12 15,0 0-12-15,0 1 0 0,0-1 0 0,0-3 0 16,0 3 0-16,0-2 0 0,3-3-12 0,0 0 12 16,0-3 0-16,0 0-8 0,-3-2 8 0,0-1 0 15,0-2 0-15,0 0 0 0,0-8 0 0,0 0 0 16,3 5-12-16,-3-5-4 0,0 0-2 0,0 0 0 31,0 0-6-31,0 0-2 0,0 0 0 0,0 0 0 0,0 0-9 0,0 0-1 16,0 0-1-16,0 0 0 0,0 0-102 0,0-7-20 0,0-4-4 15,0-5-1-15</inkml:trace>
  <inkml:trace contextRef="#ctx0" brushRef="#br0" timeOffset="590.6067">19835 14507 979 0,'0'0'43'0,"0"0"9"0,0 0-41 0,3 5-11 0,-3-5 0 0,0 0 0 16,0 0 142-16,3 8 26 0,-3-2 6 0,0-6 1 15,0 0-124-15,3 8-25 0,3-3-5 0,-3 0-1 16,-3-5-7-16,0 0-1 0,0 0-1 0,0 0 0 16,3 8-11-16,0-3 0 0,-3 3 0 0,2-2-11 15,-2 2 11-15,3-3-13 0,-3-5 5 0,-3 8 8 16,3 0 0-16,0 2 0 0,-2-2 9 0,-1 3-1 15,0-3 20-15,0 2 4 0,0 1 0 0,0 0 1 16,0-4-6-16,0 1-2 0,-3 3 0 0,3-3 0 0,0 0 1 16,0 0 0-16,3 0 0 0,0 0 0 0,0-3-15 15,0 0-3-15,0-5-8 0,0 0 12 0,3 6-12 0,-3-6 0 16,0 0-12-16,0 0 12 0,6 5 0 0,0-3 12 16,3 1 0-16,-3 0 0 0,-6-3-1 0,8 2-1 15,1-2 0-15,-3 3 0 0,3 0 15 0,0-3 3 16,0 2 1-16,3-2 0 0,0 0-8 0,0 0-1 15,0 0-1-15,6 3 0 0,-1 0-11 0,1-3-8 16,0 0 9-16,3 0-9 0,-3 0 0 0,-3-3 0 16,3 0 0-16,-6-2 0 15,-1 2-27-15,4-2-8 0,-6 0-1 0,0-3-1 16,-3 3-20-16,3 2-4 0,-6-2-1 0,3 2 0 16,-6 3-22-16,6-5-4 0,-3-1 0 0,3-2-428 0,-3 1-86 15</inkml:trace>
  <inkml:trace contextRef="#ctx0" brushRef="#br0" timeOffset="1074.8057">20091 14457 172 0,'0'0'16'0,"0"0"-16"16,0 0 0-16,0 0 0 0,0 0 296 0,-3 8 57 15,3-8 11-15,-3 8 3 0,3-8-270 0,0 0-53 16,0 0-12-16,0 0-1 0,0 0-31 0,0 0 0 15,0 0 0-15,0 0 0 0,0 0 24 0,0 0-2 16,0 0 0-16,0 0 0 0,0 8 22 0,0-8 4 16,0 0 0-16,0 10 1 0,3-2 10 0,0 0 1 15,-3-8 1-15,3 11 0 0,-3-3-8 0,3 2-1 16,-3-10-1-16,3 8 0 0,-3-8-22 0,3 11-4 16,0-3-1-16,0 2 0 0,0 1-24 0,-1-3 8 15,1 0-8-15,0 0 0 0,0 2 17 0,0 3-1 0,-3 1-1 0,3 4 0 16,0 1 4-16,0 7 1 0,3 6 0 15,-3 2 0-15,3 1-8 0,-3 4 0 0,3 1-1 16,-3-3 0-16,0-5-11 0,0 0 8 0,-3-1-8 0,0-4 8 16,-3-6-8-16,3-2-17 0,0-4 4 0,0-4 1 31,0 0-146-31,0-11-29 0,0 0-5 0,3-19-721 0</inkml:trace>
  <inkml:trace contextRef="#ctx0" brushRef="#br0" timeOffset="2757.8435">20829 14486 230 0,'0'0'20'0,"0"0"-20"16,0 0 0-16,0 0 0 0,0 0 99 0,0 0 15 0,0 0 3 0,0 0 1 15,0 0-66-15,0 0-14 0,0 0-2 0,0 0-1 16,0 0 58-16,0 0 12 0,0 0 3 0,0 0 0 16,0 0-7-16,0 0-1 0,0 0 0 0,0 0 0 15,0 0-32-15,0 0-8 0,0 0 0 0,0 8-1 16,-3-3-16-16,3-5-3 0,0 8-1 0,0-3 0 16,0-5-15-16,0 8-4 0,3-2 0 0,-3 2 0 15,0-3-8-15,0 3-3 0,3 0 0 0,-3 2 0 16,3-4 7-16,-3 4 2 0,3-2 0 0,0 3 0 15,-3 2 12-15,0 0 2 0,0 3 1 0,0 0 0 16,3 0 0-16,-3 5 0 0,0-3 0 0,0 4 0 16,6 4-10-16,-3 1-3 0,0-1 0 0,3 0 0 15,0 1 16-15,0 2 4 0,-6-2 0 0,2-4 0 16,-2 1-30-16,6-3-10 0,-3-2 0 0,0-1 9 0,0-2-9 16,0-3-11-16,-3-2 3 0,0-3 0 15,3 0-12-15,-3-8-1 0,0 0-1 0,0 0 0 16,0 0-39-16,0 0-8 0,-3-8-2 15,3-3-600-15,0-7-120 0</inkml:trace>
  <inkml:trace contextRef="#ctx0" brushRef="#br0" timeOffset="3869.3396">21207 14383 1177 0,'0'0'52'0,"0"0"11"0,0 0-51 0,0 0-12 0,0 0 0 0,0 0 0 0,0 0 44 15,0 0 7-15,0 0 1 0,3 5 0 0,3-2-37 0,0 2-7 16,-6-5-8-16,0 0 11 0,0 0-1 0,0 0 0 15,6 3 0-15,-6-3 0 0,0 0-2 0,0 0 0 16,6 5 0-16,-6-5 0 0,6 5 28 0,-3 1 4 16,-3-6 2-16,3 7 0 0,-3-7 10 0,0 0 1 15,0 0 1-15,0 0 0 0,6 3-30 0,-6 0-7 16,0-3-1-16,3 5 0 0,-3 0-16 0,0-5 0 16,0 0 0-16,0 0-9 0,0 0 9 0,0 0 0 15,0 0 0-15,0 0 0 0,0 0 0 0,0 0 0 16,-6 3 0-16,6-3 0 0,-3 3 0 0,-3 2 0 15,0-5 8-15,0 3-8 0,6-3 11 0,-6 2-3 16,0 1 0-16,0-1 0 0,0 1-8 0,0 0 0 0,0-3 0 16,6 0 0-16,-6 2-9 0,6-2 9 0,0 0-12 15,-6 0 12 1,0 0-45-16,6 0-3 0,-6 0 0 0,6 0 0 0,-6 0 29 0,6 0 6 0,0 0 1 0,0 0 0 16,0 0 12-16,-6 3 0 0,0 2 0 0,6-5 10 15,-3 3 23-15,3-3 5 0,-3 5 1 0,-3-2 0 16,6-3-24-16,-3 5-5 0,3-5-1 0,0 0 0 15,-6 6-9-15,6-6 0 0,0 0 0 0,0 0 0 16,0 0 0-16,0 0-11 0,0 0 3 0,0 0 0 16,0 0 8-16,-2 5 0 0,2-5 0 0,0 0 0 15,0 0 0-15,0 0 0 0,0 0 0 0,-6 5 0 16,6-5 0-16,0 0 16 0,0 0-3 0,-3 5 0 16,0 1 12-16,3-6 3 0,0 0 0 0,0 8 0 15,0-8 5-15,0 8 2 0,0 0 0 0,0-8 0 16,0 7-7-16,3 1 0 0,-3 0-1 0,3 0 0 15,-3 0-1-15,3 0 0 0,-3 0 0 0,3 0 0 0,-3 0-5 16,2 0-1-16,-4 2 0 0,2-2 0 0,0 3 4 0,0-3 0 16,0 0 0-16,2 0 0 0,-2 0-4 15,0 0 0-15,0-3 0 0,0 3 0 0,0-8-32 0,0 0-6 16,0 5-2-16,0 3 0 0,0-8 3 0,0 5 0 16,0-5 0-16,3 6 0 0,-3-6 8 0,3 5 9 15,-3-5-13-15,0 5 5 0,0-5 8 0,0 0 0 16,3 6 0-16,-3-6 0 0,0 0-10 0,6 2 0 15,0 1 0-15,3-3 0 0,0 0 0 0,-3-3 0 16,3 1 0-16,3-4 0 16,-3 1-13-16,3 0-2 0,-6-1-1 0,6 1 0 0,3-3 26 15,-4 6-8-15,-2-1 8 0,0 0 0 0,3 3 0 0,-3-2 14 0,0 2-2 16,0 2 0-16,-3 1 11 0,3-3 1 0,0 3 1 0,-3-1 0 16,3-2-10-16,0 3-3 0,0-1 0 0,0 1 0 15,-4 0-4-15,1-1-8 0,3 4 11 0,-3-4-11 16,0 4 8-16,0-4-8 0,-3 4 0 0,3-1 0 15,-3 0 0-15,-3-5 10 0,6 8-10 0,-3-3 8 16,-3 3 20-16,3 0 3 0,-3 3 1 0,0-3 0 16,-6 0-32-16,0 2 0 0,0 4 0 0,-3-1 0 15,0 0 0-15,-6 0 0 0,4 3 0 0,-1 0 0 16,-3 0 14-16,0 0-3 0,-3 0-1 0,3-1 0 16,0-1 5-16,0-4 1 0,0 1 0 0,1-1 0 15,2-7-28-15,0 0-4 0,-3-6-2 0,3-7-1111 16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4:27.083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6824 7710 741 0,'0'0'32'0,"0"0"8"0,0 0-32 0,0 0-8 0,0 0 0 0,0 0 0 16,0 0 72-16,0 0 12 0,0 0 2 0,0 0 1 16,0 0-43-16,0 0-8 0,0 0-1 15,0 0-1-15,0 0-34 0,0 0 0 0,0 0 0 0,0 0 0 16,0 0-9-16,0 0-9 0,0 0-2 0,3-5 0 16,-3 2 10-16,-3 3 2 0,3-3 0 0,0 3 0 15,0 0 8-15,-6 0 8 0,0 0-8 0,3 0 11 16,3 0 1-16,-3 0 1 0,-3-2 0 0,3 2 0 15,3 0-5-15,0 0 0 0,-3 0-8 0,0 0 12 16,0 0 18-16,3 0 3 0,0 0 1 0,0 0 0 16,-6 0-12-16,6 0-2 0,0 0-1 0,0 0 0 15,0 0 3-15,0 0 1 0,0 0 0 0,0 0 0 16,0 0 21-16,0 0 5 0,0 0 1 0,0 0 0 16,0 0-22-16,0 0-4 0,0 0 0 0,0 0-1 15,0 0 1-15,0 0 1 0,0 0 0 0,0 0 0 16,0 0-11-16,0 0-2 0,0 0-1 0,0 0 0 0,0 5 0 15,-3 3 0-15,3-3 0 0,0-5 0 0,3 6-11 0,-3-6 8 16,0 0-8-16,0 7 8 0,0 1-8 0,0 0 0 16,0 0 0-16,0 0 8 0,0 3-8 0,3-1 0 15,-6 1 0-15,3 2 8 0,-3 0-8 0,3 1 0 16,0-1 0-16,0 0 8 0,0 3-8 0,0 0 8 16,3 2-8-16,3-2 8 0,-3-2-8 0,3 1 0 15,-3-1 0-15,3 1 0 0,0-1 8 0,0-4-8 16,-3 4 8-16,0-4-8 0,3-2 0 0,-3 0 8 15,3 0-8-15,-6 0 0 0,3-3 22 0,-3-5-1 16,3 5 0-16,-3-5 0 0,0 0-21 0,0 0 0 16,0 0 0-16,0 0 0 0,0 0 0 0,0 0 0 0,0 0 0 15,0 0 0-15,0 0 0 0,0 0 0 0,0 0 0 0,0 0 0 16,0 0 0-16,0 0 0 0,0 0 0 0,0 0 0 16,0 0 11-16,0 0-3 0,-3 3 0 0,0 0 0 15,3-3-8-15,0 0 8 0,0 0-8 0,0 0 8 16,-6 0-8-16,6 0 0 0,0 0 0 0,0 0 0 15,0 0 0-15,-6-3 0 0,0 0 11 0,6 3-11 16,0 0 12-16,-6-5-3 0,0 0-1 0,3-3 0 16,0 3 0-16,0-6 0 0,0 0 0 0,0-2 0 15,0 5-8-15,0-2 0 0,3-4 0 0,-6 1-11 16,6 0 11-16,-3 0-8 0,3 0 8 0,0 2-8 16,0-2 8-16,0 2 0 0,0 1 0 0,3-4 0 15,-3 4 0-15,0 2 0 0,0-3 8 0,0 3-8 16,0 0 10-16,-3 0-2 0,3 3-8 0,-2-3 12 0,2 0-12 15,0 3 8-15,0-3-8 0,-3 3 0 0,0-1 8 0,3 6-8 16,0-5 0-16,0-3 0 0,-6 3 0 0,6-3-10 16,3 3 0-16,-3 5 0 0,0 0 10 0,0 0 0 15,0-6 10-15,0 6-10 0,3-2 0 0,-3 2 8 16,0 0-8-16,0 0 0 0,6-6 8 0,-6 6-8 16,0 0 11-16,0 0-11 0,0-7 15 0,2 4-4 15,1-2-1-15,-3 5 0 0,0 0-10 0,0 0 10 16,0 0-10-16,0 0 10 0,0 0-10 0,0 0 0 15,0 0 0-15,6-6 0 0,-3 1 0 0,0 0 0 16,0-1 0-16,0 1 0 0,3 3 0 0,-6 2 0 16,0 0 0-16,3-6 8 0,3 1-8 0,-6 5 0 0,0 0 0 15,0 0-11-15,0 0 11 0,0 0 11 0,0 0-3 16,0 0 0-16,0 0-8 0,0 0 0 0,0 0 0 0,3 11 0 16,0-4 0-16,3 4 0 0,-3-3-12 0,3 5 12 15,-3 0 0-15,3 1 0 0,-3-1 0 0,3 0 8 16,0 0-8-16,0 3 0 0,0-3 0 0,0 1-11 15,-3-1 11-15,3-3 0 0,0 4 0 0,-3 2 0 16,-3-3 0-16,3 3 0 0,0 0 0 0,0 2 8 16,-1-2 1-16,-2 2 1 0,3 1 0 0,-3 0 0 15,3-1-10-15,-3-2 0 0,0 0 0 0,0-3 0 16,3 0 0-16,-3-2 0 0,3-1 0 0,-3-4 0 16,0-1 0-16,0-5 0 0,0 0 8 0,0 0-8 15,0 0 0-15,0 0 8 0,0 0-8 0,0 0 0 16,0 0 9-16,0 0-9 0,0 0 10 0,0 0-10 15,0 0 11-15,0 0-11 0,0-5 12 0,0 5-12 0,3-8 12 16,-3 0-4-16,-3 0 0 0,3 3-8 0,0-1 18 0,0 6-3 16,0-8-1-16,-3 3 0 0,0-3 5 0,0 3 1 15,0 0 0-15,-2-1 0 0,-1 4-20 0,0-4 0 16,0 4 0-16,3-1 0 0,0 0 0 0,0-2 0 16,0 0 0-16,0 0 0 0,3-1 0 0,0 1 0 15,-3-3 0-15,3 3 0 0,3-3 0 0,-3 0-16 16,0 0 4-16,0 0 0 0,0 0 12 0,0-3 16 15,3 4-3-15,-3-1-1 0,-3 0-12 0,3 2-15 16,0 6 3-16,3-5 1 0,-6 2 11 0,3 3 16 16,0 0-4-16,0 0-1 0,0 0-11 0,0 0-12 15,0 0 2-15,0 0 1 0,0 0 9 0,0 0 9 16,0 0-1-16,0 0-8 0,0 0-12 0,0 0-10 16,0 0-2-16,0 0 0 0,0 0 11 0,0 0 1 0,0 0 1 0,0-5 0 31,0 0-12-31,0 0-2 0,6-1-1 0,-3 1 0 15,0 0-28-15,0-1-6 0,-3 6 0 0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02-27T14:24:29.104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6433 7927 0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1:04.1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19263 14835 288 0,'0'0'12'0,"0"0"4"0,0 0-16 0,0 0 0 0,0 0 0 0,0 0 0 16,0 0 178-16,0 0 33 0,0 0 6 0,0 0 2 16,0 0-118-16,3 8-23 0,-3-8-5 0,0 0-1 15,0 0-24-15,3 8-4 0,-3 3-2 0,0-1 0 16,0 1-6-16,0-6-2 0,0-5 0 0,0 0 0 16,0 0-11-16,0 0-3 0,0 8 0 0,0-8 0 15,0 0-10-15,0 0-2 0,0 0-8 0,0 0 12 16,0 0-12-16,0 0-8 0,0 0 8 0,0 0-13 15,0 0 1-15,0 0 0 0,0 0 0 0,0 0 0 0,0 0 12 0,0 0 10 16,0 0-2-16,0 0 0 0,0 0 12 0,0 0 3 16,0 0 0-16,0 0 0 0,0 0 4 0,0 0 1 15,0 0 0-15,-6 3 0 0,6-3 4 0,-3 2 0 16,-6-2 1-16,3 3 0 0,0-3-2 0,-3 3-1 16,3-3 0-16,1 0 0 0,-1 0-10 0,-3 0-3 15,0 0 0-15,0 0 0 0,-3 0-5 0,0 0 0 16,0 0-1-16,-3 2 0 0,0-2 9 0,-3 3 1 15,-2 0 1-15,2-3 0 0,3 0-11 0,-6 0-3 16,3 2 0-16,-3-2 0 0,1 0 4 0,-1 3 0 16,0 0 0-16,0-3 0 0,0 0 5 0,-6 0 2 15,4 0 0-15,-4 0 0 0,0 0-4 0,0 0-1 0,-3 2 0 16,1-2 0-16,-1 0-1 0,0 0 0 0,3 0 0 16,1 3 0-16,-1-3 1 0,3 0 0 0,-3 2 0 0,-3-2 0 15,4 0-3-15,-4 0-1 0,-3 0 0 0,0 0 0 16,1 0-10-16,-4 0 10 0,-6 0-10 0,4 0 10 15,-4 3-10-15,3 0 10 0,0-1-10 0,4 1 10 16,2 0-10-16,-3-1 10 0,-2 1-10 0,2 0 10 16,-3-1 2-16,3 1 0 0,1-3 0 0,-4 3 0 15,-3-1 4-15,7 1 0 0,2-1 1 0,0 1 0 16,-3 0-17-16,1-3 0 0,-1 2 8 0,0-2-8 16,7 0 0-16,-7 3 0 0,-9-3 0 0,6 3 0 15,1-3 0-15,-1 0 0 0,-6 2 0 0,4-2 10 0,2 0-10 16,0 0 0-16,1-2 0 0,-4 2 0 15,-6 2-8-15,7-2 8 0,2 3-10 0,0 0 10 0,-5-1 0 16,5 1 0-16,3 0 0 0,4-1 0 0,-1 4 0 16,0-4 0-16,3 1-8 0,3-1 8 0,1 1 0 0,-1 0 0 15,0-3 0-15,3 0 0 0,-2-3 0 0,-1 3 0 16,3-5 0-16,0 2 0 0,0-2 0 0,0 5 10 16,1-5-10-16,2 5 8 0,3-3-16 0,-3 0-4 15,0 1-1-15,3 2 0 0,-2 0 13 0,5 0 0 16,-3 0 0-16,-3 0 0 0,3 0 0 0,0 0 0 15,0 2 9-15,1-2-9 0,-1 0 0 0,6 0 0 16,0 0-13-16,0 0 4 0,0 0-3 0,0 0 0 16,6-2 0-16,-3 2 0 0,3 0-8 0,-3-3-1 0,3 3-1 15,1-3 0-15,5 3 8 0,0 0 2 0,-6-2 0 0,0-1 0 16,-3 3 12-16,3 0 0 0,0-3 0 0,0 3 0 16,-3 0 0-16,0 0 0 0,0 0 0 0,-3 3 0 15,0-3 0-15,0 3 0 0,3-1 0 16,0 1 0-16,-2-3 0 0,-1 3 0 0,3-1 0 15,0 1 0-15,3-3 0 0,-3 3 0 0,3-3 0 0,6 0 0 16,0 0 0-16,0 0-16 0,0 0 4 0,0 0 0 31,-3 0-27-31,3 0-5 0,0 0 0 0,0 0-1 0,0 0-104 16,0 0-21-16,0-6-4 0,6-2-1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15.62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9220 11970 1850 0,'0'-3'40'0,"-3"-2"9"0,0 0 2 0,3 5 1 0,-3-3-41 15,3 3-11-15,0 0 0 0,-3-5 0 0,3 5 43 0,0 0 6 0,-3-3 2 0,3 3 0 16,0 0-33-16,-6 0-6 0,0 3-2 0,-2-1 0 16,-1 1-10-16,-3 2 0 0,-3 3 0 0,-6 0 0 15,0 3 0-15,-3-1 0 0,1 3 0 0,-7-2 0 16,-3 2 21-16,3 0 3 0,-2 1 0 0,2-1 0 15,0 0 12-15,-3 3 2 0,3-3 1 0,1 3 0 16,-1-3-7-16,0 1-2 0,0-1 0 0,4 0 0 16,-1-2-13-16,3 2-2 0,0-3-1 0,3 4 0 15,1-1-6-15,2-2-8 0,0 2 11 0,6-3-11 16,0 1 0-16,6-1 0 0,0 1 0 0,3 0 0 16,6 2 0-16,0 3 0 0,0 0 8 0,6 0-8 15,6 2 23-15,-3 1 1 0,3-1 0 0,5 3 0 16,1-2 13-16,3 5 3 0,0-1 1 0,3 1 0 15,3 3-32-15,-1 2-9 0,1 0 0 0,3-3 0 0,-3-2 0 16,5 3 0-16,1-4 0 0,0 4-8 16,2-3-93-16,4 2-19 0,-3 1-3 0,-1-6-954 15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4:53.795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14917 14621 979 0,'0'0'43'0,"0"0"9"0,0 0-41 0,0 0-11 16,0 0 0-16,0 0 0 0,0 0 48 0,0 0 8 15,0 0 2-15,0 0 0 0,0 0-36 0,0 0-7 16,0 0-2-16,0 0 0 0,0 0 27 0,0 0 6 16,0 0 1-16,0 0 0 0,0 0-2 0,0 0 0 15,0 0 0-15,0 0 0 0,0 0-13 0,0 0-4 16,0 0 0-16,0 0 0 0,0 0 4 0,0 0 1 15,0 0 0-15,0 0 0 0,0 0-17 0,0 0-4 16,0 0-1-16,0 0 0 0,0 0-11 0,-3 5 0 16,3-5 0-16,0 0 8 0,-6 5-8 0,6-5 0 0,0 0 0 15,-8 6 0-15,2-4 0 0,6-2 0 0,-9 3 9 0,9-3-9 16,-6 3 15-16,0-1-2 0,6-2 0 0,-9 3 0 16,-3-3-5-16,3 3 0 0,0-3-8 0,0 0 12 15,0 0-12-15,0 0 9 0,-3 0-9 0,3 0 8 16,-2 0-8-16,-1 2 0 0,0-2 0 0,0 0 0 15,3 3 0-15,0-3 0 0,-3 3 0 0,3-1 0 16,3 1 0-16,-3 0 0 0,0-1 0 0,3 3 0 16,0-2 0-16,-3 2 0 0,4 1 0 0,-4-1 0 15,3 3 0-15,-3-3 8 0,6 3-8 0,-3-3 8 16,0 3 10-16,0 0 2 0,3 0 0 0,0-2 0 16,3 1-7-16,-3-1-1 0,3-6 0 0,0 8 0 15,0 0-4-15,0 0 0 0,-3-3-8 0,3 3 12 16,0 0-12-16,0 2 0 0,0-2 8 0,0 3-8 0,0 2 0 15,0-2 8-15,3 2-8 0,0 0 0 0,-3 0 17 16,3 1-2-16,3 1-1 0,-3-1 0 0,0-1-1 0,3-3 0 16,-3 4 0-16,3-4 0 0,-3 1-5 0,3-1 0 15,-3-2-8-15,3 0 12 0,-1 3-12 0,1-3 0 16,-3 0 8-16,6 0-8 0,-3 0 0 0,3 2 0 16,-3-4 0-16,3 1-10 0,-3-1 10 0,3 2-10 15,0 0 10-15,0 0-10 0,-3 0 10 0,3-3 0 16,-3 0 0-16,3 0 0 0,-6 1 0 0,6-1 0 15,-4 3 0-15,4-5 0 0,-3-1 0 0,0 4 8 16,0-4-8-16,3 1 0 0,-3-1 12 0,0-2-1 16,-6 0-1-16,6-2 0 0,3 2-10 0,-3-3 0 0,-6 3 0 15,6 0 8-15,0-2-23 0,0-1-5 0,3 0 0 0,-3 1-1 16,0-1 13-16,3 0 8 0,-3-2-10 0,-1 2 10 16,1 1-10-16,-6 2 10 0,0 0-10 0,6-3 10 15,0 0 0-15,-6 3 0 0,0 0 0 0,6-5 0 16,-6 5 0-16,3-8 0 0,0 3 8 0,0-3-8 15,-3 3 0-15,0-1 0 0,-3 1 8 0,3 0-8 16,-3 2 0-16,0-2 0 0,0 0 0 0,3-1 0 16,-3 4 8-16,0-1-8 0,-3-2 9 0,6-1-9 15,-3 1 8-15,-3 0-8 0,4 0 0 0,-1 2 9 16,3-2-9-16,-3-1 8 0,0 4-8 0,0-4 8 16,0 4 10-16,3 2 2 0,0 0 0 0,-3-3 0 15,0 0-20-15,3 3 0 0,-6-5 0 0,3 0 0 16,-3 0 0-16,0 2 0 0,0-2 0 0,0-3 0 0,0 2 0 15,-3 1-14-15,3-3 1 0,-3 0 0 16,3 0-17-16,0 3-3 16,-3-3-1-16,3 0 0 0,-3 0 6 0,3 0 2 0,-2 3 0 0,-1 0 0 15,0 2 1-15,0-2 0 0,-3 2 0 0,0 0 0 0,0 3 11 0,-3 0 2 16,3 3 1-16,-3 0 0 16,0-3-17-16,-2 0-3 0,-4 2-1 0,0 1-511 15,3-3-102-15</inkml:trace>
  <inkml:trace contextRef="#ctx0" brushRef="#br0" timeOffset="-3582.3326">13840 14753 172 0,'0'0'16'0,"0"0"-16"16,0 0 0-16,0 0 0 0,0 0 159 0,0 0 29 16,0 0 5-16,0 0 2 0,0 0-140 0,0 0-28 15,0 0-6-15,0 0-1 0,0 0-20 0,0 0 0 0,0 0 0 16,0 0 0-16,0 0 0 0,0 0 0 16,0 0 0-16,0 0 0 0,0 0 14 0,6 0-2 0,-6 0 0 0,0 0 0 15,0 0 26-15,6 0 5 0,-6 0 1 16,0 0 0-16,0 0-20 0,0 0-3 0,0 0-1 15,0 0 0-15,0 0 16 0,0 0 4 0,0 0 0 0,0 0 0 16,6 3-29-16,-6-3-11 0,0 0 8 0,0 0-8 16,0 0 24-16,0 0 0 0,0 0 0 0,0 0 0 15,0 0 10-15,6 2 2 0,-6-2 0 0,0 0 0 16,0 0-15-16,0 0-2 0,0 0-1 0,0 0 0 16,0 0-1-16,0 0 0 0,0 0 0 0,0 0 0 15,0 0 3-15,0 6 0 0,0-6 0 0,-3 5 0 16,-3 0-20-16,0 1-19 0,-3-1 4 0,3-2 1 15,-3-1 14-15,3 1 15 0,0 2-3 0,-3-2-1 16,0-3 1-16,0 0 0 0,0 2 0 0,0 1 0 16,1-3-12-16,-1 3 0 0,0-3 0 0,0 2 0 0,0-2 0 15,0 3 0-15,-3 0 0 0,3-1 0 0,3 1-10 16,0-3 10-16,-3 3-13 0,3-1 5 0,6-2-10 0,0 0-2 16,0 0 0-16,-6 0 0 0,-3 6 20 0,9-6 0 15,0 0-8-15,0 0 8 0,-3 2 0 0,3-2 0 16,0 0 0-16,0 0 0 0,0 0 0 0,0 0 0 15,-9 0 0-15,9 0 0 0,0 0 0 0,0 0-10 16,0 0 10-16,0 0-8 0,0 0 8 0,0 0 0 16,0 0 0-16,0 0 0 0,-3 5 0 0,3-5 0 15,0 0 0-15,0 0 0 0,-8 0 0 0,8 0 8 16,0 0-8-16,0 0 0 0,0 0 20 0,0 0 0 0,-3 11 0 16,3-3 0-16,0-8-7 0,3 8-1 0,-6 3-1 0,3-4 0 15,0-7 4-15,3 6 1 0,-3 2 0 16,0 0 0-16,0 0 17 0,0 2 4 0,3 1 1 0,0 2 0 15,-6-2-24-15,3 2-5 0,3 0-1 0,-3 3 0 16,-3 0-8-16,3 0 0 0,3 0 0 0,-1-1-11 16,-2-1 11-16,3 1 12 0,-3-1-2 0,0-1-1 15,0-5 0-15,-3 2 0 0,3-2 0 0,-2 0 0 16,4 0-9-16,-2 0 0 0,0-2 0 0,-2-1 0 16,2-5 0-16,0 0 0 0,0 0 0 0,0 0 0 15,-6 2 0-15,6-2 0 0,0 0 0 0,0 0 0 16,0 0 0-16,0 0 0 0,0 0 0 0,0 0 0 15,0 0 0-15,0 0 0 0,0 0-9 0,0 0 9 16,0 0-11-16,0 0 2 0,0 0 0 0,8 0 0 16,-2-2 9-16,3-1 0 0,-3-2 0 0,3 2 0 0,-9 3 0 15,6-2-12-15,0-1 4 0,-6 3 0 0,0 0 8 16,9-3 0-16,0 1-9 0,-9 2 9 0,0 0-9 0,6-3 9 16,-6 3-12-16,9 0 12 0,-9 0 0 0,6 0 0 15,-6 0 12-15,0 0-3 0,9-3-9 0,-3 3 0 16,-6 0 0-16,9 0 0 0,-9 0-16 0,0 0-3 15,6 0 0-15,-6 0 0 0,0 0 19 0,9 0 0 16,-9 0 0-16,0 0 0 0,0 0 0 0,6 3 14 16,-6-3-4-16,8 3-1 0,-8-3 9 0,6 5 2 15,-6-5 0-15,3 5 0 0,3 3-1 0,-3 0 0 16,-3 0 0-16,0-3 0 0,3 3-10 0,-3 0-1 16,0 0-8-16,0 0 12 0,0-3-12 0,0 3 0 15,0-8 0-15,0 0 0 0,0 6 0 0,0 2 0 16,0-8-9-16,0 7 9 0,0 1 0 0,0 0 0 0,0 6 0 15,-3-1 0-15,3-3 9 0,0 1-1 0,-6 0-8 16,6-1 12-16,-3 1 1 0,0-3 0 0,0 2 0 0,0-2 0 16,0 3 10-16,-2-3 1 0,-1-3 1 0,0 0 0 15,-3 1-16-15,0-1-9 0,-3 0 10 16,0 0-10-16,-3-2 0 0,0 2 0 0,-3-5 0 0,0 0 0 16,1 6-12-16,-4-4 4 0,3-2 8 0,0 3-13 15,-3-3-5-15,3 0-1 0,3-3 0 0,1 3 0 16,-1 0-13-1,3-2-2-15,-3 2-1 0,6-6 0 0,-3 6-24 16,3-5-5-16,0-3 0 0,3 3-801 0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4:57.48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4583 11049 172 0,'0'0'16'0,"0"0"-16"15,0 0 0-15,0 0 0 0,0 0 168 0,0 0 30 0,0 0 6 0,0 0 2 16,0 0-116-16,0 0-23 0,0 0-5 15,0 0-1-15,0 0-29 0,0 0-7 0,0 0-1 0,0 0 0 16,-3 0 15-16,3 0 2 0,0 0 1 0,0 0 0 16,0 0-22-16,0 0-5 0,0 0-1 0,0 0 0 15,0 0-6-15,0 0-8 0,0 8 11 0,0-8-11 16,3 5 20-16,3 1-4 0,-6-6 0 0,0 0 0 16,0 0 4-16,9 5 0 0,-3 0 0 0,3-2 0 15,-1-3-2-15,1 2 0 0,3-2 0 0,0 0 0 16,-3 0-6-16,3-2-2 0,0 2 0 0,3-3 0 15,-3 0 1-15,3 1 0 0,-3-1 0 0,2 1 0 16,1-4 7-16,-3 6 2 0,3-2 0 0,0-1 0 16,-3 0-20-16,3 1 0 0,-3 2 0 0,3-3 0 15,-4 3 0-15,1 0 0 0,0 0 0 0,0 0 0 16,-3 0 0-16,0 0 0 0,0 0 0 0,0 0 0 16,0 0 0-16,0 0 0 0,-3 0 0 0,0 0 0 15,3 0 0-15,-3 0 0 0,-6 0 0 0,3 3 0 0,5-3 15 16,-8 0-4-16,0 0-1 0,0 0 0 0,0 0 1 0,0 0 0 15,0 0 0-15,0 0 0 0,0 0 5 0,0 0 0 16,0 0 1-16,0 0 0 0,0 0-17 0,0 0 8 16,0 0-8-16,0 0 0 0,0 0 0 0,0 8 0 15,0-8 0-15,0 0 0 0,3 8 8 0,-3-8-8 16,-3 5 0-16,0 3 0 0,3-8 9 0,0 5-9 16,-2 3 0-16,-1-3 9 0,-3 1-9 0,6-6 0 15,-3 5 0-15,0 3 8 0,-3 0-8 0,0-3 12 16,6-5-12-16,-3 8 12 0,0 0-4 0,-3 0 0 15,0 0 0-15,3 0 0 0,-3 0 4 0,3 0 0 0,-3 2 0 16,3-2 0-16,-3 0-12 0,3 0 0 0,0 3 0 16,-3-1 0-16,0 3 0 0,0 1 0 0,-3 1 0 15,3 1 0-15,-6 0 0 0,7 3 0 0,-4-1 0 0,0 1 0 16,0-3 0-16,0 0 0 0,0-1 0 0,0-1 0 16,3-1 0-16,-3 0 13 0,3 0-3 0,0-2-1 15,-3 0-9-15,3-1 0 0,0-2 9 0,-3 0-9 16,3 0-11-16,0 0-6 0,1 0-2 0,-1 0 0 31,0 0-33-31,0 2-6 0,3-2-2 0,0 3 0 16,-3-1-32-16,0 1-6 0,0 2-2 0,3 0-376 0,-3 1-76 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4:30.78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3508 11300 698 0,'0'0'31'0,"0"0"6"15,0 0-29-15,0 0-8 0,0 0 0 0,0 0 0 16,0 0 40-16,0 0 8 0,0 0 0 0,-6 3 1 0,0 0-29 0,6-3-5 16,0 0-2-16,0 0 0 0,-9 2 1 15,6 1 0-15,3-3 0 0,0 0 0 0,0 0 3 0,0 0 1 16,-6 0 0-16,6 0 0 0,0 0 15 0,0 0 3 15,-5-3 1-15,5 3 0 0,0 0-18 0,0 0-4 16,0-5-1-16,-3 2 0 0,0-2 12 0,3 5 2 16,0-5 1-16,3 2 0 0,-3-2-6 0,0 0-2 15,0-3 0-15,3 2 0 0,-3 1 9 0,0 0 2 16,0-1 0-16,3 4 0 0,-1-6-8 0,4 3-2 16,-3 2 0-16,3-2 0 0,0-3-5 0,0 2-1 15,6 1 0-15,-3 0 0 0,0-6-4 0,6 3-2 16,-6 0 0-16,6 0 0 0,0 3 6 0,-1-3 0 15,1 0 1-15,0 0 0 0,3 3-4 0,-6-3-1 16,3 3 0-16,-3 2 0 0,0-2-12 0,3 0-13 0,-3 2 2 16,-4-2 1-16,4 2 10 0,0-2 0 0,-3 2 0 0,0-2 0 15,0 2 8-15,0 0-8 0,0 3 10 0,-3 0-10 16,0 0 11-16,0 0-11 0,0 3 12 0,0 0-12 16,-6-3 12-16,6 2-12 0,-6-2 12 0,6 6-12 15,-3 2 9-15,0-3-9 0,0 3 0 0,-1 0 9 16,1 0-9-16,0 0 12 0,-3 0-12 0,0 0 12 15,0-1-1-15,0 1 0 0,0 3 0 0,-3-3 0 16,0 0-11-16,1 0 8 0,2-8-8 0,-3 8 8 16,0 0-8-16,0 0 0 0,3-3 9 0,0-5-9 15,-3 8 11-15,3 0-3 0,0-8 0 0,0 5 0 16,0 6 0-16,0-1-8 0,0 1 12 0,0-1-4 16,3 1 12-16,0 0 3 0,-3-1 0 0,3 3 0 0,0-2-1 15,-1-3 0-15,-2 0 0 0,3 0 0 0,-3 0 8 0,0 0 2 16,0 0 0-16,0-8 0 0,0 5-32 15,0 3-10-15,0-8 0 0,-3 8 0 0,3 0 10 0,-2 0 0 16,-1 0 10-16,-3-3-10 0,3 3 8 0,0 0-8 16,-3 0 0-16,0 0 0 0,0 0 0 0,0 0 0 15,0-1 0-15,0 1 0 0,-3 0 0 0,3 0 0 16,-3 3 0-16,0-3 0 0,3 0 0 0,-3-3 8 16,0 3-8-16,3-3 0 0,0 3 0 0,-2-3 0 15,2-2 0-15,0 2 0 0,0-2 0 0,0 2 0 16,0-2 8-16,0 0-8 0,0-1 0 0,6-2 0 0,-6 3 0 15,6-3 0-15,-3 0-8 0,3 0 8 0,0 0 0 16,0 0 0-16,-6 0 0 0,6 0-8 0,0 0 8 16,-6 0 0-16,0 3 0 0,6-3-10 0,0 0 10 15,0 0-8-15,0 0 8 0,0 0 0 0,0 0 0 0,0 0 0 16,0 0 0-16,0 0 14 0,0 0-2 0,0 0 0 16,0 0-26-16,0 0-6 0,0 0 0 0,0 0-1 15,0 0 21-15,0 0-9 0,0 0 9 0,0 0 0 16,0 0 0-16,0 0 0 0,0 0 0 0,0 0 0 15,6 2 0-15,-6-2 0 0,0 0 0 0,0 0 0 16,9 0 0-16,-9 0 8 0,0 0-8 0,6 3 12 16,3-3-12-16,-9 0 11 0,0 0-11 0,6 0 10 15,3 3-10-15,-3-1 10 0,0-2-10 0,-6 0 10 16,6 0-10-16,2 0 0 0,1 0 0 0,-3 0 8 16,-6 0-8-16,9-2 0 0,-3-1 9 0,3 3-9 15,0-3 10-15,0 3-2 0,-3-2-8 0,0-1 12 0,0 3-12 16,-6 0 8-16,0 0-8 0,6 0 0 0,3-3 8 15,-6 3-8-15,-3 0 0 0,0 0 0 0,0 0 0 0,6-2 0 16,-6 2 0-16,6 0 0 0,-6 0 0 16,6 0-10-16,0-3 0 0,-6 3 0 15,6 0-15-15,2 0-3 0,-2 3-1 16,0-3 0-16,0 0-20 0,-6 0-4 0,0 0-1 0,6 2-553 16,0 1-110-16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19:45.4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2865 11142 172 0,'0'0'16'0,"0"0"-16"15,0 0 0-15,0 0 0 0,0 0 50 0,0 0 7 16,0 0 2-16,-6-3 0 0,6 3-59 0,-3-3 0 0,0 1-12 0,3 2 1 16,0 0-1-16,-3-3 0 0,0 0 0 15,3 1 0-15,0 2 55 0,0 0 10 0,0 0 3 0,0 0 0 16,0 0 45-16,0 0 10 0,0 0 1 0,0 0 1 15,-6-3-22-15,6 3-5 0,0 0-1 0,0 0 0 16,0 0-25-16,0 0-4 0,-5-3-2 0,5 3 0 16,0 0-26-16,0 0-4 0,0-5-2 0,0 0 0 15,-3 0-22-15,6-1 8 0,-3 1-8 0,3 0 0 16,-1-3 17-16,1 2-1 0,0-1 0 0,3 1 0 16,-3-2-6-16,3 3-2 0,3 0 0 0,-3-3 0 15,0-3 5-15,3 6 1 0,0-3 0 0,0 3 0 16,3-3 12-16,3 0 2 0,-3 0 1 0,3 3 0 15,-1-3 1-15,7 0 0 0,-3 0 0 0,3 0 0 16,0 3-1-16,0-3 0 0,5 2 0 0,1-2 0 16,0 3-8-16,-3-3-1 0,3 3-1 0,-4-3 0 15,4 3-19-15,-3 2 0 0,0-2 0 0,0-3 0 0,-1 0 8 16,1 0-8-16,0 3 0 0,0-3 0 0,3 2 14 16,-1-2-4-16,1 0-1 0,0 1 0 0,-3-1 0 0,3 0 0 15,-1 0 0-15,1 0 0 0,-6 0 1 0,6 3 0 16,-3-1 0-16,-1 1 0 0,1 0 4 0,-3 2 1 15,3-2 0-15,-3 2 0 0,-3-2-2 0,2 5 0 16,-2-3 0-16,3 3 0 0,-3 0-4 0,0 0-1 16,-3 0 0-16,0 0 0 0,0 0 0 0,-1 0 0 15,1 0 0-15,-3 3 0 0,6-3-8 0,-3 0 0 16,3 0 0-16,3-3 0 0,-4 3 0 0,4-2 0 0,0-1 8 16,0 3-8-16,0 0 0 0,0-3 0 0,0 1 9 0,-1 2-9 15,4 0 11-15,-3 0-3 0,0 0 0 0,0 0 0 16,2-3 4-16,-2 3 0 0,-3-3 0 0,3 3 0 15,0 0-4-15,3 0-8 0,-1 0 12 0,-2 0-4 16,0-2-8-16,0 2 0 0,-3 0 0 0,3 0 8 16,-6 0-8-16,2 0 0 0,-2 0 0 0,0 0 0 15,0 0 17-15,0 0 2 0,0 0 0 0,0 0 0 16,3-3-28-16,-4 3-6 0,4-3-1 0,-3 6 0 16,3-3 25-16,3 0 5 0,-3 3 1 0,3-3 0 15,-1-3-15-15,1 3-8 0,0 0 8 0,0 0-13 16,3 0 13-16,0 0 0 0,-4 0 0 0,1-3 0 15,0 3 0-15,0 0 0 0,-3-2 0 0,0 2 0 0,-1-3 0 16,1 3 0-16,-3 0 0 0,0 0 0 0,-3 0 0 16,3 0 0-16,3 3 0 0,-3-1 0 0,-3 1 16 15,5 0-4-15,-2-1-1 0,3 1 0 0,3 2-11 16,-3-2 0-16,6 2-10 0,-4 0 10 0,1-2 0 0,3 2 0 16,-3 1 0-16,3-1 0 0,-3 0 0 0,2 1 0 15,-2 1 8-15,3 1-8 0,-3 0 0 0,0 0 0 16,-3 0 0-16,-4-2 0 0,4 1 8 0,-3-1-8 15,0 2 0-15,-3 0 0 0,-3-3 0 0,0 0 0 16,0 1 0-16,-3-4 0 0,3 3 0 0,-3 1 0 16,3-4 10-16,-3 4-10 0,-1-1 9 0,1 0-9 15,-3 1 10-15,3-1-10 0,0 3 0 0,0 0 8 16,-3 0-8-16,0 0 0 0,3 0 0 0,-3 2 0 0,0 1 8 16,3-3-8-16,-6 0 0 0,3 2 0 0,-3-2 0 15,3 0 0-15,-3-3 0 0,0 3 0 0,0 0 0 16,-3 0 0-16,0 0 0 0,0 0 0 0,0 0 0 0,3 0 0 15,0-3 0-15,-3 3 0 0,0 0 0 0,0 0 0 16,0 0 8-16,0 0-8 0,-3 0 0 0,3 0 0 16,0 0 0-16,-3 2 8 0,0 3-8 15,0-2 0-15,1 2 0 0,-1 1 9 0,0-4-9 0,0 3 8 16,0 1 0-16,-3 1 0 0,3-1 0 0,0-1 0 16,3 0 0-16,-3-2 0 0,0-1 0 0,0-2 0 15,-3 0 12-15,3 3 1 0,-3-3 1 0,3 0 0 16,-3 0-22-16,0 0 0 0,0-1 0 0,-2 1 0 15,2-2 0-15,-3 2 0 0,3 0 0 0,-3-1 0 16,0 1 0-16,0 0 0 0,0-2 0 0,0 2 0 16,0-3 0-16,0 3 0 0,-2-3 0 0,2 3-8 15,0-3 8-15,0 3 0 0,-6 0 0 0,3 0 8 16,0 0-8-16,0 0 0 0,-2 3 8 0,-1-3-8 0,3 2 0 0,0-2 0 16,0 0-10-16,0 3 10 0,-3-1 0 0,3-2 0 15,3 0 0-15,-2 0 0 0,-1 0 0 0,0 0 0 16,0-3 0-16,3 3 0 0,0 0 0 0,-3 0 12 15,3-3 0-15,-3 3 0 0,4-3-12 0,-4 1 0 16,3-1 0-16,-3 0 0 0,0 3 0 0,3-2 0 16,-6 2-12-16,3-3 12 0,-3 0 0 0,1 3 0 15,-1-3 0-15,0 3 9 0,-3 0-9 0,0 0-9 16,0 3 9-16,4-3-13 0,-4 0 13 0,3 2 0 16,0-2 0-16,0 0 0 0,0 0 0 0,3 0 0 15,-2-3 0-15,2 1 0 0,0-1 0 0,0-3 0 0,0 4 0 16,3-4 0-16,-3 1 0 0,0 0 0 0,0-1 0 0,1 4 0 15,-1-6-12-15,0 5 0 0,0-5 0 0,0 5 0 16,0-2 12-16,0 0 0 0,0-1 9 16,0 3-9-16,-2 1 9 0,-1-1-9 0,3 0 8 15,0 1-8-15,0-1 0 0,0 3 0 0,0-3 0 16,0 0 0-16,1-2 8 0,-1 2-8 0,0 1 0 16,3-4 8-16,-3 1-8 0,3 0 0 0,0-1 0 0,0 1 0 15,0 0 0-15,1-1 0 0,-1 1 0 0,0-3 0 16,0 0 0-16,-3 2 0 0,3 1 0 0,-3 0 0 15,0-3 0-15,3 2 0 0,-3 1 0 0,1 0 0 16,-1-1 0-16,-3 1-11 0,0 0 3 0,0-1 0 0,0-2 8 16,3 3-10-16,0 0 10 0,1-1-10 15,-1-2 10-15,0 3 0 0,3-3 0 0,0 3 0 0,-3-3 0 16,3 0 14-16,0 0-3 0,0 0-1 0,1 0-10 16,-1 0 0-16,-3 0 0 0,3 0 8 0,0 0-8 0,0 0-14 15,-3 0 3-15,-3 0 1 0,6 0 10 0,-3-3 14 16,1 0-3-16,-4 3-1 0,3 0-10 0,0-2 0 15,3 2 0-15,-3-3 0 0,0 3-14 0,0-3-2 16,1 3 0-16,2-2 0 0,-3 2 26 0,0-3 5 16,0 3 1-16,3-3 0 0,3 1-16 0,0-1 0 15,-3 0 0-15,3 1 0 0,0-4 0 0,-2 4-13 16,2-3 1-16,0-1 0 0,0 1 12 0,0 2 16 16,0-2-3-16,3 0-1 0,-3 2-12 0,-3-2 0 15,3-1 0-15,0 1 0 0,0 0 0 0,0 0 0 16,-3 2 0-16,4-2 0 0,2-1 0 0,-3 1 0 0,0 2 0 0,0-2 0 15,3 0 0-15,0 0 0 0,-3-1 0 16,0 1 0 0,3-3-20-16,0 3-9 0,0-1-3 0,-3-1 0 0,3 1 32 15,-3 1-9-15,3 2 9 0,-3-2 0 0,4 0 0 0,-1 2 0 0,-3-2 0 0,0-1 0 16,3 1 0-16,0 3 0 0,3-1 0 0,-3 0 0 16,0 1 0-16,0-1 0 0,-3-2 0 0,6 2 0 15,3 3 0-15,-3-5 0 0,-3-1 0 0,0 1 0 16,0 3 0-16,0-4 0 0,6 1 0 0,-6 2 0 15,0-2 0-15,0 0 0 0,0 2 0 0,3-2-8 16,-2-1 8-16,2 1 8 0,-3-3-8 0,3 3 11 16,0 0-11-16,0-1 0 0,-3 1-12 0,0-3 12 15,3 5-8-15,0-2 8 0,0 0 0 0,-3 0 0 0,0-3 0 16,3 2 0-16,-3 1 0 0,3 2 0 0,-3-2 0 16,6 3 0-16,-9-1-9 0,3-2 9 0,0-1 0 15,3 1 0-15,-3 0 0 0,3 2 0 0,0 0 0 0,-3-2 0 16,3 2 0-16,0-2 0 0,0 3 0 0,3-4 8 15,-8 1-8-15,2 2 0 0,3-2 0 0,0 0 8 16,0 2-8-16,0-2 0 0,-3-1 0 0,3 4 8 16,0-3-8-16,0-1 0 0,0 4 8 0,3 2-8 15,-3-6 0-15,0 1 0 0,3 2 9 0,-6-2-9 16,0 0 8-16,3 2-8 0,0 1 24 0,0-4-1 16,0 1 0-16,0 2 0 0,0-5-23 0,0 3 0 15,0 0 0-15,0-1 0 0,0 1 0 0,3 0 0 0,-3-3 0 16,0 0 0-16,0 0 0 0,3 0 0 0,0-2 0 0,0-1 0 15,0 3 0-15,0-3 0 0,0 1 0 0,0 2 0 16,0-5 0-16,0 2 0 0,0-2 0 0,0 0 0 16,3-1 0-16,0 1 0 0,-3 3 0 0,0-4 0 15,3-1 0-15,0 1 0 0,0 1 0 0,0-3 0 16,3 0 0-16,0 0 0 0,3-2 0 0,3 2 0 16,-6-2 0-16,3-1 0 0,3 0 0 0,0-2 0 15,-1 3 0-15,4-3 0 0,0 2 0 0,6-2 0 16,0 2-12-16,3-2-1 0,3 3 0 0,2-1 0 15,4 1-19 1,0-3-4-16,-3 2-1 0,2 0-731 0,4 4-145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4:34.786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6905 14756 403 0,'0'0'17'0,"0"0"5"0,0 0-22 0,0 5 0 16,0-5 0-16,0 0 0 0,0 0 82 0,0 0 12 16,0 0 2-16,0 0 1 0,0 0-47 0,0 0-10 15,0 0-1-15,0 0-1 0,0 0-25 0,0 0-5 16,0 0 0-16,0 0-8 0,0 0 49 0,0 0 3 16,0 0 1-16,0 0 0 0,0 0-17 0,0 0-3 0,0 0-1 15,0 0 0-15,0 0 10 0,0 0 2 0,0 0 0 0,0 0 0 16,0 0 6-16,0 0 2 0,0 0 0 0,0 0 0 15,0 0-18-15,0 0-3 0,0 0-1 0,0 0 0 16,0 0 2-16,0 0 1 0,0 0 0 0,0 0 0 16,0 0-33-16,0 0 0 0,5 5 0 0,-5-5 0 15,0 0 0-15,9 0 0 0,-3 3 0 0,3-3 0 16,-9 0 0-16,9 0 0 0,-9 0 0 0,9 0 0 16,3-3 12-16,0 3-2 0,-3 0 0 0,3-2 0 15,-3-1-10-15,3-2 0 0,2 5 0 0,-2-3 8 16,-3-2-8-16,3 2 0 0,6 1 0 0,-6 2 0 15,-3-3 0-15,3 0 0 0,3 1 0 0,0 2 0 16,-3 0 0-16,-4 0 0 0,4 0 0 0,0 0 8 16,6 0 2-16,-6 0 0 0,-12 0 0 0,9 2 0 0,0-2 6 15,0 3 2-15,-9-3 0 0,0 0 0 0,0 0-10 16,3 5-8-16,3 1 12 0,-6-6-12 0,-9 7 21 16,9 1-2-16,6-5-1 0,-6-3 0 0,-6 8-18 0,3-3 0 15,3-5-8-15,3 8 8 0,0-2 0 0,-3-6 0 16,-6 5 0-16,6-5 0 0,0 0 0 0,0 8 0 15,-9-3 0-15,3 0 0 0,0 3 0 0,0-2 0 16,-3-6 0-16,3 5 0 0,-6-3 14 0,3 1-4 16,9-3-1-16,-9 3 0 0,-3 2-9 15,4-2 0-15,2 2 0 0,0 0 0 0,0 1 0 0,-3-1 0 16,3 0 0-16,6-5 0 0,0 0 0 0,-6 5 10 16,0 1 1-16,0-4 0 0,0 4-11 0,6-6 0 0,-3 2 9 15,-3 1-9-15,6-3 0 0,0 0 0 0,0 0 0 16,0 0-12-16,-9 0-7 0,9 0-1 0,0 0-1 15,0 0 0-15,0 0 2 0,0 0 1 0,0 0 0 16,0 0 0-16,0 0 10 0,0 0 8 0,0 0-12 0,0 0 12 16,0 0 0-16,0 0 0 0,0 0 0 0,0 0 0 15,0 0 0-15,0 0-8 0,6 5 8 0,-6-5 0 16,0 0-16-16,0 0 1 0,6 3 0 0,-6-3 0 31,0 0-15-31,0 0-3 0,9 3-1 0,0-3 0 0,0 0 14 0,0 2 2 0,-9-2 1 0,12 0 0 16,3 3 17-16,-7 2 0 0,-8-5-8 0,9 3 8 15,3-1 0-15,0-2 11 0,-12 0-2 0,0 0 0 16,0 0 14-16,6 6 2 0,6-4 1 0,-12-2 0 16,0 0-15-16,0 0-3 0,12 6-8 0,-3-4 12 15,-9-2-2-15,0 0-1 0,6 6 0 0,0-4 0 0,6 1-9 16,-6 2 0-16,-6-5 0 0,6 3 8 0,3 2-8 16,-3-2 0-16,-6-3 0 0,0 0 0 0,5 8-8 15,-2-3 8-15,3 0-10 0,-6-5 10 0,-3 8 0 16,6 0 0-16,3-3 0 0,-6-5 0 0,-3 8 0 0,3-2 8 15,0-6 1-15,3 8 0 0,-3-3-1 0,0-5-8 16,0 5 12-16,3 3-4 0,3-3-8 0,-3 1 8 16,-3-6-8-16,0 5 8 0,0 0-8 0,0-5 0 15,0 8 0-15,-3-2 0 0,-3-1 0 0,6-5 0 16,0 5 0-16,-3 0 8 0,-6 1 1 0,6-1 0 16,3-5 0-16,0 0 0 0,-3 8 6 0,-2-3 1 15,2 3 0-15,0-3 0 0,3-5 1 0,-3 6 1 0,-6-1 0 16,6 0 0-16,3-5 1 0,-3 8 0 0,-9-2 0 15,3 2 0-15,0-3 4 0,-3 3 1 0,0-3 0 0,-3 3 0 16,3-3-12-16,0 3-1 0,4-3-1 0,2 3 0 16,-9-5-10-16,3 2 0 0,6 3-12 0,-3-2 12 15,0-1-28-15,0-2 3 0,0-1 0 0,3 1 0 32,6-3-104-32,-6 0-21 0,0 0-4 0</inkml:trace>
  <inkml:trace contextRef="#ctx0" brushRef="#br0" timeOffset="9148.3022">8134 14756 288 0,'-18'2'12'0,"12"1"4"0,6-3-16 0,0 0 0 0,0 0 0 0,0 0 0 16,-9 0 88-16,9 0 16 0,0 0 2 0,0 0 1 15,0 0-107-15,0 0-36 0,0 0 0 0,0 0 0 0,0 0 55 0,0 0 11 16,-6-5 2-16,6 5 1 0,6 0 30 0,-6 0 5 16,-6-3 2-16,6 3 0 0,0 0-40 0,0 0-8 15,0 0-2-15,0 0 0 0,-6 0 3 0,6 0 0 16,0 0 0-16,0 0 0 0,0 0 9 0,0 0 3 16,0 0 0-16,0 0 0 0,0 0-13 0,0 0-2 15,0 0-1-15,0 0 0 0,0 0-7 0,0 0-2 16,0 0 0-16,0 0 0 0,0 0 10 0,0 0 1 15,0 0 1-15,0 0 0 0,0 0-8 0,0 0-2 16,0 0 0-16,0 0 0 0,-6 3 7 0,6-3 1 16,0 0 0-16,0 0 0 0,-6 5 6 0,6-5 2 15,0 0 0-15,3 5 0 0,0 3-16 0,-3-2-4 16,-6 2 0-16,6-3 0 0,6 3 11 0,-6-8 1 0,-3 5 1 16,0 3 0-16,3-8 3 0,0 5 0 0,-3 3 0 0,0 0 0 15,0 3-24-15,3-3 8 16,3-3-8-16,-3-5 0 0,-6 8-10 0,0 0-6 0,9 0-2 0,-3 0 0 15,0 2 27-15,-3-2 6 0,0 3 1 0,3-3 0 16,6 0-16-16,-6 0-13 0,-6 0 2 0,6-8 1 16,3 5 25-16,-3-5 5 0,-3 8 0 0,0 0 1 15,3-8-21-15,0 0 8 0,0 0-8 0,0 0 0 16,-5 5 0-16,5-5 9 0,0 0-9 0,0 0 0 16,-3 5 14-16,3-5-4 0,0 0-1 0,0 0 0 15,3 6 1-15,-3-6 0 0,0 0 0 0,8 2 0 16,4 4 16-16,-3-4 3 0,-9-2 1 0,0 0 0 15,9 3-30-15,0 2 8 0,-6-2-8 0,-3-3 0 0,0 0 11 16,9 2-1-16,9 4 0 0,-6-4 0 0,-12-2 7 0,9 3 2 16,6 0 0-16,-1-1 0 0,-2 1 1 0,0 2 0 15,-6-5 0-15,6 3 0 0,3-3 2 0,-3 3 1 16,-12-3 0-16,9 0 0 0,6 0-23 16,-6 0 0-16,0-3 0 0,-3 3 0 0,3 0 0 0,-1 0 0 15,-2 0 0-15,-6 0 0 0,0 0 0 0,6 3 0 16,3-3 0-16,-9 0 0 0,0 0 0 0,6 0 0 15,3 0 0-15,-3 0 8 0,3 2-8 0,-9-2-13 16,0 0 3-16,9 0 1 0,0 0 9 0,0 3-12 16,0-3 12-16,-3 0-12 0,3 3 12 0,0-3-10 15,0 0 10-15,-4 2-10 0,4 1 10 0,-3-3 0 16,3 0 0-16,-9 0 0 0,0 0 0 0,6 0-13 16,0 0 5-16,-6 0 8 15,0 0-42-15,0 0-1 0,0 0 0 0,0 0 0 16,0 0-19-16,0 0-4 0,0 0-1 0,0 0-495 0,0-3-99 0</inkml:trace>
  <inkml:trace contextRef="#ctx0" brushRef="#br0" timeOffset="9875.2821">8262 14761 518 0,'0'0'46'0,"0"0"-37"15,0 0-9-15,0 0 0 0,0 0 184 0,0 0 34 16,0 0 7-16,0 0 2 0,0 0-166 0,0 0-33 16,0 0-6-16,0 0-2 0,0 0 26 0,0 0 5 15,0 0 1-15,0 0 0 0,9 0 0 0,-9 0 1 16,0 0 0-16,0 0 0 0,0 0-29 0,0 0-7 16,0 0-1-16,0 0 0 0,0 0 3 0,0 0 0 0,0 0 0 0,0 0 0 15,0 0-7-15,0 0 0 0,0 0-1 0,0 0 0 16,0 0 8-16,0 0 1 0,0 0 1 0,0 0 0 15,0 0-10-15,0 0-3 0,0 0 0 0,0 0 0 16,9 3 0-16,-9-3 0 0,0 0 0 0,0 0 0 16,0 0-8-16,0 0 10 0,0 0-10 0,0 0 10 15,0 0-10-15,0 0 0 0,6 8 0 0,-6-8 0 16,0 0 10-16,0 0-10 0,0 0 12 0,0 0-12 16,0 0 13-16,0 0-4 0,3 5-1 0,-3-5 0 15,3 3 0-15,-3-3-8 0,0 0 12 0,3 8-4 16,3-3-8-16,-6 3 10 0,0 0-10 0,0-3 10 15,0 3 3-15,0 3 1 0,0 2 0 0,0 3 0 16,-3 0-14-16,3-3 0 0,0 5 0 0,0-2 0 16,0 3 8-16,0-3 1 0,0 2 1 0,3 1 0 15,-1-4 8-15,1 1 2 0,-3 0 0 0,0 0 0 0,6 0-5 16,-3 0-1-16,-3 0 0 0,0-3 0 0,0 0-6 16,0 0-8-16,0 1 11 0,-3-4-11 0,0 3 20 0,3-5-2 15,0 3-1-15,0-3 0 0,-6 0-17 0,6-8-19 16,0 0 4-16,0 0 1 0,6 5 14 0,-6-5-12 15,0 0 12-15,0 0-12 0,0 0 0 0,0 0 1 16,0 0 0-16,0 0 0 0,0 0-10 0,0 0-3 16,0 0 0-16,0 0 0 15,0 0-6-15,0 0-2 0,0 0 0 0,0 0 0 16,0 0-11-16,0 0-2 0,0 0-1 0,0 0 0 16,0 0-34-16,0 0-8 0,3 5 0 0,-3-5-716 15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45.3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8702 7787 748 0,'0'0'67'0,"0"0"-54"0,0 0-13 0,0 0 0 15,0 0 92-15,0 0 15 0,0 0 3 0,0 0 1 16,0 0-76-16,0 0-15 0,0 0-4 0,0 0 0 15,0 0-16-15,9-3 0 0,-6-2 0 0,6-1 0 16,-6 1 16-16,6 3 0 0,-6-4 0 0,6 4 0 16,0-4 10-16,0 1 2 0,0 2 0 0,0 1 0 15,-3-4-5-15,6 4-1 0,-3-1 0 0,-1 3 0 16,1 0-2-16,0 0 0 0,3 0 0 0,0 0 0 16,-3 0 8-16,3 0 2 0,0 0 0 0,0 3 0 15,0-1 2-15,3 4 1 0,-4-4 0 0,4 1 0 16,3 0-9-16,3-1-3 0,0 1 0 0,0 0 0 15,5-1-21-15,1-2 0 0,3 0 0 0,0 0 0 16,6 0 0-16,-1-5 0 0,4 2 0 0,3-2 0 16,-1-3 0-16,7 0 0 0,3 0 0 0,2 0 0 15,-2 0 0-15,2 3 16 0,4 0-4 0,-7 2-1 16,4-2 5-16,3 2 2 0,-4 1 0 0,1 2 0 0,-1 0-18 16,1 0 0-16,-7 0 8 0,4-3-8 0,3 3 0 0,-1-3 0 15,4-2 0-15,-4 2 0 0,4-2 0 16,-3 0 10-16,2 2-10 0,-5-2 8 0,2-1 14 15,1 4 2-15,2-6 1 0,-2 3 0 0,3 5-5 0,-1-3-2 16,-5-2 0-16,2 2 0 0,1 0-18 0,-1 1 0 16,1-1 0-16,0 0-9 0,-4 3 9 0,-2 0 0 15,-1-2 0-15,-5 2-8 0,0 0 8 0,-7-3 0 16,1 3 0-16,-6 0 0 0,0 0 0 0,-3 0 16 16,-1 3-4-16,-2-1-1 0,-3 1 30 0,0-3 7 15,3 0 0-15,-4 3 1 0,4-1-25 0,-3 4-6 16,3-6-1-16,-3 2 0 0,0 4-9 0,2-6-8 0,-2 2 9 15,0 1-9-15,3 2 0 0,-3-2 8 0,0-1-8 16,-4 1 0-16,1-3 0 0,0 3 0 0,0-1 0 0,0 1 0 16,-6-3 0-16,3 0 0 0,0 0 0 0,-1 3 0 15,-2-3 0-15,3 0 0 0,0 0 8 16,-3 0-8-16,0 0 0 0,-3-3 0 0,3 3 0 0,-3-3 0 16,0 1 0-16,2-1 11 0,1 0-11 0,0 1 10 15,0 2-10-15,0-3 0 0,0 3 0 0,-3-2 0 16,0-1 0-16,3 3 0 0,-3-3-9 0,-3 3 9 15,0 3-27-15,3-3 2 0,-6 0 0 0,5 0 0 32,-2 3-14-32,3-3-2 0,-3-3-1 0,0 3 0 0,0 3 28 0,3-3 6 15,-9 0 8-15,6-3-13 0,0 3-103 16,0-5-20-16,3-6-4 0,-6 0 0 0</inkml:trace>
  <inkml:trace contextRef="#ctx0" brushRef="#br0" timeOffset="552.826">10834 7202 1670 0,'0'0'148'16,"0"0"-118"-16,6 3-30 0,-1-1 0 16,4-2 34-16,3 6 1 0,-3-4 0 0,6 3 0 15,-3 1 1-15,3 2 0 0,0-3 0 0,0 3 0 16,3 0-36-16,-1 2 0 0,1-4 0 0,0 7 0 16,0-2-19-16,0 2-1 0,-3 0 0 0,3-2 0 0,-4 2 20 0,1 0 0 15,3 3 0-15,3-3 0 0,-3-2 0 0,3-1 0 16,0 4 10-16,2-1-2 0,1 0-8 0,0 0 0 15,0 0 8-15,3 1-8 0,-1-1 0 0,-2 0 0 16,-3-2 0-16,-3 2 0 0,-3 0 0 16,-3 0 0-16,-3 1 0 0,0 2 0 0,-6-1 38 0,2 4 3 15,-7 2 1-15,-4 0 0 0,-3-2-5 0,0 5-1 16,-6-3 0-16,-3 3 0 0,0-1 10 0,-6 1 2 16,-3-3 0-16,-5 3 0 0,-1 0-24 0,-6 2-5 15,4 4-1-15,-7-4 0 16,0 0-130-16,-2 1-27 0,-4 5-5 0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29.2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7988 10194 403 0,'0'0'36'0,"0"0"-36"0,0 0 0 0,0 0 0 15,-6-2 99-15,6 2 13 0,3-3 2 0,-3 3 1 16,0 0-67-16,0-8-12 0,6 3-4 0,-3 2 0 16,-3 3 5-16,0 0 1 0,0 0 0 0,0 0 0 15,9 0 28-15,-9 0 6 0,0 0 0 0,0 0 1 16,0 0-13-16,0 0-2 0,0 0-1 0,0 0 0 16,-6 3-25-16,6-3-4 0,0 0-2 0,0 0 0 15,-9 3-26-15,9-3 0 0,0 0 0 0,0 0 0 16,-3 5-12-16,-3 0 12 0,0 0-12 0,6-5 12 15,0 0 0-15,0 8 0 0,-6 3 0 0,3-3 0 16,0 2 20-16,-3 4 4 0,-3-1 2 0,0 0 0 16,-3 3 8-16,4 3 2 0,2-1 0 0,-6 3 0 15,-3-2-10-15,3 2-2 0,6 0 0 0,-3 0 0 16,0-2-15-16,0-1-9 0,0 1 10 0,3-1-10 16,3 1 0-16,-6-1 0 0,0-2 0 0,0 0 0 0,9 0 0 15,-5-3 0-15,-1-2 0 0,-3-1 0 0,6 1 15 0,0-3-3 16,0-3-1-16,-3 3 0 0,0-3 1 0,6 1 0 15,0-6 0-15,0 0 0 0,-9 5-12 0,9-5 0 16,0 0 9-16,6 3-9 0,-6-3-11 0,0 0-6 16,9 0-2-16,-3-3 0 0,9 0 19 0,-6-5-8 15,-4 3 8-15,4-3 0 0,3-2 0 0,-3-1 0 16,0-2 0-16,0 0 0 0,-3-3 8 0,6 0-8 16,-3-5 11-16,0 2-11 0,-3 1 15 0,3-4-4 15,3-4-1-15,0 2 0 0,-4 3 1 0,1 2 0 16,3-2 0-16,0 3 0 0,-3 2-11 0,-3 0-12 15,-3 3 2-15,6 0 1 0,0-1 0 0,-3 4 0 0,-6-1 0 0,0 1 0 16,3 4 9-16,0-2 16 0,-3 3-4 0,0 0-1 16,-3 2-22-16,3 3-4 0,3-2-1 0,-3 2 0 15,-3-6 24-15,3 6 5 0,6-2 1 0,0-1 0 16,-6 3-26-16,0 0-4 0,9-3-2 0,0 1 0 16,-3 2 18-16,-6 0 0 0,0 0 0 0,0 0 0 15,14 0 9-15,-8 0 9 0,-6 0 2 0,0 0 0 16,6 2 8-16,0 1 3 0,3 0 0 0,-3 2 0 15,-6-5-1-15,6 10 0 0,6-2 0 0,0 0 0 16,-6 6 5-16,6-1 1 0,3 3 0 0,0 5 0 16,2 0 3-16,1 3 1 0,0 2 0 0,3 6 0 15,6 0-5-15,0-3-1 0,-7 3 0 0,7-1 0 16,0-2-17-16,0 3-3 0,0 0-1 0,-1 0 0 16,-2-1-29-16,0 1-7 0,0 3-1 0,-3 2-757 15,-6-3-152-15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1:34.4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14227 14465 403 0,'0'0'36'0,"0"0"-36"15,0 0 0-15,0 0 0 0,0 0 119 0,0 0 17 16,0 0 3-16,0-6 1 0,-3-1-111 0,0-1-21 16,3 0-8-16,-3 2 0 0,3 6 47 0,0-5 5 15,0 0 0-15,0 5 1 0,0 0 9 0,3-5 2 16,-3-1 0-16,0 6 0 0,0 0 0 0,0 0 0 0,0 0 0 0,0 0 0 15,0 0-23-15,0 0-4 0,3-5-1 0,-3 5 0 16,0 0-13-16,0 0-3 0,0 0-1 0,0 0 0 16,0 0 1-16,0 0 1 0,0 0 0 0,0 0 0 15,0 0 3-15,0 0 1 0,0 0 0 0,0 0 0 16,0 0 2-16,0 0 0 0,3 5 0 0,-3-5 0 16,0 0-12-16,0 0-3 0,3 8 0 0,-3-8 0 15,0 5 0-15,0-5 0 0,3 8 0 0,-3-8 0 16,0 0-3-16,0 6-1 0,0-1 0 0,3 3 0 15,-3-8 26-15,0 5 5 0,0-5 1 0,3 8 0 16,-3 0-29-16,3 0-11 0,-3-8 8 0,0 8-8 16,0 0 0-16,3 0 0 0,-3 0 0 0,3 2 0 15,-6 1 0-15,3 0 0 0,3-1 0 0,0-2 0 16,-3 3 0-16,3-1 0 0,0-2 0 0,0 0 0 16,0 0-17-16,0-3 4 0,0 3 1 0,-3 0 0 0,5 0 12 0,-2 0-11 15,-3 0 11-15,3 0-10 0,-3 3 10 0,3 2 0 16,0 0-9-16,-3 0 9 0,3 6 0 0,-3-1 10 15,-3 1-1-15,3 2 0 0,-6 0 5 0,3 6 1 16,0-1 0-16,3-2 0 0,-3-3 6 0,1 0 2 16,2-2 0-16,0-1 0 0,0-5-7 0,0 1 0 15,0-1-1-15,2-5 0 0,1 0-15 0,-3-8 0 16,0 8 0-16,0-8 0 0,0 5-14 0,0-5 4 16,0 0 1-16,3 8 0 0,-3-8 9 0,0 8 0 15,3 0 0-15,-3 0 0 0,0 0 19 0,0 2 2 16,0 1 1-16,0-3 0 0,0 5 4 0,0-5 1 0,-3 5 0 15,3-2 0-15,0-1-17 0,-3 1-10 0,0-3 12 16,3 2-12-16,-2-2 8 0,2-2-8 0,0 4 0 16,0-4 0-16,0-1 0 0,0 0 0 0,0-5 0 15,0 5 0-15,0-5 0 0,0 6 0 0,0-1 0 16,0-5 0-16,0 5 0 0,0 1 0 0,0-1 0 0,0-5 0 16,0 8 0-16,0 0 0 0,-3-3 0 0,3 3 0 15,0-8 0-15,0 5 0 0,0-5 0 0,0 0 0 16,0 0 0-16,0 0 0 0,0 0 0 0,0 0 0 31,0 0-47-31,0-5-13 0,0-6-2 0,0-4-670 0,0-7-135 0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43.1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11703 10684 864 0,'0'0'76'0,"0"0"-60"16,-6 0-16-16,3-3 0 0,-6 1 159 0,3-1 29 16,6 3 5-16,0 0 2 0,-6-3-158 0,3 1-37 0,3 2 0 15,0 0 0-15,0 0 33 0,-6 0 4 16,-3 2 1-16,3 1 0 0,6-3 29 0,0 0 5 0,-3 8 2 16,-3 0 0-16,3 2-13 0,0-2-2 0,3 3-1 15,0 0 0-15,0-1-18 0,3 6-4 0,0 0-1 0,0 5 0 16,3 0-7-16,0 3 0 0,3-3-1 0,0 6 0 15,0-1 0-15,0 1 0 0,3-1 0 0,0 0 0 16,0 4-8-16,-1-4-2 0,-5 3 0 0,3 0 0 16,0 0-17-16,-3 0 10 0,3 1-10 0,0-1 8 15,-3-3-8-15,0 3 0 0,0-5 0 0,-3 2 8 16,6 1 2-16,-6-3 0 0,3-3 0 0,0 0 0 16,-3 0 16-16,0-2 3 0,0-1 1 0,0-4 0 15,3 1-18-15,-3-1-3 0,0-4-1 0,0 3 0 16,-1 1 2-16,1-4 0 0,-3 3 0 0,0-5 0 15,0 3 6-15,0-3 2 0,-3 0 0 0,1 0 0 16,-1 0 8-16,0-3 2 0,-3 0 0 0,0 1 0 16,-3-1-7-16,-3 3-1 0,0-6 0 0,0 1 0 0,-6 2 8 15,0-2 0-15,-3-3 1 0,-2 0 0 0,-1 3-9 0,-6-3-1 16,0 0-1-16,-5-3 0 0,-4 3-18 0,-6-3 0 16,-2 1 0-16,-4-4 0 15,-6-1-68-15,-5-1-13 0,-1 0-3 0,-5 2-809 16,-9 1-162-16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5:18.60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14209 7390 874 0,'0'0'39'0,"0"0"8"0,0 0-38 0,0 0-9 16,0 0 0-16,0 0 0 0,0 0 28 0,6 5 3 16,0 0 1-16,-6-5 0 0,6 6 16 0,-3-1 3 15,3 0 1-15,-3 1 0 0,3-1 9 0,-3 3 3 16,3-3 0-16,0 3 0 0,-3 3-7 0,0-3-1 15,0 5 0-15,2-3 0 0,-2 1-4 0,0-3 0 0,0 2-1 0,0 4 0 16,0-1-34-16,-3 0-6 0,6 0-2 16,-3 3 0-16,0-5-9 0,-3 2 0 0,3 0 0 0,0 1 0 15,0 1 0-15,0 1 8 0,0-2-8 16,-3-1 8-16,3 0 5 0,0-2 1 0,0-1 0 0,0 1 0 16,-3-3 19-16,3 0 4 0,-3-3 1 0,3 0 0 15,-3-5-30-15,3 8-8 0,-3-8 0 0,0 0 0 16,0 0 0-16,0 0-12 0,0 0 4 0,0 0 0 15,0 0-18 1,0 0-3-16,0 0-1 0,0 0 0 0,0 0-50 0,0 5-9 16,0-5-3-16,0 0-656 0</inkml:trace>
  <inkml:trace contextRef="#ctx0" brushRef="#br0" timeOffset="588.2669">14560 7308 115 0,'3'-3'10'0,"0"3"-10"0,0-5 0 0,-3 5 0 15,0 0 240-15,0 0 47 0,0 0 9 0,0 0 1 16,0 0-185-16,0 0-38 0,0 0-7 0,0 0-2 15,0 0-20-15,0 0-4 0,0 0-1 0,0 0 0 16,0 0-24-16,0 0-4 0,0 0-2 0,3 5 0 16,-3-5 0-16,6 5 0 0,-6-5 0 0,6 8 0 15,-6-8 27-15,0 0 6 0,0 0 1 0,6 6 0 16,-3 2-10-16,3 0-2 0,-6-8 0 0,3 7 0 16,-3-7 7-16,6 8 1 0,0 0 0 0,0 0 0 0,0 3-16 0,0-3-4 15,-3 2 0-15,3 4 0 0,-3-4-6 16,3 6-2-16,-4-3 0 0,1 1 0 0,3 4-4 0,-3 1 0 15,3 2-8-15,-3 0 12 0,0-3-12 0,3 4 0 16,-3-4 0-16,0 1 0 0,0 2 19 0,0-3-3 16,3-2 0-16,-3 3 0 0,0-6-16 0,-3 0 0 15,3-2 0-15,0-1 0 0,-3-2 0 0,3 0 0 16,-3-8 0-16,0 6 0 16,0-6-38-16,0 0-11 0,0 0-3 0,-3 7 0 15,0 1-115-15,0-2-23 0,-3-4-5 0,-3 1-1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19.241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9333" units="cm"/>
      <inkml:brushProperty name="height" value="0.09333" units="cm"/>
      <inkml:brushProperty name="color" value="#177D36"/>
      <inkml:brushProperty name="fitToCurve" value="1"/>
    </inkml:brush>
  </inkml:definitions>
  <inkml:trace contextRef="#ctx0" brushRef="#br0">10563 8983 1796 0,'-6'-8'40'0,"3"2"8"0,0 1 1 0,-3-3 1 0,3 3-40 0,0 0-10 0,0-1 0 0,0 1 0 16,0 2 66-16,3 3 11 0,0 0 3 0,0 0 0 16,0 0-28-16,0 0-6 0,0 0-1 0,3 11 0 15,-3 0-34-15,3 4-11 0,0 4 0 0,-3 2 0 16,3 3 14-16,0 2-4 0,3 3-1 0,0 3 0 15,-3 3 7-15,3-1 2 0,-3 0 0 0,0 1 0 16,3 2 16-16,-3 0 3 0,0 3 1 0,0-3 0 16,-3 0-24-16,0-3-5 0,2 0-1 0,-2-2 0 15,0-3-8-15,0-2 8 0,0-1-8 0,0-2 8 16,-2-3-8-16,2-2 0 0,0-3 9 0,0-3-9 16,0 3 12-16,0-6-3 0,0 1 0 0,0-3 0 15,0 0 25-15,0-3 5 0,0-5 1 0,-3 8 0 0,0 0-23 16,3 0-4-16,-3-3-1 0,0 3 0 0,0-3 10 0,0 3 2 15,0-2 0-15,0 2 0 0,0-3 3 16,-3 0 1-16,0-2 0 0,0-1 0 0,-3 1-28 16,0 0 0-16,-3-1 0 0,0 1 0 0,3 0 13 0,-3-3-2 15,-3-3-1-15,-2 0 0 0,-1 1 6 0,0-1 0 16,-3 0 1-16,-3-2 0 0,3-3-17 0,-5-2 10 16,-1-1-10-16,0 0 8 0,-6-4-8 0,1-1 10 15,-7-3-10-15,0 1 10 0,-3-4-10 0,-2-1 0 16,-1 1 0-16,-2 1 0 0,-1-3-11 0,-3 1 3 15,4 2 0-15,-1-1 0 16,-3 4-16-16,7-3-2 0,2 2-1 0,-2 1 0 16,2-1-115-16,0 3-23 0,1 3-5 0</inkml:trace>
  <inkml:trace contextRef="#ctx0" brushRef="#br1" timeOffset="3.68602E7">7331 10030 410 0,'45'13'18'0,"-45"-13"4"0,0 0-22 0,0 0 0 16,0 0 0-16,0 0 0 0,0 0 22 0,0 0 0 15,0 0 0-15,23-6 0 0,14 6-14 0,-14 0-8 0,-23 0 10 0,0 0-10 16,8-7 22-16,-8 7-2 0,15-14 0 0,-15 8 0 15,-15-8 35-15,15 14 6 0,7-13 2 0,-14 6 0 16,-9-6 4-16,16 13 1 0,0 0 0 0,0 0 0 16,-7-7-15-16,-1 0-2 0,8 7-1 0,0 0 0 15,0 0-26-15,0 0-6 0,0 0-1 0,0 0 0 16,0 0-17-16,0 0 10 0,0 0-10 0,0 0 8 16,-15 0-8-16,15 0 10 0,0 0-10 0,-15 0 10 15,-7 0-10-15,22 0 8 0,0 0-8 0,0 0 8 16,0 0 8-16,0 0 0 0,0 0 1 0,0 0 0 15,22 7 22-15,-7 7 4 0,-15-14 1 0,15 6 0 16,16 8-31-16,-31-14-5 0,-8 20-8 0,8-20 11 16,23 20-11-16,-1 0 12 0,1 0-12 0,-8 0 12 15,-15-20-12-15,0 14 0 0,30 6 0 0,-15-7 0 16,-15-13 0-16,8 20 0 0,14-6 0 0,1 6-11 16,-8-7 11-16,0 1 0 0,-15 6 8 0,15-7-8 15,15 7 0-15,-15 0 0 0,-7 7 0 0,-8-7 0 0,8 7 0 16,7-7 8-16,0 7-8 0,0 0 0 0,-15 6 0 15,7-13 0-15,16 0 0 0,-15 1-8 0,-1-1 8 0,1 0 0 16,7 0 0-16,0-7 0 0,7 1 0 16,-7-8 0-16,-15-6 0 0,16 7-8 0,6 0 8 0,-14-1 0 15,-8-6 0-15,0 0 0 0,0 0 0 0,15 7 8 16,-15-7-8-16,0 0 11 0,0 0-1 0,0 0 0 16,0 0 0-16,0 0 0 0,0 0-2 0,0 0 0 15,0 0 0-15,0 0 0 0,0 0-8 0,0 0 8 16,0 0-8-16,0 0 8 0,0 0-8 0,0 0 0 0,-15 14 9 15,15-14-9-15,0 0 9 0,0 0-9 16,-8 6 12-16,-7 8-12 0,0-14 8 0,15 0-8 16,0 0 0-16,-15 0 0 0,-15 0 8 0,22 0-8 0,8 0 0 15,0 0 0-15,-22-7 10 0,7 0-10 0,15 7 8 16,0 0-8-16,0 0 15 0,0 0-3 0,-16-6 0 0,16 6 0 16,0 0-12-16,0 0 0 0,-22 0 0 0,7 6 0 15,0 8 0-15,0-8-8 0,-1 1 8 0,-6 0-13 16,-8 6 13-16,15-6-11 0,15-7 11 0,-15 13-10 15,-16 1 18-15,16-1 3 0,15-13 1 0,0 0 0 16,0 0-26-16,-15 7-5 0,-7 0-1 0,22-7 0 16,0 0 20-16,0 0 12 0,-23 0-1 0,8 6-1 15,15-6 4-15,0 0 1 0,0 0 0 0,-8 0 0 16,-14 0-15-16,14 0 9 0,8 0-9 0,0 0 8 16,-22 14-8-16,6-14-14 0,16 0 3 0,0 0 1 15,-7 13-30-15,-1 7-7 16,1-6-1-16,-1 6 0 0,8 0-18 0,-7 0-4 15,-8-7-1-15,-8 7-577 0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36:44.03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 1106 230 0,'0'0'20'0,"0"0"-20"16,0 0 0-16,0 0 0 0,0 0 72 0,0 0 11 16,0 0 1-16,0 0 1 0,0 0-62 0,0 0-13 15,0 0-2-15,0 0-8 0,0 0 8 0,0 0-8 16,0 0 0-16,0 0 0 0,0 0 0 0,0 0 0 16,0 0 0-16,0 0 0 0,0 0 36 0,0 0 0 0,0 0 0 15,0 0 0-15,0 0 4 0,0 0 2 16,0 0 0-16,0 0 0 0,0 0-3 0,0 0-1 0,0 0 0 0,0 0 0 15,0 0-18-15,8-7-3 0,-8-6-1 0,0 13 0 16,0-14-4-16,0 14 0 0,0 0-1 0,0-6 0 16,0 6 7-16,0-14 2 0,0 14 0 0,0-13 0 15,0 13-4-15,-8-7-1 0,8-6 0 0,0 13 0 16,0 0-15-16,0-14 8 0,-7 1-8 0,7 0 0 16,7 6 28-16,-7 7-1 0,0 0 0 0,0-14 0 15,-7 1-2-15,7 13 0 0,7-7 0 0,-7-6 0 16,0 0-1-16,0-1 0 0,0 14 0 0,0-7 0 15,0 7-8-15,0-13-1 0,8 0-1 0,-8 6 0 16,8-6-14-16,-1 6 0 0,1 0 8 0,-1-6-8 16,8 6 8-16,-15 7-8 0,0-13 11 0,8-1-11 15,7 1 15-15,-8-1-4 0,-7 1-1 0,0 13 0 16,0 0 3-16,8-13 1 0,0-1 0 0,-1 1 0 16,-7 13-3-16,8-14-1 0,-1 8 0 0,-7 6 0 0,8-14 1 15,-8 14 0-15,7-13 0 0,-7 13 0 0,15-14-11 0,-15 14 12 16,8-13-12-16,7 6 12 0,0 1-12 0,0-8 8 15,-7 1-8-15,7 6 8 0,-15 7 6 0,15-13 1 16,7-1 0-16,-22 14 0 0,8-13-4 0,15 0-1 16,-8-1 0-16,0 7 0 0,-15 7 0 0,15-6 0 15,0-8 0-15,-15 14 0 0,23-6-10 0,-8-8 0 16,0 7 0-16,0-6 8 0,7 13-8 0,-22 0 0 16,15-13 0-16,8 6 0 0,-8 0 0 0,8 1 0 15,-8-8 0-15,0 7 0 0,0 1 8 0,0-8-8 0,0 8 12 16,0-8-4-16,0 14 1 0,8-13 0 0,0 6 0 15,-8-6 0-15,7 13-9 0,-7-7 0 0,8 0 0 16,0 1 8-16,-8 6 7 0,7 0 1 0,1-14 0 16,0 14 0-16,-8-6-16 0,7 6-16 0,-7-7 3 0,0 0 1 15,1 7 12-15,6-7 0 0,1 7 0 0,-1-6 10 16,-7-1-10-16,1 0 8 0,6 1-8 0,1-1 8 16,-8 0-8-16,7 0 0 0,1 1 0 0,0 6 0 15,-1-7 0-15,1 0 8 0,-8 1-8 0,8 6 8 16,-8-7-8-16,7 0 0 0,-14 1 0 0,15-1 0 15,-8 0 0-15,7 7 0 0,-7-7 0 0,8 1 0 16,-16 6 8-16,16-7 0 0,0 7 0 0,-1-7 0 16,-7 1-8-16,8-1 0 0,0 0 0 0,-8 7 0 15,7-6 0-15,-7-1 0 0,8 0 0 0,-8 7 0 0,0-7 0 16,8 1 0-16,-8-1 0 0,-15 7-11 16,15-7 11-16,0 1 0 0,0-1 8 0,0 7-8 0,-15 0 0 0,23-7 0 15,-16 7 0-15,-7 0 0 0,0 0 0 0,23-6 0 16,-8-1 0-16,0 7 0 0,-15 0 0 0,15 0 0 15,0 0 0-15,0 0-8 0,1 0 8 0,-1 0 0 16,0 0 0-16,-8 0 0 0,8 0 0 0,0 0 0 16,1 0 0-16,-1 0 0 0,0 0 0 0,0 0 0 15,0 0 0-15,0-7 0 0,0 7 0 0,0 0 0 16,0-7 0-16,0 7 0 0,-15 0 0 0,15-6 0 16,0 6 0-16,0 0 8 0,1 0-8 0,-1 0 0 15,7-7 0-15,-7 7 8 0,0 0-8 0,1 0 0 16,-1 0 0-16,0 0 0 0,7 0 0 0,-14 0 0 0,-8 0 0 0,0 0 0 15,0 0 0-15,22 0 0 0,-6 7 0 0,-16-7 8 16,15 0-8-16,-8 0 0 0,8 0 0 16,-7 0 0-16,14 0 0 0,-7 0 9 0,1 0-9 0,-9 0 10 15,8 0-10-15,8 6 0 0,-8-6 0 0,0 7 0 16,-15-7 0-16,0 0 0 0,15 0 0 0,-15 0 0 16,0 0 0-16,0 0 0 0,15 0 0 0,-15 0 0 15,15 14 0-15,-15-14 0 0,23 6 0 0,-23-6 8 16,15 0-8-16,-15 0 0 0,0 0 0 0,15 7 0 15,0 0 0-15,-15-7 0 0,0 0 0 0,23 13 0 16,-8-6 12-16,-15-7-2 0,0 0-1 0,22 6 0 16,-7 1-9-16,-15-7 0 0,0 0-12 0,16 0 12 15,-16 0-8-15,0 0 8 0,22 0 0 0,-22 0 0 16,0 0 0-16,15 7 0 0,-15-7 0 0,0 0 0 16,0 0 0-16,0 0 0 0,15 7 0 0,-15-7 0 0,15 6 0 15,-15-6 0-15,0 0 0 0,23 7 0 0,-23-7 0 16,0 0 0-16,15 7 0 0,-15-7 0 0,15 6 0 0,-15-6 0 15,15 7 0-15,-15-7 0 0,0 0 0 16,0 0 0-16,15 7 0 0,-15-7 0 0,0 0 0 0,0 0 8 16,0 0-8-16,23 6 0 0,-8-6 9 0,-15 0-9 15,15 14 10-15,-15-14-10 0,0 0 10 0,0 0-10 16,0 0 10-16,15 0-10 0,0 7 0 0,-15-7 0 16,0 0 0-16,0 0 0 0,0 0 0 0,0 0 0 15,0 0 0-15,0 0 0 0,0 0 0 0,23 13 0 16,-23-13 0-16,0 0 0 0,15 7 0 0,-15-7 0 0,0 0 12 15,0 0-3-15,0 0 1 0,0 0 0 0,0 0 0 0,8 6 0 16,-8-6-10-16,15 14 0 0,-15-14 0 16,0 0 0-16,15 13 0 0,-15-13 0 0,0 0 0 0,7 7 0 15,-7-7-9-15,15 13 9 0,-7 1 0 0,-8-14 0 16,15 13 0-16,-7 7 0 0,-1-6 0 0,1-1 0 16,-8-13 0-16,7 13 0 0,8 1 0 0,-15-14 0 15,0 0 0-15,0 0 0 0,0 0 0 0,8 13 0 16,-1 1 0-16,-7-14 0 0,0 0 0 0,0 0 0 15,0 0 0-15,0 0 0 0,8 20 8 0,-8-20-8 16,0 0 0-16,0 0 8 0,0 0-8 0,0 0 0 16,0 0 0-16,0 0 0 0,0 0 0 0,15 13 0 15,-15-13 0-15,0 0 0 0,0 0 0 0,0 0 0 16,7 14 0-16,-7-14 0 0,0 0 0 0,0 0 0 16,8 20 0-16,-8-20 0 0,0 0 0 0,0 0 0 0,0 0 10 15,0 0-10-15,0 0 10 0,0 0-10 0,0 13 8 0,0-13-8 16,0 0 0-16,0 0 0 0,8 20 0 0,-8-20 0 15,0 0 0-15,0 0 0 0,0 0 0 0,0 0 0 16,0 0 0-16,15 14 0 0,-15-14 9 0,0 0-9 16,0 0 8-16,0 0-8 0,0 0 12 0,0 20-4 15,0-20 0-15,7 13 0 0,-7-13-8 0,0 0 0 16,0 0 0-16,0 20-11 0,0 0 11 0,-7-6 0 16,7-14 8-16,7 20-8 0,-7-20 0 0,0 13 0 15,0-13 0-15,0 0 0 0,0 0 0 0,0 20 0 16,0 0 0-16,0-20 0 0,0 0 0 0,0 0 0 15,8 14 0-15,-8-14 0 0,0 0 0 0,0 0 0 16,0 0 0-16,0 0 0 0,0 20 0 0,0-20 0 0,7 20 0 16,-7-20 0-16,0 0 0 0,-7 20 0 0,7-20 0 0,0 0 0 15,0 0 0-15,7 14 0 0,-7 6 0 16,0-20 0-16,0 0 0 0,0 20 0 0,0-20 0 16,0 0 0-16,0 0 0 0,-7 20 0 0,14 0 0 0,-7-20 0 15,0 0 0-15,0 0 0 0,0 0 0 0,-7 20 0 16,7-20 0-16,0 14 12 0,0-14-4 0,0 0 0 15,0 0-8-15,0 0 11 0,-8 20-11 0,8-20 12 16,0 0-12-16,0 0 0 0,-7 13 0 0,7-13 8 16,-8 13-8-16,8-13 0 0,0 0 0 0,0 0 0 15,-15 14 0-15,7-1 10 0,8-13-10 0,0 0 10 16,-7 14-10-16,7-14 0 0,0 0 9 0,-8 13-9 16,1 7 0-16,-1-13 9 0,-7 0-9 0,15-7 0 0,-7 20 9 15,7-20-9-15,0 0 0 0,-8 13 9 0,-7 1-9 16,8-1 0-16,7-13 9 0,-8 13-9 0,0 1 8 0,1-8-8 15,-8 1 10-15,7 7-10 0,-7-1 11 0,15-13-11 16,-7 7 12-16,-8-1-12 0,7 1 11 0,-7 6-11 16,7-6 10-16,-7 7-10 0,0-1 12 0,8-6-4 15,-8 6-8-15,7 0 12 0,1 1-12 0,7-14 0 16,-16 7 0-16,1 6 0 0,8-6 0 0,-8 6 8 16,7-6-8-16,-7 0 0 0,15-7 0 0,-7 6 0 15,-1 8 0-15,-7-8 0 0,7 1 9 0,-7 0-1 16,15-7 0-16,-7 6 0 0,-1 1-8 0,-7 0 0 15,8 0 0-15,-8-1-11 0,7 8 11 0,-7-1 0 0,15-13 8 16,-15 0-8-16,0 13 0 0,7-6 0 16,-7 0 0-16,15-7 0 0,-15 7 0 0,8-7 0 0,-9 6 0 15,1 1 0-15,15-7 0 0,0 0 0 16,-15 7 0-16,0-1 0 0,15-6 0 0,-7 7 0 0,-8 0 0 16,15-7 0-16,-23 6 0 0,8 1 0 0,0 0 0 0,15-7 0 15,-8 0 0-15,-7 0 0 0,0 7 0 16,15-7 0-16,0 0 0 0,0 0 0 0,0 0 0 0,-15 0 0 15,0 6 0-15,0 1 9 0,15-7-9 0,-15 7 10 16,7-7-10-16,-14 0 0 0,22 0 0 0,-8 0 0 16,8 0 0-16,-23 6 0 0,8 1 0 0,0-7 0 15,0 7 0-15,0 0 0 0,0-1 0 0,8-6 0 16,-9 7 0-16,1-7 0 0,15 0 0 0,-15 7 0 16,0-1 0-16,8 1 0 0,-8-7 0 0,-1 7 0 15,1-7 0-15,0 0 8 0,0 0-8 0,8 6 0 0,7-6 0 16,-15 7 0-16,-8-7 0 0,8 7 0 0,7-7 0 15,-7 7 0-15,0-7 0 0,0 6 0 0,0-6 0 16,0 0 0-16,0 0 8 0,7 7-8 0,-7 0 0 16,0-1 0-16,0-6 0 0,0 0 0 0,0 7 0 0,-8 0 0 15,8-14 0-15,0 14 0 0,-7-1 0 0,6 1 0 16,-6 0 0-16,7 0 0 0,-8-7 0 0,1 0 0 16,-1 0 0-16,8 6 0 0,0 1 0 0,-8 0 0 15,0-7 0-15,8 0 0 0,0 6 0 0,-7-6 0 16,7 0 0-16,-8 0 8 0,0 7-8 0,8-7 0 15,-7 0 9-15,7 7-9 0,-1 6 0 0,1-13 0 16,0 0 0-16,-7 0 8 0,14 7-8 0,8-7 0 16,-22 0 0-16,6 7 0 0,9-7 0 0,-16 0 0 0,1 6 0 15,7-6 8-15,0 0-8 0,-8 7 0 0,8-7 0 0,0 7 0 16,-15-7 0-16,7 0 0 0,8 6 0 0,-8 1 0 16,1-7 0-16,-1 0 0 0,8 0 0 0,0 0 0 15,0 0 0-15,0 0 0 0,7-7 0 0,-7 7 0 16,0-6 0-16,0 6 0 0,7 6 0 0,-7-6 0 15,0-6 0-15,8 6 0 0,-8 0 0 0,7-7 0 16,-7 7 0-16,15 0 0 0,-8-7 0 0,-7 7 0 16,8 0 0-16,-8 0 0 0,7-6 0 0,8 6 0 15,-7 0 0-15,-8 0 0 0,15 0 0 0,-8-7 0 16,8 7 0-16,-8-7 0 0,-7-6 0 0,8 6 0 16,-1-6 0-16,-7 6 0 0,8-6 0 0,-1 6 0 15,1 0 0-15,-1-6 0 0,-7-1 0 0,7 8 8 16,1-8-8-16,-1 8 0 0,1-8 0 0,-8 14 0 0,7-13 0 15,8 13 0-15,-7-7 0 0,-8 0 0 0,7 1 0 16,8 6 0-16,-15-14 0 0,15 14 8 0,-8-6-8 0,1-8-12 16,-8 7 4-16,15 7 0 0,-8-6 8 0,1-8 0 15,-1 8 0-15,1-8 0 0,-8 7 0 0,7-6 0 16,-7 0 0-16,0-1 0 0,0 8 0 0,7-8 0 16,-7 1 0-16,8-1 0 0,-1 8 0 0,-7-8 0 15,7 8 0-15,-7-1 0 0,15 7 0 0,-7 0 0 16,-1-7 0-16,8 7 0 0,0 0 0 0,-15-7-8 15,8-6 8-15,7 13-8 0,0 0 8 0,0 0 0 16,-15-13-9-16,7 6 9 0,8 7 0 0,0 0 0 0,-8-7 0 16,-7 1 0-16,8-1 0 0,7 7 0 0,0 0 0 15,0 0 0-15,-15-7 0 0,15 7 0 0,0 0 0 0,0 0 0 16,-8-13 0-16,1-1 0 0,-8 8 0 0,15 6 0 16,-8-7 0-16,8 7 0 0,-7-7 0 0,7 7 0 15,0 0 0-15,-8-13 0 0,8 6 0 0,-8-6 0 16,1 6 0-16,-1 0 0 0,1-6 9 0,7 13-9 15,0 0 8-15,0-7-8 0,0-6 8 0,-8-1-8 16,1 8 8-16,7 6-8 0,-8-14 8 0,8 14-8 16,0-6 0-16,0 6 9 0,-7-14-9 0,-1 7 0 15,1-6 8-15,7 13-8 0,-8-13 0 0,-7 6 0 16,15-6 0-16,0 13 0 0,-8-14 0 0,1 7 0 16,-1-6-39-16,1 0-5 15,7-1 0-15,0 1-1062 0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20:32.9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5500 11409 403 0,'0'0'17'0,"0"0"5"0,0-5-22 0,3-3 0 16,-3 2 0-16,0-2 0 0,5 0 120 0,1-2 19 16,0 2 4-16,0 0 1 15,0-3-144-15,-3 3-44 0,3 3 0 0,0 0-1 0,-6 5 36 0,0 0 9 16,3-3 0-16,-3 3 0 0,0 0 75 0,0 0 17 15,0 0 3-15,0 0 1 0,0 0-8 0,0 0-2 16,0 0 0-16,3 6 0 0,-3-6-29 0,3 5-5 16,-3-5-2-16,3 5 0 0,-3-5-37 0,3 8-13 15,0-3 9-15,-3-5-9 0,0 0 12 0,0 6-4 0,0-6 0 0,6 8 0 16,-6-8 4-16,3 8 0 0,6-1 0 0,-6-1 0 16,3-1 16-16,-3 3 3 0,3-3 1 0,0 3 0 15,0-3-2-15,3 3 0 0,-3 0 0 16,0 0 0-16,2 0-2 0,1 0-1 0,0 0 0 0,3 0 0 15,-3-3-7-15,3 3 0 0,0-2-1 0,0-1 0 16,0 0 0-16,3 0 0 0,-3 1 0 0,5-1 0 16,-2 0-4-16,0 1-1 0,3-1 0 0,0 0 0 15,3 3-6-15,-3 0 0 0,-1 0-8 0,-2 0 12 16,6 3-3-16,-3-1-1 0,3 1 0 0,0 2 0 16,-3 3-8-16,2 0 10 0,1-3-10 0,0 3 10 15,0 0 0-15,6 0 0 0,-3-1 0 0,2-1 0 16,4-6-10-16,-3 2 0 0,3-2 9 0,-1 0-9 15,7 5 0-15,-3-5 0 0,0 3 0 0,-1-3 8 0,1 0-8 16,0 2 0-16,0 1 0 0,2-1 0 0,-2-2 0 16,6 3 0-16,-4 2 0 0,4 0 0 0,0 1 0 15,0 1 0-15,-1 1 0 0,-2 6 0 0,3-7 8 0,-4 4 0 16,-5 2 0-16,6-2 0 0,3-1 4 0,-4 1 0 16,1-1 1-16,-3 1 0 0,-4-3 10 0,4-1 1 15,3 1 1-15,-9 0 0 0,-3-3-25 0,2 1 8 16,4-4-8-16,0 1 0 0,0-3 0 0,-1 0 0 15,-2 0 0-15,6 0 0 0,3 0 11 0,-4-1 0 16,-8 4 0-16,6-3 0 0,9 5-11 0,-10-2 12 16,-2 2-12-16,0 3 12 0,-3-3-3 0,3 3 0 15,-1 0 0-15,-2 2 0 0,-3 1 1 0,3-3 0 0,3 2 0 16,-1 1 0-16,-5-1 3 0,3-2 1 0,3 0 0 0,3 0 0 16,-4-3 7-16,1 3 2 0,-3 3 0 15,6-1 0-15,0-5-23 0,-4 1 9 0,-2 1-9 16,3 1 0-16,0-2 15 0,0 1-4 0,-4 1-1 0,4 3 0 15,-3-3-10-15,6 0 0 0,-1-1 0 0,1 1 0 16,3 3 0-16,0-1 0 0,-4 1 0 0,4-3 0 16,-3 2-8-16,3 1 8 0,-4-1-10 0,-2 1 10 15,0 2 0-15,-3 0 0 0,0-2 11 0,-3-1-3 16,-1-5-8-16,4 6 0 0,-3-6 0 0,3 3-8 16,0-5 8-16,2 2 0 0,-2-3 0 0,6 1 0 15,3 0 0-15,-1-3 0 0,1 0 0 0,-3-1 0 16,3 1 0-16,-3 0 0 0,-1 0 0 0,-2 0 8 15,3 0-8-15,0 3 0 0,2-1 0 0,-2 1 0 0,-3-1 0 16,3 4 0-16,2 2 0 0,1-3 0 0,0 3 0 16,-3-3 0-16,-4 0 0 0,1 0 0 0,3 1 0 15,0-4 0-15,-3 3 0 0,2-2 0 0,1-3 0 0,3 3 0 16,-3-4 0-16,-1 1 0 0,1-2-10 0,3-1 10 16,0 0-12-16,-4 3 12 0,4 0-13 0,-3-3 4 15,0 1 1-15,-4-1 0 0,1 3 8 0,-3 0 0 16,3 2 8-16,-3 1-8 0,-1 0 14 0,1 2-2 15,3 0 0-15,0-2 0 0,-3 2-12 0,-1 0 9 16,1 0-9-16,0 1 8 0,3-1-8 0,0 0 12 16,-7 0-12-16,4 1 12 0,0-4-12 0,0-2 0 15,-3 3 0-15,3-1 8 0,-4-2-8 0,4 0 0 0,-3 0 0 16,3 0 0-16,-3 0 0 0,3-3 0 0,-1 3 0 0,1 0-11 16,0-3 11-16,3 3 0 0,0-2 8 0,-1 2-8 15,1-3 0-15,-3 0 0 0,0 0 0 0,0 3 0 16,-1-2 0-16,4-1 0 0,-6-2 0 0,3 2 0 15,-3 0 0-15,2 0 0 0,1-2 0 0,0 2 0 16,-3 1 0-16,6-4 0 0,-1 4 0 0,1-4-8 16,0 4 8-16,0-4 8 0,0 1-8 0,-1 2 11 15,-2-2-11-15,-3-1 0 0,3 1 0 0,-3 2 0 16,0 1 0-16,-1-4 0 0,-2 1 0 0,0 2 0 16,0 1 0-16,-3-4 0 0,3 3 0 0,-3 3 0 15,-1-5 12-15,1 5-2 0,6-3-1 0,-6 3 0 16,0-3-9-16,3 1 0 0,-3-1 0 0,3 0 0 15,-1 3 0-15,1 0 0 0,0 0 0 0,0 0 0 16,0-3 0-16,-3 3 0 0,3 0 0 0,-3 0 0 0,2 0 0 0,1 3 0 16,-3-1 0-16,-3-4 0 0,0 2 8 0,0-3-8 15,0 3 8-15,-3-3-8 0,0 0 17 0,0 1-1 16,-1-1-1-16,-2 0 0 0,3 1-15 0,0-4 0 16,-3 1 0-16,3 2 0 0,-3-2 0 0,3 2 0 15,-3 0 0-15,3-2 0 0,0 0 0 0,0-1 0 16,-3 4 0-16,3-4 0 0,0 1 0 0,0 0 0 15,-1-1 0-15,1 1 0 0,0-1 0 0,0 4 0 16,-3-6 0-16,3 5 0 0,-3-2 0 0,0 2 0 16,3-2 0-16,0-1 0 0,0 4 0 0,0-4-16 15,0 3 3-15,-3-2 1 0,6 2 12 0,-4 1 16 0,-2-1-3 0,3 0-1 16,-3 1-12-16,0-1-10 0,3 0 2 16,0 0 0-16,0 1 8 0,0-4 0 0,0 6 0 0,0-2 0 15,0-4-9-15,0 4 9 0,0-4-10 0,0 4 10 16,2-4 0-16,-2 6 0 0,0-5 0 0,-3 2 0 15,3 0 0-15,0 1 0 0,0 2 0 0,3-3 0 16,-3 3 0-16,0 0 16 0,0-3-1 0,0 3-1 16,-3-3-14-16,3 3 0 0,-1-3 0 0,1 1 0 15,0 2 0-15,0-3 0 0,0 0 0 0,0 1 0 16,3-1-23 0,0 0-7-16,-3 0-2 0,6 3 0 0,-3-2 32 0,3-1 12 0,-4 3-1 0,1 0 0 15,3 0-11-15,-3 0 0 0,0 0 0 0,3 0 0 16,0 2 20-16,-3-2-2 0,0 3 0 0,3-3 0 15,-4 2-18-15,1 1 0 0,0-3 0 0,3 0 0 16,-3 0-20 0,3 2-8-16,0-5-2 0,-3 3 0 0,3 0 30 0,-1 0 0 0,-2 0 0 15,3-2 0-15,-3 1 0 0,3-1 0 0,-6 2 0 0,3 0 0 0,3-3 0 16,-3 0 0-16,-3 3 0 0,3-3 0 0,2 3 0 0,-2 0 0 16,0-2 0-16,0 2 0 0,-3-1 0 0,3 1 0 15,-3-2 0-15,3-1 0 0,-3 3 0 0,-3-3 0 16,3 1 0-16,0-1 0 0,-1 0 0 0,1 3 0 15,-3-3 0-15,3 3 0 0,-3 0 17 0,3 0 10 16,-3 0 1-16,3-3 1 0,0 3-21 0,0-2-8 16,0 2 0-16,0-3 0 0,-3 3 0 0,3 0-13 15,0 0 1-15,-1 0 0 0,-2 0 12 0,6-1 0 16,-3 4 0-16,0-3 0 0,-3-3 8 0,3 3 4 0,0-2 0 16,-3-1 1-16,0 0-13 0,3 0 0 0,-3 1 0 15,-3 2 0-15,3-3 0 0,0-2 0 0,-6-3 0 0,0 0 0 31,0 0-32-31,0 0-10 0,-3-6-2 0,-9-7 0 16,-6-11-163-16,-3-8-33 0</inkml:trace>
  <inkml:trace contextRef="#ctx0" brushRef="#br0" timeOffset="1654.293">9461 12785 1566 0,'0'0'34'0,"0"0"7"0,-6 5 2 0,6-5 1 0,0 0-35 0,0 0-9 0,0 0 0 0,0 0 0 0,0 0 62 0,0 0 10 15,0 0 3-15,0 0 0 0,0 0-47 0,0 0-8 16,0 0-3-16,0 0 0 0,-3 5-8 0,3-5-1 16,0 0-8-16,0 6 12 0,0 1 16 0,3 1 2 15,0 0 1-15,0-2 0 0,0 2 8 0,0 5 1 16,0-3 1-16,3 4 0 0,6-1-13 0,-6 0-2 15,-3 0-1-15,3 6 0 0,3-3-14 0,-3-3-3 16,6 3-8-16,-3 0 12 0,3 2 0 0,3 1 0 16,-4-1 0-16,4-2 0 0,0 3-4 0,0-3 0 15,0 2-8-15,3-2 12 0,-3 2 24 0,3-2 5 16,-1 0 1-16,4 3 0 0,-3-3-21 0,3 2-4 16,-3 3-1-16,3-2 0 0,0 2-16 0,-1 0 0 15,-2-2 0-15,0-1 0 0,-3-2 0 0,-3 3 0 16,3-6 0-16,-3 3 0 0,-3-3 8 0,2 0-8 0,-2-2 0 15,0-1 0-15,-3-2 0 0,0 3 0 0,0-3 8 0,-3 0-8 16,0 0 8-16,-3-8-8 0,0 0 12 16,0 0-12-16,0 0 31 0,0 0-1 0,0 0 0 15,0 0 0-15,0 0-22 0,0 0-8 0,0 5 0 0,0 3 9 16,-3-3 2-16,0 0 0 0,3-5 0 0,-6 6 0 16,-3-1-11-16,0 0 12 0,3 1-12 0,-2-4 12 15,-4 4-12-15,0-1 0 0,-3 3-10 0,3 0 10 16,-3 0 0-16,-3 0 0 0,0 0 0 0,3-1 0 15,-2 1 0-15,-4 0 0 0,3 0 0 0,-3-2 10 16,0 4-10-16,0-2-11 0,-5 0 3 0,-1 0 0 16,0-3-88-16,-3 3-18 0,-3-3-3 15,4 1-992-15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36:46.71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3665 0 403 0,'0'0'36'0,"0"0"-36"0,0 0 0 0,0 0 0 16,0 0 15-16,0 0-4 0,0 0-1 0,0 0 0 15,0 0 10-15,0 0 1 0,0 0 1 0,0 0 0 16,0 0 22-16,0 0 5 0,0 0 1 0,0 0 0 15,0 0 22-15,0 0 4 0,0 0 0 0,0 0 1 16,0 0-11-16,0 0-2 0,0 0-1 0,0 0 0 16,0 0-29-16,0 0-6 0,0 0 0 0,-15 6-1 15,-8-6-11-15,0 0-3 0,8 0 0 0,0 7 0 0,0-7-5 0,0 7-8 16,-8-7 11-16,8 0-11 0,0 0 28 0,-7 0 0 16,-1 6-1-16,0 1 0 0,1-7 9 0,-1 0 1 15,-7 7 1-15,7-1 0 0,-7 1-18 0,0-7-3 16,0 14-1-16,-8-14 0 0,8 6-16 0,-8 1 0 15,8-7 0-15,0 7 0 0,-8-7 0 0,0 13 0 16,1-6 0-16,7-1 0 0,-16 1 0 0,16 0 10 16,-8-7-10-16,1 7 8 0,-1-1 12 0,0 1 3 15,1-7 0-15,-1 7 0 0,0-1-3 0,1 1-1 16,-9 0 0-16,1 0 0 0,0-1-19 0,-8 1 8 16,8 0-8-16,0-7 0 0,-8 6 0 0,0 1 0 0,8 0 0 15,-8-1 0-15,8 8 0 0,-8-7 0 0,0-1 0 16,0 1 0-16,16 0 8 0,-16-1-8 0,8-6 0 15,-1 7 0-15,9-7 12 0,-1 0-12 0,0 0 12 0,1-7-12 16,-1 7 12-16,-7-6-4 0,14 6 0 16,1 0-8-16,-7 0 12 0,-1 0-12 0,8 0 12 0,-8 0-12 15,8 0 0-15,-8 0 0 0,0 6 0 0,8-6 0 16,0 0 0-16,-8 0 0 0,8 0 0 0,0 7 0 16,0-7 0-16,0 0 0 0,0 0 0 0,-1 0 0 15,1 7 8-15,0-7-8 0,0 0 0 0,7 0 0 16,1 0 14-16,7-7-1 0,-8 7 0 0,0-7 0 15,1 1 11-15,7-1 1 0,-8 0 1 0,8 7 0 16,0-6-8-16,0-1-2 0,0 0 0 0,0 7 0 16,0-7 0-16,0 1 0 0,-1 6 0 0,16 0 0 15,0 0-16-15,-15 0 10 0,-7-7-10 0,7 7 8 0,0-7-8 16,15 7 0-16,-16 0 0 0,1 0 0 0,0 0 0 16,0 0 0-16,8-6 0 0,7 6 0 0,-15 0 0 15,0 6 0-15,7-6 0 0,8 0 0 0,0 0-8 0,-15 0 8 16,15 0 0-16,-8 0 0 0,8 0 0 0,-15 7 0 15,8-14-9-15,7 7 9 0,0 0 0 0,0 0 0 16,0 0-8-16,-15 0 8 0,7 7 0 0,8-7 0 16,0 0 0-16,-15 0 0 0,0 0 0 0,7 0 0 15,8 0 0-15,-15 7 0 0,8-7 0 0,-8 0 0 16,7 6 0-16,8-6 0 0,-7 0 0 0,7 0 0 16,-15 7 0-16,15-7 0 0,-8 0 0 0,8 0 0 15,-15 7 0-15,15-7 0 0,-15 7 0 0,15-7 0 0,-8 0 0 16,8 0 0-16,0 0 0 0,0 0 0 0,-15 0 0 15,15 0 0-15,-7 6 0 0,7-6 0 0,0 0 0 0,0 0 9 16,0 0-9-16,0 0 0 0,0 0 9 0,0 0-9 16,0 0 0-16,0 0 0 0,0 0 0 0,0 0 0 15,0 0 0-15,0 0 0 0,0 0-12 0,0 0 4 16,0 0-6-16,0 0-1 0,0 0 0 0,0 0 0 16,0 0-3-16,0 0-1 0,0 0 0 0,0 0 0 15,0 0 19-15,0 0 0 0,0 0-8 0,0 0 8 16,-15 0-22-16,15 0-1 0,0 0 0 0,0 0 0 15,0 0-2 1,0 0-1-16,-15 0 0 0,-1 14-534 0,-6-1-108 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36:48.114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1003 26 824 0,'0'0'36'0,"0"0"8"0,0 0-35 0,0 0-9 0,0 0 0 0,0 0 0 15,0 0 58-15,0 0 10 0,0 0 1 0,0 0 1 0,0 0-30 0,0 0-7 16,0 0-1-16,0 0 0 16,0 0 7-16,0 0 1 0,0 0 0 0,0 0 0 15,0 0-27-15,0 0-5 0,0 0 0 0,0 0-8 0,0 0 24 0,0 0-3 16,7-14 0-16,-7 14 0 0,0 0-10 0,0 0-3 15,0 0 0-15,0 0 0 0,0 0 0 0,0 0 0 16,0 0 0-16,0 0 0 0,0 0 10 0,0 0 2 16,0 0 0-16,0 0 0 0,0 0 4 0,0 0 2 15,0 0 0-15,0 0 0 0,0 0-1 0,0 0 0 16,0 0 0-16,0 0 0 0,0 0-14 0,0 0-3 16,0 0-8-16,0 0 12 0,0 0-12 0,0 0 0 15,0-13 0-15,0 13 0 0,0 0 0 0,0 0 0 16,0 0 8-16,0 0-8 0,0 0 0 0,-15 0 0 15,15 0 0-15,-15 0 0 0,0 0 8 0,0 6 4 0,0 1 2 0,0 7 0 16,0-1-14-16,-8 0-13 0,0 1 2 16,8 6 1-16,-15-7 10 0,7 7 0 0,1-6 0 0,-8 6 0 15,0 0 0-15,-1 0 0 0,1 0 0 0,0 0 0 16,0-6 0-16,0 6 0 0,-8-7 0 0,8 7 0 16,-8-6 8-16,8-1-8 0,0 7 8 0,0-6-8 15,-16 6 8-15,16-7-8 0,-7 1 8 0,-1 6-8 16,8-7 0-16,0 0 0 0,7 1 0 0,0-7 0 15,1 6 0-15,-1-6 8 0,8-1-8 0,15-6 0 16,-15 7 0-16,15-7 0 0,-15 7 0 0,15-7 0 16,0 0 0-16,0 0 8 0,0 0-8 0,-15 13 0 15,15-13 0-15,0 0 0 0,0 0 0 0,0 0-8 16,0 0 8-16,0 0 0 0,0 0 0 0,0 0 0 16,0 0 0-16,0 0 0 0,0 0 0 0,0 0 0 0,7 14 0 15,-7-14 0-15,0 0 0 0,0 0 0 0,8 13 0 0,-8-13-8 16,0 0 8-16,0 0-8 0,7 13 8 0,-7-13 0 15,0 0 8-15,0 0-8 0,8 7 10 0,-8-7-2 16,0 0-8-16,0 0 12 0,0 0 5 0,0 0 1 16,15 14 0-16,-15-14 0 0,0 0 8 0,8 6 2 15,-8-6 0-15,15 14 0 0,0-14-11 0,-15 0-1 16,15 6-1-16,0 1 0 0,0-7 1 0,0 13 0 16,0 1 0-16,8-1 0 0,7 1-5 0,-8-1-1 15,16 7 0-15,-8 7 0 0,8-7 4 0,7 14 1 16,1-8 0-16,6 8 0 0,9-7 8 0,-1 6 1 15,0 1 1-15,1-1 0 0,-9-6-13 0,1 7-2 0,0-8-1 0,-8 8 0 16,8-7-18-16,-8 0-4 0,8-1-1 16,-15 1-671-16,-1 7-135 15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37:15.2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2 115 0,'0'0'10'0,"0"0"-10"0,0 0 0 0,0 0 0 16,0 0 120-16,0 0 21 0,0 0 5 0,0 0 1 15,0 0-100-15,0 0-20 0,0 0-4 0,0 0-1 0,0 0 14 16,0 0 4-16,0 0 0 0,0 0 0 0,0 0-40 0,0 0 0 16,0 0 0-16,0 0 0 0,0 0 17 0,0 0 3 15,0 0 0-15,0 0 0 0,0 0-4 0,0 0 0 16,0 0 0-16,0 0 0 0,0 0 20 0,0 0 3 15,0 0 1-15,0 0 0 0,0 0-21 0,0 0-4 16,0 0-1-16,0 0 0 0,0 0 22 0,0 0 5 16,0 0 1-16,0 0 0 0,15-7-22 0,-15 7-4 15,0 0 0-15,0 0-1 0,0 0 16 0,0 0 3 16,15 0 1-16,-15 0 0 0,0 0-6 0,15 0-1 16,0 0 0-16,-15 0 0 0,0 0-11 0,0 0-2 0,0 0-1 15,0 0 0-15,0 0 2 0,16 7 1 0,-16-7 0 0,15 13 0 16,0-6-9-16,-15-7-8 0,0 0 12 0,0 0-12 15,22 6 15-15,-7 1-4 0,-15-7-1 0,0 0 0 16,0 0-10-16,0 0 0 0,15 14 0 0,-15-14 0 16,0 0 12-16,0 0-4 0,16 6 0 0,-16-6 0 15,0 0 7-15,0 0 1 0,0 0 0 0,0 0 0 16,0 0 0-16,0 0 0 0,0 0 0 0,0 0 0 16,15 14-8-16,0-1-8 0,-15-13 11 0,0 0-11 15,0 0 23-15,0 0-3 0,7 20 0 0,8-6 0 16,-15-14-20-16,8 20 0 0,7-7 0 0,-8 7-12 15,9-6 12-15,-9 6 0 0,8 0 10 0,0 0-10 16,0-7 13-16,0 1-3 0,8-1-1 0,-8 7 0 16,0-6-1-16,0-1-8 0,0 0 12 0,8 1-4 15,-8-1-8-15,8 1 0 0,-8-8 9 0,0 8-9 0,0-1 8 16,0 1-8-16,-15-14 8 0,23 13-8 0,-8 0 0 16,0 8 0-16,7-8 0 0,-6 7 8 0,-1-7-8 15,0 1 0-15,0-1 0 0,0 7 0 0,7-6 0 0,-14-1 11 16,7 1-11-16,0 6 12 0,0 6-12 0,0 1 10 15,0-7-10-15,-7 7 10 0,7 0-10 0,-7-7 12 16,-1 0-12-16,1 7 12 0,-1-7-4 0,1 0-8 16,7 0 12-16,-8 0-4 0,8-6-8 0,-7-7 8 15,0 13-8-15,-1-14 8 0,-7-6-8 0,8 14 0 16,7-1 0-16,0 1 0 0,-15-14 0 0,0 0 0 16,0 0 0-16,7 20 0 0,8 0 0 0,-7 7 0 15,7-7 0-15,-7 0 0 0,7 7 0 0,-8-7 0 16,1 0 0-16,-1 7 0 0,1-14 8 0,-8 7-8 0,7-6 8 15,8 6-8-15,-15-20 0 0,8 13 0 0,-8-13 8 16,7 20-8-16,9-6 0 0,-16-14 0 0,0 0 9 0,0 0-9 16,7 13 10-16,8 7-2 0,-15-20-8 15,0 0 12-15,0 0-4 0,8 14 0 0,-1-1-8 0,-7-13 12 16,0 0-12-16,8 13 8 0,-8-13-8 0,7 20 0 16,1-6 0-16,-1 6 0 0,1 0 0 0,0 0 0 15,-8-20 0-15,0 14 0 0,0 6 0 0,7 0 0 16,1 0 0-16,-1 0 8 0,1 0-8 0,-8-6 0 15,7 6 0-15,-7-20 0 0,15 13 0 0,-15-13 0 16,8 13 0-16,-8-13 0 0,7 21 0 0,-7-21 0 16,0 0 0-16,15 13 0 0,-7 0 8 0,-8-13-8 15,8 14 0-15,-8-14 0 0,15 13 8 0,-8 1-8 0,8 6 0 16,-15-20 0-16,8 13 0 0,-8 7 0 0,15-6 0 16,-8-1 0-16,-7 7 0 0,8-6 0 0,-1 6 0 15,1-7 0-15,-8-13 0 0,8 20 0 0,-1-6 0 16,-7-14 0-16,15 13 0 0,-7 0 0 0,-1-6 0 0,-7-7 0 15,15 14 0-15,-15-14 0 0,0 0 8 0,0 0-8 16,0 0 0-16,0 0 0 0,8 20 0 0,7-7 0 16,0 7 0-16,-15-20 0 0,0 0 8 0,0 0-8 15,15 14 0-15,0-8 0 0,-15-6 0 0,15 14 8 16,-15-14-8-16,15 13 0 0,-15-13 0 0,15 7 0 16,-15-7 0-16,16 13 0 0,-1 1 0 0,-8 6 0 15,1-7 0-15,-8-13 0 0,0 0 0 0,0 0 8 16,15 13-8-16,-15-13 0 0,15 7 12 0,-15-7-4 0,0 0-8 0,0 0 12 15,0 0-12-15,15 14 9 0,-15-14-9 0,8 20 8 16,7 0-8-16,-8-7 0 0,-7-13 9 0,8 14-9 16,-1 6 0-16,1-7 0 0,-8-13 0 0,7 20 0 15,1-6 0-15,-1 6 0 0,1 0 0 0,-1-7 0 16,1 1 0-16,-8-14 8 0,0 0-8 0,8 13 0 16,-1-6 0-16,-7-7 9 0,0 0-9 0,0 20 0 15,0-20 16-15,0 0-4 0,0 0-1 0,15 13 0 16,-15-13-3-16,0 0-8 0,0 0 12 0,0 0-4 15,0 0 0-15,8 14-8 0,-8-14 12 0,0 0-4 16,0 0-8-16,0 0 0 0,7 13 0 0,-7-13 0 16,0 0 0-16,0 0 0 0,0 0 0 0,0 0 0 15,8 7 0-15,-8-7 0 0,0 0 0 0,15 13-11 16,-15-13 11-16,7 14 0 0,-7-14 8 0,0 0-8 16,15 20 8-16,-15-20-8 0,0 0 8 0,16 13-8 0,-16-13 0 15,0 0 0-15,0 0 0 0,0 0 8 0,7 14-8 16,-7-14 0-16,0 0 8 0,0 0-8 0,0 0 0 0,0 0 8 15,15 6-8-15,-15-6 0 0,0 0 0 0,0 0 0 16,0 0 0-16,0 0 0 0,8 14 0 0,-1-1 8 16,-7-13-8-16,0 0 0 0,15 13 0 0,-15-13 0 15,15 14 0-15,-7-7-8 0,-8-7 8 0,15 20 0 16,-15-20-9-16,0 0 9 16,0 0-111-16,0 0-17 0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4:37:16.887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1056-8 403 0,'0'0'17'0,"0"0"5"0,0 0-22 0,0 0 0 0,0 0 0 0,0 0 0 15,0 0 138-15,0 0 23 0,0 0 5 0,0 0 1 0,0 0-95 0,0 0-20 16,0 0-3-16,0 0-1 0,0 0-7 0,0 0-1 15,0-6-1-15,0 6 0 0,0 0-5 0,0 0-1 16,0 0 0-16,0 0 0 0,0 0-15 0,0 0-3 16,0 0-1-16,0 0 0 0,0 0 11 0,0 0 3 15,0 0 0-15,0 0 0 0,0 0 5 0,0 0 2 16,0 0 0-16,0 0 0 0,0 0 1 0,0 0 0 16,0 0 0-16,0 0 0 0,0 0-10 0,0 0-2 15,0 0 0-15,0 0 0 0,0 0-12 0,0 0-2 16,0 0-1-16,0 0 0 0,0 0-9 0,8 13 12 15,-8 7-12-15,7 0 12 0,1-6-2 0,-8 6 0 16,7 0 0-16,1 7 0 0,-1-7-10 0,-7 7 0 16,8-1 0-16,-1 1 0 0,-7-7 0 0,16 7 16 15,-9-7 0-15,8 7-1 0,-7-7-3 0,-1 7 0 0,8 0 0 16,-7-7 0-16,7 7-4 0,-8 6-8 0,1 1 11 16,0-1-11-16,-1-6 12 0,1 7-4 0,-8-8 0 0,7 1-8 15,-14 7 14-15,7-1-4 0,0-6-1 0,-8-7 0 16,8 7-9-16,-7-14 0 0,7 1 0 0,0-14 0 15,0 0 17-15,-8 20 2 0,0 0 0 0,8-20 0 16,0 0-19-16,0 0 0 0,0 0 0 0,0 0-9 16,0 0 20-16,0 0 4 0,0 0 1 0,-7 0 0 15,7 0-6-15,-15 7-1 0,0-7 0 0,15 0 0 16,-15 0-9-16,15 0 0 0,-15 0 0 0,15 0 0 16,-15 0 0-16,15 0 0 0,-16 0-10 0,16 0 10 15,-15 0-9-15,15 0 9 0,0 0-8 0,0 0 8 0,0 0 0 16,-15-7 0-16,15 7 0 0,0 0 0 0,0 0 0 15,-7-7 0-15,-1 1 0 0,-7-1 0 0,15 7 0 0,0 0 0 16,0 0 0-16,-7-7 0 0,-8 0 0 0,7 1 0 16,8 6 0-16,0 0 8 0,-15-14 0 0,0 8 0 15,0 6 0-15,15 0 0 0,-8-14-8 0,8 14 9 16,-15-6-9-16,15 6 10 0,-7-7-10 0,7 7 0 16,-16-7 0-16,9-6 8 0,-16 6-8 0,16 0 0 15,-8 1 0-15,-8-1 0 0,8 0 0 0,-8 1 0 16,1-1 0-16,7 0 0 0,-8 0 8 0,0 1 0 15,-7-8 0-15,8 8 0 0,-1-1 3 0,0 0 0 16,-7 0 0-16,0 1 0 0,0 6-11 0,7-7 8 16,-7 0-8-16,-8 7 8 0,1 0-20 0,-1 0-5 15,-7 0-1-15,-16 7 0 16,1 13-142-16,-15-6-28 0,-1 6-5 0,8-7-671 0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02-27T14:37:20.97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0 0 0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22:51:54.8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4065 8316 403 0,'0'0'36'0,"0"0"-36"0,0 0 0 0,0 0 0 16,0 0 121-16,0 0 18 0,0 0 3 0,0 0 1 16,-4-4-47-16,-4 0-10 0,3 1-2 0,1 3 0 15,-5 0-16-15,1 0-3 0,8 0-1 0,0 0 0 16,-9-4-25-16,9 4-6 0,0 0-1 0,0 0 0 16,-13 0-32-16,13 0 0 0,0 0 0 0,0 0 0 15,0 0 0-15,0 0 0 0,0 0 0 0,0 0 0 16,0 0 0-16,0 0 0 0,0 0 0 0,0 0 0 15,0 0 21-15,0 0-2 0,13-4-1 0,-9 0 0 0,9 4 22 0,-4-4 4 16,8 0 0-16,-4-3 1 0,-4-1-18 0,4 0-4 16,4 1-1-16,4-1 0 0,1 0 0 15,-1 1 0-15,1-1 0 0,4-3 0 0,0-5-2 16,4 5-1-16,0-1 0 0,-4-3 0 0,8 4-10 0,5-1-1 16,-9-7-8-16,5 4 12 0,-5-1-4 0,9 1 0 15,-9 3-8-15,13 1 12 0,-13-1-3 0,0 1-1 16,5-1 0-16,-9 5 0 0,4-1-8 0,-9 4 0 15,5-7 0-15,-4 7 0 0,4 0 0 0,-9-3 0 16,0 3 0-16,-8 0 0 0,4 0 0 0,4 0 0 16,-13 4 0-16,5 0 0 0,-1-4 12 0,10 4 3 15,-18-3 1-15,0 3 0 0,0 0-1 0,8 0 0 0,1 0 0 16,-1 0 0-16,1 0-15 0,0 0 8 0,4-4-8 16,-9 4 0-16,-4 0 10 0,0 0-10 0,0 0 10 0,0 0-10 15,0 0 8-15,0 0-8 0,0 0 0 0,0 0 9 16,0 0-9-16,0 0 0 0,0 0 0 0,0 0 0 15,0 0-11-15,0 0-1 0,0 0 0 0,0 0 0 32,0 0-20-32,0 0-4 0,-4 11 0 0,4 1-1 15,0-1-31-15,-9-3-5 0,9-8-2 0,-4 11-492 0,-1 1-98 0</inkml:trace>
  <inkml:trace contextRef="#ctx0" brushRef="#br0" timeOffset="468.4734">4656 8048 1389 0,'0'0'30'0,"0"0"6"0,0 0 2 0,0 0 2 0,0 0-32 0,0 0-8 16,0 0 0-16,0 0 0 0,0 0 70 0,0 0 12 0,0 0 2 0,0 0 1 16,0 0-49-16,0 0-11 15,0 0-1-15,0 0-1 0,0 0-15 0,0 0-8 16,0 0 10-16,-9 4-10 0,1 0 9 0,-1-1-9 0,5 5 8 16,4-8-8-16,0 0 8 0,0 0-8 0,-5 12 8 0,1-5-8 15,4 5 26-15,0-1 0 0,0 5 0 0,0 3 0 16,0 4 10-16,4 0 1 0,1 3 1 0,-1 5 0 15,5 7-6-15,-1 1-2 0,5 7 0 16,4 0 0-16,-8 0 1 0,8 3 0 0,0 1 0 0,1 4 0 16,3 3-13-16,-4 1-2 0,14-1-1 0,-14 1 0 15,0-9-4-15,5 1-1 0,-14-4 0 0,5-4 0 16,0-7-10-16,-4-1 0 0,4-3 9 0,-13-4-9 16,4-4 0-16,9-8 8 0,-13 0-8 0,0 1 0 15,4-5 0-15,-4-3 0 0,0-8 0 0,0 0 0 16,0 0-15-16,0 0-7 0,0 0-2 0,0 0 0 15,-4 4-37-15,-5-4-8 0,1-4-2 16,-5 0-567-16,4-4-114 0</inkml:trace>
  <inkml:trace contextRef="#ctx0" brushRef="#br0" timeOffset="3791.7355">4035 13625 345 0,'-13'3'31'0,"9"1"-31"0,-5 0 0 0,5 0 0 16,0-4 85-16,-5 0 11 0,5 4 3 0,-5 0 0 15,-4-4-44-15,9 3-9 0,-9 1-2 0,0 0 0 16,0 0 7-16,5 4 1 0,-1-5 0 0,-4 1 0 15,4 4 9-15,-8 0 3 0,4-5 0 0,0 5 0 16,5 0-13-16,-1-1-3 0,-4-3 0 0,5 4 0 16,8-8-25-16,0 0-6 0,-5 8-1 0,5-8 0 15,-13 3-16-15,13-3 0 0,0 0 0 0,0 0 0 16,-8 4 0-16,8-4 0 0,0 0 0 0,0 0 0 16,0 0 12-16,0 0-2 0,0 0 0 0,0 0 0 15,0 0 0-15,0 0 0 0,0 0 0 0,0 0 0 0,8-4 11 16,5-3 3-16,0-1 0 0,-4 0 0 0,12 1-4 0,-8-5 0 15,0 1 0-15,4-1 0 0,-4 5 0 0,13-9 0 16,-4 5 0-16,4-5 0 0,-1 1-1 16,1 4-1-16,-4-5 0 0,8 5 0 0,-8-4-2 15,3 3-1-15,-3 1 0 0,4-5 0 0,0 5-15 0,-5-5 0 16,5 1 8-16,-4 0-8 0,-1 3 0 0,5-3 8 16,0 0-8-16,-9 3 0 0,5 1 8 15,4-1-8-15,-1-3 0 0,6 3 0 0,-19 1 0 0,10-1 0 16,0 1 0-16,-1-1 0 0,-4 1 0 0,-4 3 0 15,0 1 0-15,-4 3 0 0,4-4 64 0,-9 4 6 0,-4 4 2 16,0 0 0 0,0 0-100-16,0 0-19 0,0 0-4 0,0 0-1 0,0 0 52 0,0 0 0 0,0 0 0 0,0 0 0 15,0 0 0-15,0 0-16 0,0 0 3 0,0 0 1 32,0 0-28-32,13 8-4 0,-13-8-2 0,4 0 0 15,-4 0-50-15,0 0-9 0,0 0-3 0,0 0-598 0</inkml:trace>
  <inkml:trace contextRef="#ctx0" brushRef="#br0" timeOffset="4429.7957">4440 13475 781 0,'0'0'34'0,"0"0"8"0,0 0-34 0,0 0-8 15,0 0 0-15,0 0 0 0,0 0 81 0,0 0 15 0,-4 4 2 0,4-4 1 16,0 0-15-16,0 0-2 0,-9 0-1 0,9 0 0 15,0 0-26-15,0 0-6 0,-8-4-1 16,8 4 0-16,0 0-25 0,0 0-6 0,0 0-1 0,0 0 0 16,0 0-16-16,0 0 0 0,0 0 0 0,0 0 0 15,0 0 0-15,0 0 0 0,0 0 0 0,0 0 0 16,0 0 0-16,0 0 0 0,0 0 0 0,0 0 0 16,0 0 16-16,0 0-1 0,0 0 0 0,0 0 0 15,-5-4 15-15,5 4 3 0,0 0 1 0,0 0 0 16,-4-3 1-16,4 3 0 0,0 0 0 0,0 0 0 15,0 0-7-15,0 0-2 0,0 0 0 0,0 0 0 16,0 0-18-16,0 0-8 0,0 0 0 0,0 0 8 16,0 0 0-16,0 0-8 0,0 0 12 0,0 0-4 15,0 0-8-15,0 0 12 0,0 0-12 0,0 0 12 16,4 11 1-16,9 4 1 0,-4 1 0 0,4 7 0 16,0 0 7-16,4 7 2 0,9 1 0 0,0 3 0 15,-5 5-23-15,1 3 8 0,8-4-8 0,-8 4 0 0,-1 0-8 16,5 1-7-16,-9-5-1 0,5 4 0 0,-14-4 16 15,5 1 0-15,-4-1 0 0,0-4 0 0,-5 5 8 0,0-5 0 16,5-7 1-16,-9 4 0 0,4-5 16 0,-4-3 3 16,0 0 1-16,0 0 0 0,4-3-10 0,-4-5-3 15,0 4 0-15,5-8 0 0,-1 1-16 0,0-1 0 16,-4-11 0-16,0 0 0 0,0 0-16 0,0 0-6 16,0 0-2-16,0 0 0 15,0 0-33-15,0 0-7 0,0 0-2 0,-4-7-578 16,4-9-116-16</inkml:trace>
  <inkml:trace contextRef="#ctx0" brushRef="#br0" timeOffset="8639.9656">9542 11576 748 0,'0'0'67'0,"0"0"-54"15,0 0-13-15,0 0 0 0,-4-8 143 0,-1 4 25 16,5 4 6-16,0-11 1 0,0 3-71 0,0 8-15 16,0 0-2-16,0 0-1 0,-8-12-18 0,4 5-4 15,-1-1-1-15,5 8 0 0,0 0-9 0,0 0-2 16,0 0 0-16,0 0 0 0,-4-4-12 0,4 4-2 0,0 0-1 15,0 0 0-15,0 0-6 0,0 0-2 0,0 0 0 0,-4-7 0 16,4 7-8-16,0 0-1 0,0 0-1 0,0 0 0 16,0-12-4-16,0 12-1 0,0 0 0 0,0 0 0 15,0 0-2-15,0 0-1 0,0 0 0 0,0 0 0 16,0 0-11-16,0 0 8 0,0 0-8 0,0 0 8 16,4 15-8-16,5 1 0 0,3-1 0 0,6 8 0 15,-10-4 0-15,5 8 0 0,4 0 0 0,1 3 0 16,-10-3 0-16,5 4 0 0,5-4 0 0,-14 0 0 15,9 3 0-15,-5-7 0 0,1 4 0 0,0 0 0 16,-5-8 0-16,5 4 0 0,-9 0 9 0,4 0-9 16,0 0 0-16,0-4 8 0,1 4-8 0,-1 0 0 15,-4-4 0-15,4 4 0 0,-4 0 0 0,0-4 0 16,0 0 0-16,5 1 0 0,-5-9 0 0,8 4 8 16,-8 1-8-16,0-5 0 0,5 1 0 0,-5-5 8 0,0 5-8 15,0-12 0-15,0 0 0 0,0 0 0 0,0 7 0 0,0-7 0 16,4 8 0-16,-4-8 0 0,0 0 0 0,0 8 0 15,0-8-12-15,0 0 4 0,0 0-3 0,0 0 0 16,0 0 0-16,0 0 0 0,0 0-7 0,0 0-2 16,0 0 0-16,-9-12 0 15,9 1-34-15,-13-1-7 0,5 1-2 0,3-5 0 16,-3 1-109-16,8-4-21 0,-4 8-5 0</inkml:trace>
  <inkml:trace contextRef="#ctx0" brushRef="#br0" timeOffset="17160.7039">9882 5976 612 0,'-12'0'27'0,"12"0"5"0,0 0-32 0,0 0 0 0,0 0 0 0,0 0 0 16,-9-4 81-16,0 4 10 0,9 0 1 0,0 0 1 16,0 0-36-16,0 0-7 0,0 0-2 0,0 0 0 15,0 0-27-15,0 0-5 0,0 0-2 0,0 0 0 16,0 0-1-16,0 0 0 0,0 0 0 0,0 0 0 15,0 0 26-15,0 0 5 0,0 0 0 0,0 0 1 16,5-8 22-16,-5 8 4 0,0 0 1 0,0 0 0 16,0 0-30-16,0 0-6 0,0 0 0 0,0 0-1 15,0-7-19-15,0 7-4 0,-5-8-1 0,5 8 0 16,0 0-11-16,9-4 0 0,-9 4 0 0,9-4 0 16,3-3 0-16,-3 3 8 0,8 0-8 0,-8 0 8 15,4 4-8-15,0-4 0 0,8 4 0 0,-8-3-11 16,5-1 11-16,-1 0 11 0,4 0-3 0,5 0 0 15,-4 0 7-15,12 1 1 0,-12-1 0 0,12-4 0 16,-8 0-1-16,4-3 0 0,5 3 0 0,-5-3 0 16,9 3-15-16,-5-3 8 0,5-1-8 0,-5 4 0 0,5-3 22 15,-4 3-2-15,-1-3 0 0,-4 3 0 0,0-3-20 16,-4 3-18-16,0-7 3 0,-4 7 1 0,-1 0 29 0,-4 8 5 16,-4-7 2-16,9 3 0 0,-13 0-6 0,-1 0 0 15,-8 4-1-15,0 0 0 0,9-4-7 16,-9 4 0-16,13-3-8 0,-13 3 12 0,0 0-12 0,0 0 0 15,0 0 0-15,0 0-10 0,0 0 10 0,0 0-10 16,0 0 10-16,0 0-10 0,0 0 10 0,0 0 0 16,0 0-9-16,0 0 9 0,0 0-9 0,0 0 9 0,0 0-12 0,0 0 12 15,0 0-25-15,0 0 1 0,0 0 1 0,17 3 0 32,-13 1-44-32,1 0-9 0,3 4-1 0,-8-1-465 15,0 1-93-15</inkml:trace>
  <inkml:trace contextRef="#ctx0" brushRef="#br0" timeOffset="17650.0334">10412 5915 824 0,'0'0'36'0,"0"0"8"0,0 0-35 0,0 0-9 0,-8 0 0 0,8 0 0 0,0 0 53 0,0 0 9 15,-9-8 2-15,9 8 0 0,0 0-7 16,0 0-1-16,0-12 0 0,0 12 0 0,0 0 23 16,0 0 4-16,0 0 1 0,0-3 0 0,0 3-30 0,-8-8-6 15,3 0 0-15,5 8-1 0,0 0-15 0,0 0-2 16,0 0-1-16,0 0 0 0,0 0-21 0,0 0-8 16,0 0 0-16,0 0 9 0,5 12-9 0,3-5 8 15,-8 5-8-15,0-1 8 0,0 1 3 0,9 3 0 16,-5-3 0-16,0-1 0 0,1 1 7 0,-1-1 2 15,0 4 0-15,5 8 0 0,-5-3-2 0,9 3 0 16,-8 7 0-16,3 1 0 0,1 0-10 0,-1 3-8 16,1 4 9-16,0 1-9 0,-1 3 10 0,-8 0-10 15,0 4 10-15,5-4-10 0,-5 4 17 0,0-4-2 16,0 0-1-16,0-4 0 0,0 5 4 0,-5-5 1 16,-3 4 0-16,3-4 0 0,1 1-3 0,4-5 0 0,-9-3 0 15,5-4 0-15,0 3-16 0,0-7 0 0,-1 4 0 16,1-8-9-16,4-4 9 0,0-3 9 0,-4-1-1 15,4 1-8-15,0-4 12 0,0-1-12 0,0 5 12 0,0-1-12 16,0-11 18-16,0 8-3 0,0-8-1 0,8 8 0 16,-8-1-14-16,5 1 8 0,-5-8-8 0,4 4 0 15,-4-4 0-15,8 4 0 0,-8-4-13 0,0 0 4 16,0 0-31 0,9 7-5-16,-5-3-2 0,-4-4-609 0,0 0-123 0</inkml:trace>
  <inkml:trace contextRef="#ctx0" brushRef="#br0" timeOffset="20154.724">16165 8749 403 0,'0'0'17'0,"0"0"5"0,0 0-22 0,0 0 0 16,0 0 0-16,0 0 0 0,0 0 119 0,0 0 19 0,-4-4 4 0,4 4 1 15,-5-8-67-15,5 8-12 0,-8-7-4 0,8-1 0 16,0 8-24-16,-5-8-6 0,1 1-1 0,4-1 0 16,0 0-1-16,0 1 0 0,0-1 0 0,0 4 0 15,0 4-8-15,0 0-3 0,0 0 0 0,0 0 0 16,0 0 7-16,4-7 2 0,1 3 0 0,-5 4 0 16,0 0 11-16,0 0 3 0,0 0 0 0,0 0 0 15,0 0-12-15,0 0-3 0,0 0 0 0,0 0 0 16,0 0 7-16,0 0 2 0,13 4 0 0,0-4 0 15,-5 0 12-15,1 3 2 0,-9-3 1 0,8 4 0 16,5-4-28-16,5 0-5 0,-6 0-2 0,1 0 0 16,5 0 15-16,3 0 3 0,1 0 1 0,4 0 0 15,-9 0-1-15,4 0 0 0,5 0 0 0,4 0 0 16,-4 0-12-16,4 0-4 0,-4-4 0 0,4 1 0 16,-12 3-4-16,3 0 0 0,5 0-1 0,-4-4 0 15,3 4-11-15,-12 0 0 0,0-4 0 0,5 4 0 16,-6 4 0-16,1-4-17 0,0 0 4 0,0 0 1 15,-4 0-17-15,4 0-3 0,4 4-1 0,-13-4 0 16,9 0 0-16,-4-4 0 0,4 4 0 0,4 0 0 16,0 0 5-16,-8 0 2 0,4 0 0 0,4 0 0 0,0-8 2 15,-8 8 1-15,0-4 0 0,-9 4 0 16,0 0-28-16,0 0-5 0,0 0-2 0,0 0 0 16,0 0-109-16,0 0-21 0,-9 0-5 0,0 4-387 0</inkml:trace>
  <inkml:trace contextRef="#ctx0" brushRef="#br0" timeOffset="20754.2816">16557 8722 288 0,'0'0'25'0,"0"0"-25"0,0 0 0 0,0 0 0 16,0 0 238-16,0 0 42 0,0 0 9 0,0 0 2 16,0 0-185-16,0 0-37 0,0 0-7 0,0 0-2 15,0 0-17-15,0 0-4 0,0 0-1 0,0 0 0 16,0 0 2-16,0 0 1 0,0 0 0 0,0 0 0 16,0 0 9-16,0 0 2 0,0 0 0 0,0 0 0 15,0 0-15-15,0 0-2 0,0 0-1 0,0 0 0 0,0 0-2 16,0 0-1-16,0 0 0 0,0 0 0 0,0 0-31 0,0 0 0 15,0 0 0-15,0 0 0 0,0 0 0 0,0 0 0 16,0 0-10-16,0 0 10 0,0 0 0 0,0 0 0 16,0 0 0-16,0 0 0 0,0 0 0 0,0 0 0 15,0 0 0-15,0 0 0 0,0 0 0 0,0 0 17 16,0 0-2-16,0 0-1 0,0 0-14 0,0 0-8 16,0 0 8-16,0 0-13 0,0 0 13 0,4 12 0 15,-4-5 0-15,5 5 0 0,-5-1 0 0,4 1 13 16,0 7-4-16,1-4-1 0,3 4 2 0,-4 0 0 15,9 8 0-15,-8 8 0 0,-1 3 1 0,5 4 0 16,-1 8 0-16,5 0 0 0,-8-4-11 0,7 4 8 16,-7 3-8-16,3 5 8 0,5 3-8 0,0-4 0 0,0-3 0 15,0 0 0-15,-4-1 28 0,4-3 0 0,-5-4 0 0,1-4 0 16,-1-4-16-16,1-3-4 0,4-5 0 16,-13-3 0-16,9-4 12 0,-1 0 3 0,-3-7 0 15,-1-1 0-15,0-4 8 0,0 1 1 0,1-1 1 0,-1-3 0 16,-4-8-33-16,0 0 0 0,0 0 0 0,0 0 0 15,0 0 0-15,0 0 0 0,0 0 0 0,0 0 0 16,0 0 0-16,0 0 0 0,0 0 0 0,0 0 0 16,-9-8-35-16,1-3-13 0,-1 3-4 15,1-7 0-15,-1 3-93 0,-13-3-19 0,10 0-4 0,-10 3-788 16</inkml:trace>
  <inkml:trace contextRef="#ctx0" brushRef="#br0" timeOffset="31645.1617">9236 11717 345 0,'0'0'31'0,"0"0"-31"0,0 0 0 0,0 0 0 16,-4-7 46-16,-5 3 3 0,18-4 1 0,-9 0 0 16,0-3-71-16,0 3-15 0,0 1-2 15,0 7-1-15,0 0 59 0,0-8 11 0,-9 4 2 0,9 4 1 16,0 0 47-16,0 0 10 0,-4-8 1 0,4 8 1 16,0 0 2-16,0 0 0 0,0 0 0 0,0 0 0 15,-4-3-20-15,4 3-4 0,0 0-1 0,0 0 0 16,-9-8-21-16,9 8-4 0,0 0-1 0,0 0 0 0,0 0-16 15,0 0-3-15,0 0-1 0,0 0 0 0,0 0 12 0,0 0 1 16,0 0 1-16,0 0 0 0,9-4-13 0,-1 4-2 16,-8 0-1-16,9 0 0 0,4-4-3 0,-5 4-1 15,10-4 0-15,-1 4 0 0,-4 0 0 0,13 0 0 16,-13 0 0-16,8 0 0 0,1 0-5 0,-1 0-1 16,5 0 0-16,-4 0 0 0,3 0 0 0,1-3 0 15,-4-1 0-15,4 0 0 0,-5 4-2 0,14-4-1 16,-14 0 0-16,5 1 0 0,0-1-9 0,0-4 0 15,8 0 0-15,-12 1 8 0,-1-1-8 0,10-3 10 16,-1 3-10-16,0-4 10 0,4 9 11 0,-8-9 3 0,9 1 0 16,-1-1 0-16,-12-3-32 0,-1 3-7 0,1 1-1 15,-5 3 0-15,0 0 16 0,-4 5 0 0,-4-1 0 0,-9 4 10 16,8-4-10-16,-8 4 10 0,0 0-10 0,0 0 10 16,0 0-10-16,0 0 8 0,0 0-8 0,0 0 8 15,-8-4-8-15,3 0 0 0,1 4 0 0,-9 0 0 16,0 0 0-16,5 0-11 0,3 0 3 0,-12 0 0 15,9 0-13-15,-5 4-3 0,-5 0 0 0,10-4 0 16,-1 0 24-16,1 0 0 0,-5 4 12 0,0 0-4 16,0-4-8-16,4 3 0 0,1-3 0 0,-1 0-11 15,-4 0 11-15,4 4 0 0,1-4 8 0,-1 4-8 16,5-8 0-16,-5 8 0 0,1-4 0 0,-1 0 0 16,0 4 0-16,-8 0 0 0,4 0 0 0,5-4-8 0,-10 3 8 15,1 1 0-15,4-4 0 0,-4 0 0 0,8 0 0 16,-8 0 0-16,0 4 0 0,13-4 0 0,-14 0 0 0,5 4 0 15,5 0 0-15,-5 0 11 0,9-4-11 0,-9 3 10 16,0-3-10-16,0 0 10 0,4 4 8 0,0 0 2 16,-3-4 0-16,12 0 0 0,-5 0-35 0,5 0-6 15,-8 4-2-15,-1 0 0 16,5 0-23-16,-9-4-5 0,0 3-1 0,4 5-557 16,-4-4-112-16</inkml:trace>
  <inkml:trace contextRef="#ctx0" brushRef="#br0" timeOffset="39825.3868">21831 10319 633 0,'0'0'56'0,"0"0"-44"0,0 0-12 0,0 0 0 15,0 0 125-15,0 0 23 0,0 0 5 0,0 0 1 16,0 0-81-16,0 0-16 0,0 0-3 0,0 0-1 0,0 0-1 16,0 0 0-16,0 0 0 0,0 0 0 15,0 0-25-15,0 0-6 0,0 0-1 0,13 4 0 0,0 0 24 16,-9-4 5-16,9 0 1 0,-4 0 0 0,4 0 3 0,0 0 1 16,0 0 0-16,0 0 0 0,4 0-12 0,-4 0-2 15,0 0-1-15,0 0 0 0,4 4-25 0,-4 0-5 16,0-8-1-16,0 0 0 0,4 4 0 0,-4 0-8 15,0 0 12-15,0 0-4 0,4-4 2 0,-9-4 0 16,10 5 0-16,3-1 0 0,-4-4 13 0,5 8 2 16,0-4 1-16,-1 0 0 0,9-3-14 0,0-1-4 15,-4 4 0-15,4 0 0 0,9 1 5 0,-4-5 1 16,-5 4 0-16,0 0 0 0,9-3-14 0,-5 3-16 16,-8-4 3-16,4 0 1 0,-4 1 1 0,-4 3 1 0,4 0 0 15,-5 0 0 1,-4-7-50-16,1 3-9 0,-1 1-3 0,-4 3 0 15,0 0-136-15,0 0-27 0,-5 4-5 0,1-4-2 0</inkml:trace>
  <inkml:trace contextRef="#ctx0" brushRef="#br0" timeOffset="40449.8478">22202 10246 403 0,'0'0'17'0,"0"0"5"0,0 0-22 0,0 0 0 16,0 0 0-16,4-3 0 0,-4 3 263 0,9-8 48 16,-9 8 9-16,8-8 3 0,-3 1-252 0,-5 7-51 15,8-8-9-15,-8 8-3 0,0 0 38 0,0 0 7 16,9 0 2-16,-9 0 0 0,0 0-34 0,0 0-6 16,4-8-2-16,-4 8 0 0,0 0-5 0,9 0 0 15,-9 0-8-15,13 0 12 0,-13 0 27 0,8 0 5 0,-8 0 0 16,0 0 1-16,9 0-7 0,0 0-2 0,3 0 0 0,-12 0 0 15,9 0-6-15,0 4-2 0,-1-8 0 0,-8 4 0 16,0 0-28-16,0 0 0 0,13 8 0 0,-13-8 0 16,0 0 0-16,9 4 14 0,-1 7-4 0,-8-11-1 15,9 4-9-15,-9-4 8 0,0 0-8 0,9 12 8 16,-9 3-8-16,4 0 0 0,-4 1 0 0,4 7 0 16,-4 3 0-16,5 9 0 0,3-5 0 15,-8 9 0-15,-8 3 0 0,8 4 12 0,8 4-12 0,1-1 12 16,-1 5-4-16,-3 4 0 0,8 7 0 0,-5 0 0 15,5-4 25-15,-4 0 5 0,4-3 1 0,0-8 0 16,-9-1-9-16,5-3-2 0,4 0 0 0,0-4 0 16,-9-3 13-16,0 3 3 0,5-8 0 0,-1-3 0 15,5 3-26-15,-13-7-5 0,5 0-1 0,-1-4 0 0,-4-4 0 16,0 0-1-16,9-3 0 0,-9-1 0 0,0-7-11 16,0 3 0-16,0-11 0 0,0 0 0 0,0 0 0 15,0 0 0-15,0 0-14 0,0 0 5 16,0 0-39-16,0 0-7 0,-9-4-1 15,0-7-741-15,-21-4-148 0</inkml:trace>
  <inkml:trace contextRef="#ctx0" brushRef="#br0" timeOffset="381418.7754">6655 9825 1177 0,'-13'-11'52'0,"13"11"11"0,0 0-51 0,-4-8-12 0,0 4 0 0,-5-4 0 15,9 1 54-15,-9-1 8 0,1 1 2 0,3-1 0 16,-3 0-2-16,3 1 0 0,-3 3 0 0,4 0 0 16,4 4-23-16,-9-4-5 0,0 4-1 0,5 0 0 15,-5 0-4-15,1 0-1 0,3 4 0 0,5-4 0 16,-4 0-1-16,-9 4-1 0,9-4 0 0,-9 4 0 15,9-1-6-15,4-3 0 0,0 0-1 0,0 0 0 16,0 0 4-16,0 0 1 0,0 0 0 0,-9 4 0 16,5 0-1-16,4-4 0 0,0 0 0 0,0 0 0 15,0 0 8-15,0 0 1 0,0 0 1 0,0 0 0 16,0 0-5-16,0 0-2 0,0 0 0 0,0 0 0 16,0 0-2-16,-5 8-1 0,5 3 0 0,0-11 0 15,0 0-32-15,0 8-7 0,0 3 0 0,0-3-1 16,0-8 17-16,5 15 0 0,-1 1-8 0,0-1 8 15,1 0 0-15,3 1 0 0,1 3 0 0,-5 4 0 0,9 0 0 16,-13 4 0-16,4-1 0 0,1 9 0 0,3-1 0 16,1 5 0-16,-5-1 0 0,5 0 0 0,0 4 0 15,3-3 0-15,-3-5 0 0,0 4 0 0,-1-3 0 0,1 3 0 16,0-3 0-16,-5-5 0 0,-4 1 0 0,4 3 0 16,-4-3 0-16,-4 0 0 0,4 3 18 0,-4-3 1 15,-1 3 0-15,1 1 0 0,4 3-19 0,0-4 0 16,-9-3 0-16,9 0 0 0,0-1 0 0,9-7 0 15,-9 0 0-15,0-3 0 0,0-5 12 0,0 0-12 16,0-3 12-16,0-1-12 0,0-11 25 0,0 8-1 16,0-1-1-16,0-7 0 0,0 0-23 0,0 0 0 15,0 0 0-15,0 0 8 0,0 0-8 0,0 0 0 0,-9 4 0 16,9-4 0 0,-8 0-52-16,-5-4-9 0,0-3-2 0,0-1 0 15,4 0-159-15,1-3-32 0</inkml:trace>
  <inkml:trace contextRef="#ctx0" brushRef="#br0" timeOffset="382571.0046">6289 9929 1785 0,'-17'0'159'0,"8"0"-127"15,0 0-32-15,5 0 0 0,-9 0 18 0,0 0-2 16,13 0-1-16,0 0 0 0,-8-4 38 0,8 4 8 15,0 0 2-15,0 0 0 0,0 0-35 0,0 0-6 16,0 0-2-16,0 0 0 0,0 0-20 0,0 0 0 16,0 0 0-16,0 0 0 0,8-4-20 0,5-4 0 15,0 4 1-15,-9 1 0 0,9-1 1 0,0 0 0 16,0-4 0-16,4 4 0 0,1 1 18 0,-1-5 0 0,4 4-8 16,1 4 8-16,-1-8 8 0,5-3 6 0,0 3 1 15,4 1 0-15,1-1 4 0,-6 0 1 0,1 1 0 16,0-1 0-16,0 4-1 0,-9 0 0 0,5 0 0 15,-14 1 0-15,5-1 11 0,-13 4 2 0,9 4 1 0,4-1 0 16,-13-3-13-16,4 4-2 0,-4-4-1 0,9 12 0 16,-9 3 5-16,0-3 1 0,0-1 0 0,4 4 0 15,-4-3-23-15,0-1 0 0,-4 1 0 0,4-1 0 16,0 1-9-16,0-1 0 0,0 1 0 0,-9-1 0 16,9 1-7-16,-4-1-2 0,0 1 0 0,4-12 0 15,-5 7 18-15,-3 1 0 0,3 0 0 0,5-8 0 16,-4 7 0-16,-5 1 0 0,9-8 0 0,-4 8 0 15,4-8 13-15,0 0 7 0,-4 7 0 0,4-7 1 16,0 0-7-16,0 0-2 0,0 0 0 0,0 12 0 16,0-1-3-16,0 1-1 0,0-12 0 0,0 0 0 15,4 8-8-15,-4-8 0 0,0 0-10 0,0 0 10 0,0 0 0 16,0 7 0-16,0 5 8 0,0-12-8 0,0 0 16 0,0 7-3 16,-4 5-1-16,4-4 0 0,-9-1 3 0,-4 1 0 15,5 3 0-15,-1 1 0 0,-4-4-15 0,4 3 0 16,-4-3 0-16,5-1 0 0,-1-3 0 15,9-4 0-15,0 0 0 0,-4 4 0 0,-9 0 0 0,13-4 0 16,0 0-8-16,-9 7 8 0,1-3 0 0,-1 4 0 16,9-8 0-16,0 0 9 0,0 8-9 0,0-8 0 15,-13 3 0-15,9 1-11 0,4 4 11 0,0-8-10 0,0 0 10 16,0 0-10-16,0 0 10 0,0 0 0 0,0 0 0 0,0 0 0 16,-9 11 0-16,9-11 0 0,0 0 0 0,0 0 0 15,0 0 0-15,0 0 0 0,0 0 0 0,0 0 0 16,0 0 0-16,0 0-8 0,0 0 8 0,9-3-8 15,8-1 8-15,-13 4-12 0,-4 0 12 0,9-4-12 16,0 0 12-16,8 0 0 0,-8-3-9 0,8 3 9 16,-4 4 0-16,4-4 0 0,-4 0 0 0,4-4 0 15,0-3-18-15,5 3-6 0,4-3 0 0,-5 3-1 16,5-3 5-16,0 3 0 0,0-3 1 16,4 3 0-16,-4-4 19 0,0 1-8 0,0 3 8 0,-5 1 0 15,5-1 0-15,-9 4 0 0,0 0 0 0,-4 4 0 16,5-4 28-16,-10 4 2 0,1 4 1 0,-5 0 0 15,-4-4 5-15,0 0 0 0,0 0 1 0,0 12 0 16,0-1-8-16,-4 4-1 0,4 1-1 0,-9-1 0 16,1 4-27-16,8 0 0 0,-9-7 0 0,5 3 0 15,-1 0 0-15,1-3 0 0,-5-1 0 0,5 1 0 0,4-1 0 0,0-11 10 16,0 0-10-16,-4 12 10 0,4-1-10 0,-9 1 0 16,9-1 0-16,-4 1 0 0,0-1-11 0,-5 1 3 15,5-1 0-15,4-3 0 0,0-8 8 0,-5 11 0 16,1 1 0-16,0 3 0 0,-5-3 0 0,9-5 0 15,-4 5 0-15,4-1 0 0,-9 1 0 0,9-1 0 16,-4 1 0-16,4-4 0 0,-4 3 0 0,4-3 0 16,0-8 0-16,0 0 0 0,-5 7 0 0,1 5 0 15,0-4 0-15,-5-1 8 0,5 1-8 0,-5 0 11 16,-4 3-11-16,0-3 12 0,0 3 2 0,-4 1 1 16,-4-1 0-16,-1 4 0 0,-4 1 2 0,-4-1 1 15,0 0 0-15,-9 1 0 0,5 3-18 0,-5-4 8 0,-4 1-8 0,4-1 0 31,-13-4-181-31,9 5-43 0</inkml:trace>
  <inkml:trace contextRef="#ctx0" brushRef="#br0" timeOffset="383862.7989">11231 9350 864 0,'0'0'38'0,"0"0"8"0,-4 0-37 0,4 0-9 16,0 0 0-16,13-4 0 0,-9 1 161 0,-4 3 31 16,0 0 5-16,0 0 2 0,9-8-114 0,-9 8-22 15,-9-4-5-15,9 4-1 0,0 0-29 0,0 0-7 16,0 0-1-16,0-4 0 0,0 4-1 0,0 0-1 0,0 0 0 15,0 0 0-15,-13 12-1 0,9-1 0 0,8 1 0 0,5 7 0 16,-5 4-1-16,0 4 0 0,-4-1 0 0,9 5 0 16,0 4-6-16,-5-1-2 0,-4 4 0 15,9 1 0-15,8 3 8 0,-4-8 2 0,-9 5 0 16,0-1 0-16,5 0 13 0,0 0 2 0,-1-3 1 0,-8 3 0 16,0 1-34-16,0-5 0 0,13 0 0 0,-4 1 0 15,-9-1 0-15,4-3 0 0,-4 0 0 0,0-5-12 16,4 1 12-16,-4 0 0 0,-8-4 12 0,8-4-12 31,8 0-29-31,-8-7-13 0,-8-4-2 0,3-1-1 0,5-7-134 16,0 0-26-16,-17-7-6 0,9-9-1 0</inkml:trace>
  <inkml:trace contextRef="#ctx0" brushRef="#br0" timeOffset="384265.5016">10964 9400 345 0,'17'-12'15'0,"-17"12"4"0,0 0-19 0,5-11 0 0,-1 3 0 0,5-3 0 16,-1 3 260-16,1-3 49 0,-5 3 10 0,9 0 1 15,0 1-205-15,0 3-42 0,0-4-8 0,-9 4-1 16,9 1-28-16,0-1-6 0,13 0-1 0,-18 4 0 16,1-4 2-16,8 4 0 0,9-4 0 0,-4 0 0 15,-5 4 5-15,9-3 0 0,4-1 1 0,0 0 0 16,0-4-2-16,0 1-1 0,5 3 0 0,-9-4 0 16,8 0-11-16,1 1-3 0,-14-1 0 0,5 0 0 15,4 1-20-15,-4-1 9 0,-4 1-9 0,-5 3 0 16,-4-4 8-16,0 8-8 0,8-4 0 0,-4 4 0 15,-17 0 0-15,5-4 0 0,16 1 0 0,-3 3 0 16,-6 0 0-16,-3-4-12 0,0 0 3 0,8 4 1 16,5-4-38-1,-5 0-7-15,-9-3-2 0,10-1 0 0,3 4-159 16,-4-4-32-16,-4-11-6 0,-13 19-2 0</inkml:trace>
  <inkml:trace contextRef="#ctx0" brushRef="#br0" timeOffset="384640.7884">11335 9569 1321 0,'0'0'58'0,"0"0"13"0,-9 7-57 0,9-7-14 15,0 0 0-15,0 0 0 0,0 0 108 0,0 0 20 0,0 0 3 0,0 0 1 16,0 0-75-16,0 0-14 0,0 0-3 0,0 0-1 16,13 8-5-16,-9-1-1 0,-4-7 0 0,0 0 0 15,0 0-33-15,0 12 0 0,-4-4 0 0,0 3-12 16,4-3 12-16,0-8 0 0,0 0-10 0,0 7 10 16,-18 1-20-16,14-4 0 0,4-4 0 0,0 0 0 15,0 0 11-15,0 0 9 0,0 0-12 0,22 4 12 16,-5 0 0-16,-9-4 0 0,5 0 10 0,5 0-2 15,12-4 18-15,0 0 4 0,-4 0 1 0,4 0 0 16,4 0 9-16,5 4 1 0,4-7 1 0,-4 3 0 16,-4-4-21-16,3 8-4 0,10 0-1 0,-1-4 0 15,-8 1-112 1,8-1-24-16,-4-4-4 0,9 4-762 0</inkml:trace>
  <inkml:trace contextRef="#ctx0" brushRef="#br0" timeOffset="386066.3567">10628 16156 1494 0,'0'0'66'0,"0"0"14"0,-4 0-64 0,-1 4-16 0,5-4 0 0,0 0 0 15,-4-4 25-15,0 1 3 0,4-5 0 0,0 8 0 16,0 0-2-16,0-8 0 0,-5 4 0 0,5 4 0 16,0 0 38-16,0 0 7 0,-4-7 1 0,4 7 1 15,0 0 10-15,0 0 1 0,0 0 1 0,0 0 0 16,0-4-54-16,-9-4-11 0,9 1-3 0,-4 3 0 16,-4 0 1-16,-1 0 0 0,0 4 0 0,1-8 0 15,-1 5-8-15,-8-5-2 0,8-4 0 0,-4 5 0 16,-4 7 8-16,0-4 2 0,0-4 0 0,-5 1 0 15,0-1-18-15,5 4 0 0,0-3-11 0,-9 3 11 16,13-4 0-16,-4 4 0 0,-5-3 8 0,5 3-8 0,0 0 0 0,4 0 8 16,-4 0-8-16,8 4 0 0,-8-4 8 15,4 1-8-15,4-1 11 0,-3 4-11 0,7 0 16 16,-8 0-4-16,5 4-1 0,3-4 0 0,-3 0-11 0,3 3 0 16,-3 1 9-16,-1 0-9 0,9 4 0 0,-13 3 0 15,5 1 0-15,-1 7 8 0,0 0-8 0,9 4 0 16,-13 0 8-16,9 8-8 0,4-1 12 0,0 1-1 15,-8 3-1-15,3 1 0 0,1 3 15 0,4 0 3 16,0 5 1-16,0 3 0 0,4-1-21 0,9 5-8 16,-9 4 0-16,9 3 9 0,0 1 1 0,13-1 0 15,-9 1 0-15,5-1 0 0,12 1-10 0,-12-1 0 0,12 0 0 16,-3 1 0-16,3-4 0 0,1-5 8 0,3-3-8 0,1-4 0 16,0-3 0-16,8-5 0 0,-4-3-12 0,13-8 12 31,5-4-140-31,-1-8-20 0,5-11-4 0,12-3-888 0</inkml:trace>
  <inkml:trace contextRef="#ctx0" brushRef="#br0" timeOffset="386875.438">17337 16248 1612 0,'0'0'144'0,"0"0"-116"0,0 0-28 0,4 0 0 0,-4 0 140 0,9 4 21 16,-9-4 5-16,0 0 1 0,13-4-73 0,-13 4-14 15,0 0-4-15,13 0 0 0,-13 0-51 0,0 0-10 16,0 0-3-16,0 0 0 0,0 0 32 0,0 0 7 16,0 0 1-16,0 0 0 0,-13 0-33 0,4 4-7 15,-4-4 0-15,0 4-1 0,0 0-11 0,-4 0 0 16,0-4 0-16,-13 3 0 0,4-3 0 0,0 0 0 15,-4 4-9-15,0-4 9 16,4 0-28-16,-13 0 2 0,5 0 0 0,-1 0 0 16,1 0 0-16,-5 0 0 0,13 0 0 0,-8-4 0 0,3 4 16 15,6 0 10-15,3 0-12 0,0 0 12 0,5 0 0 0,0 4 0 16,0 0 10-16,0 4-2 0,4-1 6 0,4 1 2 0,-4 0 0 16,4 3 0-16,1 5 8 0,-1-1 1 0,9 4 1 15,-8 4 0-15,8 4-26 0,8 3 8 0,1 13-8 16,-1 3 0-16,10 3 0 0,3 9-12 0,5-1 0 0,-4 1 1 15,3-1 19-15,1-3 3 0,0 3 1 0,4-3 0 32,1-4-36-32,7 3-6 0,-8-7-2 0,9-4 0 15,0-7-69-15,8-8-15 0,5-8-2 0,8-12-920 0</inkml:trace>
  <inkml:trace contextRef="#ctx0" brushRef="#br0" timeOffset="387760.3366">17234 13065 518 0,'0'0'46'0,"0"0"-37"0,0 0-9 0,12-3 0 16,-12 3 180-16,9-4 35 0,-9 4 6 0,0 0 2 15,0 0-65-15,0 0-13 0,13-4-2 0,-13 4-1 16,0 0-22-16,0 0-4 0,4-8 0 0,-4 8-1 15,-4-4-41-15,0-3-8 0,-5-1-2 0,0 4 0 16,-3 0-40-16,3 1-9 0,-8 3-2 0,4-4 0 16,-4 4-13-16,-1 4 8 0,1-4-8 0,-5 3 0 15,-3 1 0-15,3 4 0 0,-4-4 0 0,9 0 0 16,-5 3 0-16,5 1 0 0,4 3 0 0,-4-3 0 16,-4 4 0-16,3-5 0 0,5 5 0 0,-4-1 0 15,4 1 0-15,5-1 0 0,-5 1 0 0,4 3-10 16,0-3 10-16,5 7-10 0,0 0 10 0,4 0-10 15,0 4-2-15,0 0 0 0,8 0 0 0,1 4 0 16,8-4-3-16,-8 0-1 0,21 7 0 0,-13-3 0 16,13-4-3-16,5 0-1 0,-1 0 0 0,9-4 0 15,5 0-68-15,-5 1-15 16,0-5-2-16</inkml:trace>
  <inkml:trace contextRef="#ctx0" brushRef="#br0" timeOffset="388574.5452">19690 9844 1494 0,'0'0'66'0,"0"0"14"0,0-4-64 0,0-3-16 0,0-1 0 0,-5 0 0 16,1-3 24-16,-5 3 1 0,1 1 1 0,8-5 0 15,-13 1-26-15,4-1 0 0,-4 5-14 0,9-1 5 16,-13-4 23-16,0 5 5 0,4-1 1 0,-5 0 0 16,1 1 27-16,0 3 5 0,4-4 2 0,-9 4 0 15,1 4-15-15,8 0-3 0,-13 0-1 0,13 8 0 16,-4-4-2-16,-9 4 0 0,13 3 0 0,-4 1 0 15,0-1-12-15,4 4-2 0,4 5-1 0,-8 2 0 16,4 1-8-16,4 4-2 0,1 0 0 0,-1 4 0 16,0 3 0-16,1 1-8 0,-1-1 12 0,-4 4-4 15,9-7 2-15,-5 4 0 0,5 3 0 0,4-4 0 16,0-3-10-16,0 0 12 0,4-1-12 0,5-3 12 16,-5 0-12-16,9 0 8 0,0-4-8 0,9 0 8 0,-1 0-8 15,5 0 0-15,4 0-10 0,5-4 10 16,4 0-29-16,-1-4 0 0,5 1 0 15,0-5-619-15,5 1-123 0</inkml:trace>
  <inkml:trace contextRef="#ctx0" brushRef="#br0" timeOffset="391239.8513">16811 5658 860 0,'0'0'38'0,"0"0"8"0,0-8-37 0,0 8-9 0,0-7 0 0,0 7 0 16,0 0 23-16,-8-12 2 0,3 4 1 0,1 1 0 15,4 3 3-15,-13-4 1 0,4-3 0 0,1 7 0 16,-1 0-14-16,1-4-4 0,-5 5 0 0,4-1 0 16,-8 4 0-16,0 0 0 0,4 0 0 0,-5 4 0 15,1-4 32-15,0 3 7 0,0-3 1 0,-1 4 0 16,6 4-18-16,-6-4-3 0,5 0-1 0,-4 3 0 15,-9 5 14-15,13-1 4 0,-4 5 0 0,0-1 0 16,-5 4-23-16,-3 4-4 0,7-4-1 0,-3 8 0 16,-1 0-5-16,1 3-2 0,-1 1 0 0,5 4 0 15,-5 3-4-15,-4-4-1 0,5 5 0 0,-1-5 0 16,5 4 6-16,0-3 1 0,0-8 0 0,4 3 0 16,0 1 1-16,0 0 0 0,4-5 0 0,1 1 0 15,3-4 9-15,1 0 3 0,4-4 0 0,0 1 0 16,0-1-2-16,4 0 0 0,5-4 0 0,4-3 0 0,4 3-6 15,0-7-2-15,5-1 0 0,8 1 0 0,9-8-18 16,4 0 0-16,9-4-11 0,8 0 11 16,5 0-120-16,-1 1-18 0,5-5-3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08.661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7041 8520 277 0,'-11'0'12'0,"5"2"3"0,-3 1-15 0,0-3 0 16,3 0 0-16,-3 0 0 0,3 3 0 0</inkml:trace>
  <inkml:trace contextRef="#ctx0" brushRef="#br0" timeOffset="727.4123">6955 8369 115 0,'0'0'10'0,"0"0"-10"0,-3-6 0 15,0 4 0-15,-3-3 265 0,6 5 51 0,-3-3 11 0,3 3 1 16,-6-3-208-16,6 3-41 0,0 0-9 16,0 0-2-16,-6-2-35 0,6 2-7 0,-6 5-2 0,3-2 0 15,-3-1-24-15,0 3 8 0,4 3-8 0,-4 0 0 16,0 0 0-16,3 0 0 0,-3 3 0 0,-3 2 0 16,3 0 12-16,-3 3-4 0,0 0 0 0,0 3 0 15,0 2 32-15,-3 0 5 0,0 0 2 16,0 3 0-16,0 2 11 0,1 3 2 0,-4 1 1 0,-3-4 0 15,3 0-33-15,-3 4-6 0,3-4-2 0,0 0 0 16,3-2-9-16,0 0-3 0,1 3 0 0,-1-6 0 16,0 0-8-16,3 0 10 0,0 0-10 0,0 0 10 15,3-2-1-15,-3-3 0 0,0 0 0 0,0-3 0 16,3 0-1-16,-3 0 0 0,3 3 0 0,0-5 0 16,0-1 4-16,-2 1 1 0,-1 0 0 0,3-4 0 15,0-1-13-15,-3 2 0 0,3-3 0 0,-3-2 0 0,0 2 0 0,0-2 0 16,0-1 0-16,0 1 0 0,0 0 0 0,3-3 11 15,-3 0-11-15,3 0 10 0,0-3-10 0,3 0 10 16,-2 3-10-16,-1-5 10 0,3 2-10 0,0 1 10 16,3 2-10-16,-3-6 10 0,0-2-10 0,3 0 0 15,0 3 0-15,0 0 0 0,0 0 8 0,3-3-8 16,0-3 8-16,0 3-8 0,3 0 8 0,-3 0-8 16,2-2 0-16,1-1 8 0,3-2-8 0,0-6 0 15,-3 3 0-15,3-2 0 0,0-1 0 0,0-2 8 16,3 0-8-16,0-3 0 0,0 0 0 0,3-2 0 15,-3-3 0-15,5-3 0 0,-2 3 0 0,3-3 0 16,-3 1 0-16,3-1 0 0,0 3 0 0,-3 0 0 0,0-3-8 16,-1 5 8-16,4 4 0 0,-3 1 0 0,-6 4 0 15,3 5 0-15,0 2 0 0,-3 1 0 0,0 4 0 16,0 1 0-16,-3 2 16 0,3 1-1 0,-9 2-1 0,8 5 0 16,1 3-6-16,3 2 0 0,-3 4-8 0,-3-1 12 15,3 3 7-15,0 2 1 0,3 3 0 0,-3 3 0 16,6 3 0-16,-3-1 1 0,3 3 0 0,-1 0 0 15,1 3 11-15,0 0 3 0,0 0 0 0,3-1 0 16,0-1-35-16,0 1-12 0,0 1 0 0,5-3 0 16,4 3 12-16,-3 0 12 0,0-1-3 0,0-2 0 15,-1 3-57 1,1-3-12-16,6 3-3 0,-9-3-701 0,0-2-141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40.045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7190 5059 1314 0,'-21'-19'58'0,"18"11"12"0,3 0-56 0,-3 1-14 0,-5-1 0 0,2 0 0 15,0 0 28-15,0 2 4 0,3-4 0 0,0 5 0 16,-6-1-7-16,0 1-1 0,6 0 0 0,0-1 0 0,-6 1-8 16,3 2-1-16,-3-2-1 0,3 2 0 0,-3 1-5 0,0-1-1 15,-3-2 0-15,0 5 0 0,1-5-8 0,-1 2 0 16,0 3 0-16,-3-3 0 0,0 3 12 0,0 0 0 16,0 3 0-16,-6-3 0 0,4 0-1 0,-7 3 0 15,3 2 0-15,-6 0 0 0,3 0 5 16,-3 1 2-16,1-1 0 0,-1 6 0 0,0-3-1 0,0 2 0 15,4 3 0-15,-1 1 0 0,-3-1 9 0,3 0 2 16,3 6 0-16,-3-1 0 0,-2 1-5 0,2 2-1 16,0 0 0-16,0 0 0 0,0 3-2 0,1 2 0 15,-1 1 0-15,0-1 0 0,6 1-12 0,0-1-8 16,0 1 8-16,6 2-8 0,-2-3 10 0,5 3-2 16,0 3-8-16,0 0 12 0,3 2 0 0,3-2-1 0,0 0 0 15,0 2 0-15,0-2 1 0,3 0 1 0,0-1 0 16,3 4 0-16,0-1 3 0,0 1 1 0,0-4 0 15,3 6 0-15,-3 0-5 0,3 0-2 0,0 1 0 0,0-4 0 16,0 0-10-16,3-2 12 0,-1-3-12 16,4 3 12-16,0 0-4 0,3-3 0 0,3 3 0 15,0-1 0-15,0-4 4 0,3-1 1 0,-1 1 0 16,7-1 0-16,-6-2-1 0,6 0-1 0,0-3 0 0,-1-5 0 16,1 0-3-16,3-3 0 0,3-3 0 0,-1-2 0 15,-2 0 2-15,3-2 0 0,0-4 0 0,2 1 0 16,-5-3 10-16,3 0 1 0,-3-3 1 0,2 3 0 15,-2-5-6-15,0-3 0 0,0 0-1 0,2-2 0 16,1-4 2-16,3 1 1 0,-3-3 0 0,5 3 0 16,-2-3-7-16,0 3-2 0,0-6 0 0,-4 6 0 0,-2-3-9 15,0-2 0-15,0 2 0 0,-1-3 8 16,-5 1-8-16,-3-1 0 0,3 1 9 0,-3-3-9 0,-1-1 9 16,-2-1-9-16,-6-1 12 0,6-3-12 0,3 1 20 15,-9-3-2-15,-9-3-1 0,3 0 0 0,3 1-2 16,-3-4-1-16,-3-2 0 0,-3 3 0 0,-3-6-5 0,3 0-1 15,3 1 0-15,-3-6 0 0,-12-3-8 0,3 0 0 16,6-2 0-16,-3 3 0 0,-6 2 0 0,0 0 8 16,-6 2-8-16,6 1 8 0,-3 2 4 0,-2 3 0 15,-13 0 0-15,3 5 0 0,-6-2-24 16,-2 2-5-16,-13 3-1 0,-6 5 0 16,-5 6-61-16,-7 2-12 0,-2 5-2 0,-7 3-705 15,-5 6-141-15</inkml:trace>
  <inkml:trace contextRef="#ctx0" brushRef="#br0" timeOffset="38394.1432">7527 6130 864 0,'0'0'76'0,"-3"-5"-60"16,-3 0-16-16,3 0 0 0,3-1 85 0,0 1 15 16,-6 0 2-16,3-1 1 0,-3 4-41 0,3-4-8 0,3 1-2 0,0 2 0 15,-9-2-25-15,6 5-6 0,3 0-1 0,0 0 0 16,-3-5-20-16,3 5 0 0,-3-3 0 16,3 3 0-16,0 0 0 0,0 0 0 0,0 0 0 15,0 0 0-15,0 0 19 0,0 0-1 0,0 0 0 0,0 0 0 16,0 0 13-16,0 0 2 0,0 0 1 0,0 0 0 15,-6-2-3-15,6 2-1 0,0 0 0 0,0 0 0 16,-6 0 0-16,6 0 0 0,0 0 0 0,0 0 0 16,0 0-8-16,0 0-2 0,0 0 0 0,0 0 0 15,9 0-5-15,-9 0-2 0,0 0 0 0,0 0 0 16,6 2-13-16,-6-2 0 0,0 0 0 0,0 0 0 16,0 0 13-16,9 3-3 0,-3 2-1 0,-6-5 0 15,0 0 2-15,0 0 0 0,9 5 0 0,-3 1 0 16,-6-6 1-16,0 5 0 0,6 0 0 0,-3 6 0 15,6-3 0-15,-6 2 1 0,-3-2 0 0,6 3 0 0,2 0 3 16,1-1 1-16,-9 1 0 0,3 2 0 0,3-2-5 16,0 2-2-16,3 0 0 0,-6 0 0 0,-6 0-10 0,9 3 12 15,3-2-12-15,-3-1 12 0,-9-3-4 16,6 4 0-16,6-4 0 0,0 3 0 0,0 1-8 0,-6-1 10 16,3 0-10-16,3-2 10 0,6 2-10 15,-4 0 12-15,-5 3-12 0,0-3 12 0,3 3-12 0,0-3 0 16,-3 1 0-16,0-1 0 0,0 0 17 0,0 3 8 15,6-3 2-15,0 0 0 0,-9 3-6 16,6-3-1-16,6 1 0 0,0 2 0 0,-4-3-12 0,1 0-8 16,3 0 8-16,-3 3-8 0,3 3 9 0,0-1-9 15,-6-2 12-15,3 3-12 0,3-4 9 0,-3 4-9 16,-1-3 0-16,-2 2 9 0,3 1-9 0,0-1 0 16,0 1 9-16,0 2-9 0,-6-2 0 0,6-1 9 0,0-2-9 15,3 3 0-15,-6-4 9 0,2 1-9 0,1 3 0 0,6-3 9 16,-3 0-9-16,0-1 10 0,-3 1-10 0,3 0 10 15,6 0 12-15,-4 3 2 0,-2-1 1 0,0 1 0 16,3 2-25-16,-3-3 0 0,0 3 0 0,0 1 0 16,0 1-9-16,-3 1-1 0,2-3 0 0,4 3 0 15,-3-3 10-15,0 1 0 0,0-1 0 0,0 3 0 16,3-3 0-16,-3 0 9 0,2-3-9 0,1 4 10 16,0-1-10-16,0-3 0 0,0 3 0 0,-3 1 8 15,0-4 3-15,2 1 0 0,-2 2 0 0,3-3 0 16,0 4-11-16,0-4 0 0,0 1 0 0,3 2-11 15,-4 3 11-15,1-3 0 0,0 0 10 0,0 0-10 16,-3-2 8-16,3 2-8 0,-3-3 0 0,3 3 0 0,-1 1 8 16,-2-1-8-16,0-3 0 0,0 3 0 0,3 3 0 15,0 0 8-15,0 0-8 0,2 0 0 0,-2-3 0 0,0 0 0 16,3 3 0-16,-3 0 0 0,3-1 11 0,0 1-11 16,-1 0 12-16,1 0-12 0,-3-3 10 0,3 3-10 15,0-3 8-15,-3 0-8 0,2 0 0 0,-2 3 0 16,3 0 0-16,-3 2 0 0,0 4 12 0,3-1-4 15,0 2 0-15,-1-1 0 0,1 4-8 0,0-2 0 16,6-1 0-16,-3-1 0 0,-1 1 0 0,1-2 0 16,3 0 0-16,3 1 0 0,-3-4 8 0,-1 3 2 15,4 0 1-15,0 0 0 0,-3 0 9 0,2-2 1 16,-2-1 1-16,3 3 0 0,0-2-32 0,0 2-6 16,-1-3-2-16,4-2 0 0,-3 3 18 0,0-1 0 15,2 1 0-15,-5-4 9 0,3 1-9 0,-6 0 0 0,0-3 0 16,-1 3 0-16,1 3 9 0,-3-1-9 0,3 0 10 0,-3 1-10 15,-1-1 9-15,-2 1-9 0,3-1 8 16,0 1-8-16,6-1 8 0,-6 1-8 0,2-1 0 16,-2 1 8-16,3-1-8 0,0 3 0 0,0-2 9 0,0-1-9 15,-4 1 0-15,4-1 8 0,-3 0-8 16,0 4 0-16,0-4 0 0,-3 3 9 0,2 0-9 0,1 0 0 16,-3-2 0-16,3 2 0 0,-3-3 0 0,3 1 0 15,2-3 0-15,-2-1 0 0,0 4 0 0,3-3 0 16,-3-3 0-16,0 5 0 0,2-5 0 0,-2 3 0 15,3-3 10-15,0 3-10 0,0-3 8 0,2 3-8 16,-5-3 0-16,3 3 0 0,0-3 8 0,-3 1-8 0,0-1 0 16,-1-3 0-16,1 1 0 0,-3-1 8 0,3 3-8 15,-3-5 0-15,0 3 0 0,0-3 8 16,-1 2-8-16,1 1 0 0,-3-3 0 0,3 2 0 0,-3 1 0 16,3-1 0-16,-3 1 8 0,0-1-8 0,-1 1 0 15,1-1 10-15,0 3-10 0,3-2 10 0,-3 2-10 16,0 0 0-16,0-2 0 0,0-1 0 0,-4 1 0 0,1-1 0 15,-3-2 0-15,0 0 0 0,3-3 0 0,-3 3 8 16,0-3-8-16,-3-2 12 0,3 0-12 0,0-1 0 16,0-2 0-16,-3 3 0 0,3-3 0 0,-3-3 8 15,0 3-8-15,2 0 0 0,-2 0 8 0,3-3-8 16,-3 3 8-16,0-3-8 0,0 1 8 0,3-1-8 16,-6 0 8-16,3 3-8 0,0-3 10 0,0 1-10 15,-3-1 12-15,3 0-12 0,0 1 15 0,-3 2-4 16,3-3-1-16,-3 3 0 0,0 2-2 0,0-2-8 0,6 3 12 15,-6 2-4-15,0-5-8 0,0 3 0 0,3-1 0 0,-1 1 8 16,1-3-8-16,-3 2 0 0,0 1 0 0,3-1 0 16,-3-2 0-16,3 0 0 0,-3 3 0 0,0 0 0 15,3-4 0-15,-3 4 0 0,3 0 8 0,-3-1-8 16,6-2 0-16,-3 5 0 0,0-5 0 0,3 3 0 16,-6-3 0-16,3-3 0 0,0 0 0 0,-6-5 0 15,0 0 0-15,0 0 8 0,0 0-8 0,0 0 0 16,0 0 8-16,0 0-8 0,0 0 8 0,0 0-8 15,0 0 8-15,6 6-8 0,-6-6 0 0,3 5 8 16,-3-5-8-16,6 8 10 0,-3-3-10 0,-3-5 10 16,3 8-10-16,0-3 0 0,0 3 0 0,2-2 0 15,-5-1 0-15,0-5 0 0,0 0 8 0,3 5-8 0,-3-5 0 0,3 6 0 16,-3-6 0-16,0 0 0 0,0 0 0 0,0 0 8 16,0 0-8-16,0 0 0 0,0 0 8 0,6 7-8 15,-6-7 8-15,0 0-8 0,3 6 12 0,3-4-4 16,-6-2 0-16,3 6 0 0,3-1-8 0,-3 3 10 15,3-3-10-15,0 1 10 0,0-1-10 0,0-3 0 16,0 4 0-16,-3-1 0 0,-3-5 0 0,6 3 0 16,-6-3 12-16,6 2-4 0,-6-2-8 0,0 0 0 15,0 0 0-15,0 0 0 0,0 0 0 0,0 0 0 16,0 0 0-16,0 0 0 0,0 0 0 0,0 0 0 16,0 0 0-16,0 0 0 0,0 0 0 0,0 0 0 15,0 0 0-15,0 0 0 16,0 0-128-16,-3-2-28 0,-9-4-6 0,0-2-1 0</inkml:trace>
  <inkml:trace contextRef="#ctx0" brushRef="#br0" timeOffset="22557.9109">6393 6294 579 0,'0'0'25'0,"0"0"7"15,0-2-32-15,0-1 0 0,-3 1 0 0,6-4 0 16,-3 6 19-16,3-2-3 0,-1-4 0 0,-2 6 0 0,0 0-6 0,6-2-2 16,-6-4 0-16,0 6 0 0,0 0-8 0,0 0 0 15,0 0 0-15,0 0 8 0,0 0 13 16,0 0 3-16,0 0 0 0,0 0 0 0,0 0 12 0,0 0 4 16,-3 8 0-16,-2-2 0 0,-1-1-30 0,0 0-10 15,-3 0 0-15,3 3 9 0,-3 0-9 0,0 0 10 16,3-2-10-16,-3-1 10 0,-3 0 4 0,3 0 1 15,0 1 0-15,0-1 0 0,-3 3 20 0,-3 0 4 16,-2 5 1-16,-1 0 0 0,-3 6-1 0,0-1 0 16,-3 4 0-16,-2-1 0 0,2 0-11 0,-6 3-3 15,0 2 0-15,-3 1 0 0,-2-1 3 0,-1 6 1 16,-3 0 0-16,1 2 0 0,-4 0-13 0,-3 3-4 16,4 0 0-16,-1 3 0 0,-3-3-1 0,-2-2-1 0,-1-4 0 15,0 4 0-15,1 2 2 0,-1-5 0 0,1 2 0 16,-1-2 0-16,3 2-12 0,1 0 0 0,-1 1 0 15,-3-1 0-15,-2 6 8 0,-1-3 7 0,1 0 1 16,-1 0 0-16,0 0 12 0,4-3 2 0,-4 4 1 0,3-1 0 16,-2-3 5-16,-1 3 0 0,1 0 1 0,2 3 0 15,0-6-17-15,1 3-4 0,2 3-1 0,3-6 0 16,-2 3-15-16,-1 0 11 0,-2-2-11 0,2-1 10 16,0-2 8-16,4 0 2 0,2 2 0 0,3-2 0 15,0-3-29-15,4 0-6 0,-1-3-1 0,6 1 0 16,-3-3 16-16,4 0 0 0,-4-3 0 0,3 0 0 15,0 0 0-15,0 0 0 0,1 0 0 0,-4-2 10 16,6-1 1-16,-9 4 0 0,10-1 0 0,-4 0 0 16,3 0-11-16,-3 3 0 0,0-3 0 0,1 0-11 15,5 0 11-15,-3-2 0 0,3 2 10 0,0-2-10 0,0-4 0 16,4 1 0-16,-1-2 0 0,3-1 0 0,-3-5 0 16,3 5 0-16,0-2 0 0,0-4 0 0,0 1 0 15,1 0 0-15,2 0 9 0,0 0-9 0,-3 0 0 0,3-3 8 16,0-2-8-16,3 2 0 0,3 3 8 15,0-5-8-15,0 0 8 0,6-1-8 16,0-2-20-16,0 0-8 0,6-5-3 0,6-6-559 16,12-2-112-16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2:33:50.733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2699 823 633 0,'0'0'56'0,"0"0"-44"0,0-3-12 0,0 3 0 15,0 0 63-15,0-5 10 0,3-3 3 0,0-3 0 16,0 3 4-16,0 1 2 0,0 1 0 0,2 1 0 16,-5-3-10-16,3 3-3 0,0-3 0 0,0 2 0 15,0 1 11-15,-3 3 3 0,0 2 0 0,0 0 0 16,0 0-14-16,3-11-2 0,-3 3-1 0,0 3 0 16,0 5-19-16,0 0-4 0,0 0-1 0,-3-3 0 15,3 3-17-15,-6-5-3 0,0 5-1 0,1 0 0 0,-4 0-9 16,3 0-1-16,-9 0-1 0,6 5 0 0,-3-5-10 0,0 8 0 15,0-3 0-15,0-2 8 0,-3 2 0 16,0 1 0-16,-2 1 0 0,-1-1 0 0,3 7-8 0,-6-8 8 16,3 3-8-16,0 5 8 0,-3-7 5 0,4 2 1 15,-4 5 0-15,0-5 0 0,0 2-14 0,-3 4 0 16,3-1 0-16,-5 5 0 0,2-4 0 0,-6 7 0 16,3-3 0-16,3 4 9 0,-2-4-9 0,2 8 0 15,-3-7 9-15,3 7-9 0,3 1 13 0,1-1-1 16,-4-4-1-16,3 1 0 0,6 4 5 0,-3-1 0 15,0-5 1-15,3 3 0 0,-5 3-2 0,5-6-1 16,0 5 0-16,-3 1 0 0,3-1-1 0,0 3 0 16,0 0 0-16,6 1 0 0,-5 4 7 0,8-2 2 0,-3-1 0 15,0 4 0-15,3-3 4 0,6-1 1 16,-3-2 0-16,6 3 0 0,0-5-6 0,3 4-1 16,3-4 0-16,0 5 0 0,-1-6-8 0,1-5-3 15,3 11 0-15,0-8 0 0,0-3-9 0,3 5 0 0,-3-7 0 16,6 2 0-16,-6-2 8 0,3-1-8 0,2 3 0 0,4-7 8 15,0 4-8-15,0-5 8 0,0 1-8 0,3-7 8 16,5 4 0-16,1-3 0 0,3 0 0 0,-3 0 0 16,-1-5-8-16,-2 4 12 0,3-7-12 0,-3 6 12 15,0-12-12-15,-1 6 12 0,-2-5-12 0,-3 3 12 16,0-4-4-16,0 1-8 0,-1-3 12 0,-5 3-4 16,6-3 0-16,-3 0 0 0,-3 3 0 0,3-9 0 15,0 6-8-15,-3 3 8 0,-4-5-8 0,-2 2 8 0,3 0-8 16,-6 2 0-16,3-2 0 0,-6 3 0 0,3 5 0 0,0-8 8 15,-6 3-8-15,0 5 8 0,0 0-8 0,0-8 12 16,0 3-12-16,-6-9 12 0,0 6-12 0,0 3 12 16,0 0-12-16,0-3 12 0,6 3-12 15,-6-3 0-15,-3 2 0 0,3 6 0 0,6-7 0 0,-9 1 0 16,4-2 0-16,-1 3 0 0,0 0 0 0,3-1 0 16,-3 4 0-16,0-6 0 0,3 3 0 0,-3-1 0 15,6 4 0-15,-6-4 0 0,0 1 0 0,3-3 0 16,-3 8 0-16,0-5 0 0,3-3 0 0,-6 8 0 15,3-5 0-15,0-1 0 0,0 1 0 0,-3 2 0 16,3 3-8-16,0 0 8 0,3 0 0 0,-5-5 0 16,2 5 0-16,0 0 0 0,0-3-8 0,3 3 8 15,3 0 0-15,-6 3 0 0,3-3 0 0,-3 0 0 0,3 0 0 16,3 0 0-16,-3-3 0 0,3 3 0 0,-6 0 0 16,6 0 0-16,0 0-8 0,0 0 8 0,0 0 0 0,0 0 0 15,0 0 0-15,0 0 0 0,0 0 0 0,0 0 0 16,0 0-9-16,0 0 9 0,0 0 0 0,0 0 0 15,9-2-9-15,-3 2 9 0,0 0 0 0,3 0-9 16,3-3 9-16,-4 3 0 0,1 0 0 0,6 0 0 16,0 0 0-16,3 0 0 0,0-5 0 0,3 2 0 15,3-2 0-15,-1 5 0 0,4-5 10 0,0 2-10 16,0 0 8-16,3 1-8 0,-7 2 0 0,1 0 9 16,-3 0-9-16,0-6 8 0,-3 6-8 0,2 0 8 15,-5 0-8-15,0-2 0 0,-3 2 0 0,0 0 8 16,-3 0-8-16,3-3 0 0,-6 3 9 0,3 0-9 0,-3 0 0 15,3-3 9-15,-3 3-9 0,0 0 0 0,0 0 0 0,-6 0 0 16,8 0 0-16,-8 0 0 16,0 0-135-16,0 0-33 0</inkml:trace>
  <inkml:trace contextRef="#ctx0" brushRef="#br0" timeOffset="5964.9121">3425 1265 345 0,'0'0'15'0,"0"0"4"0,-6 0-19 16,0 0 0-16,6 0 0 0,-6-6 0 0,3 4 153 0,3 2 27 15,0 0 6-15,-6-6 1 0,3 1-94 0,3 5-18 16,0 0-4-16,0-2-1 0,-3-4 26 0,3 6 4 16,0 0 2-16,0 0 0 0,0 0-12 0,0 0-2 15,0 0-1-15,0 0 0 0,0 0-3 0,0 0-1 16,0 0 0-16,0 0 0 0,0 0-45 0,0 6-9 15,0 4-1-15,0 1-1 0,0 2 9 0,3-5 3 16,-3 10 0-16,3-4 0 0,-3 4-22 0,3 1-4 16,0 2-1-16,0-3 0 0,3 9 3 0,-3-9 0 15,-3 6 0-15,6 0 0 0,0 2 16 0,-3-2 3 16,0-3 1-16,3 6 0 0,0-6-19 0,0 3-4 16,0-3-1-16,-3 3 0 0,3-3 6 0,0-2 2 0,-1-1 0 15,-2 3 0-15,0-8-11 0,0 6-8 0,0-6 9 16,0 0-9-16,-3 3 12 0,0-2-4 0,3-4-8 0,-3 3 12 15,3-5-12-15,3 3 9 0,-3-3-9 0,0 0 8 16,0-3 10-16,-3-5 2 0,0 8 0 0,0-3 0 16,0-5-30-16,3 6-6 0,-3-6 0 0,0 7-1 15,-3-1 17-15,3-6 0 0,0 0 8 0,0 5-8 16,-3 3 15-16,0-3-3 0,3-5-1 0,0 0 0 16,3 3-11-16,-3-3 0 0,0 0 0 0,0 0 0 15,0 0 0-15,0 0 0 0,0 0 0 0,0 0 0 0,0 0 0 16,0 0 0-16,0 0 0 0,0 0 0 0,0 0 0 0,0 0 10 15,0 0-2-15,0 0-8 0,-6-8 8 0,0 0-8 16,3 3 0-16,0-6 0 0,0 3 0 0,0 0 0 16,0 3 8-16,0-3-8 0,3 3 0 0,-3-8 0 15,1 5-8-15,-1-6 8 0,3 1 0 0,0 0 0 16,0-3 0-16,0 0 0 0,3-2 0 0,-3-1 8 16,5 1-8-16,-2-4 0 0,0 4 8 0,3-3-8 15,-3 0 0-15,3-3 0 0,0 3 8 0,0 2-8 16,0-7 0-16,3 4 0 0,0 4 0 0,3-6 0 15,-6 3 0-15,3 0 0 0,3-3 8 0,0 3-8 16,0-6 0-16,-4 1 0 0,4 7 0 0,-3-7 0 16,6 7 0-16,-3-7 0 0,0 5 0 0,0 2 0 15,0 1 0-15,-3-3 0 0,3 2 0 0,-3 6 0 0,2 0 0 0,1-1 0 16,0 1 0-16,0 0 0 0,0 0 0 16,0-1 0-16,3 4 0 0,0 2 0 0,3-5 0 0,-3-1-9 15,-1 4 1-15,4 2 0 0,3-5 0 0,-3-1 0 31,3 7-62-31,-3-4-12 0,-1 3-2 0</inkml:trace>
  <inkml:trace contextRef="#ctx0" brushRef="#br0" timeOffset="7097.5971">4866 1199 1497 0,'6'-6'66'0,"-6"6"14"0,2-5-64 16,-2 2-16-16,3-2 0 0,0 0 0 0,0 2 55 0,0-2 7 15,-3-3 2-15,0 3 0 0,3-1 0 0,0 1 0 16,-6-3 0-16,3 8 0 0,0 0-52 0,-3-5-12 15,0-3 0-15,-3 3 0 0,3 2 54 0,3 3 8 16,-5-5 2-16,-4 5 0 0,0-8-52 0,-3 8-12 16,0-6 0-16,0 6 0 0,3 0 54 0,-3 0 8 15,-3 0 2-15,3 0 0 0,0 6-52 0,-2-6-12 16,-4 0 0-16,3 2 0 0,0 4 54 0,-3-1 8 0,3-2 2 16,-3 2 0-16,0 3-52 0,-2 2-12 0,-1-4 0 15,0 2 0-15,0 0 0 0,0 2 0 0,0-2 0 16,1 5 0-16,-1 1 0 0,3-1 0 0,-3 0 0 15,3-2 0-15,3 2 0 0,0 0 0 0,1 3 0 16,-1 2 0-16,3-4 0 0,0 4 0 0,3-5 0 16,0 6 0-16,3 2 0 0,-3-2 0 15,3 2 0-15,0 0 0 0,0 3 0 0,3-6 0 0,-3 9 0 16,6-9 0-16,0 3 0 0,0-2 0 0,3 2 0 0,0-8 0 16,3 6 0-16,-3-3 0 0,0-3 0 0,3-2 0 15,3 2 0-15,0 0 0 0,0-8 0 0,0 3 0 16,3-2 0-16,3-1 0 0,-6 3 0 0,2-8 0 15,-11 0 0-15,18 0 0 0,0-6 0 0,3 1 0 16,-3 3 54-16,3-12 8 0,0 4 2 0,2-4 0 16,-2-1-52-16,0-1-12 0,0 0 0 0,0-11 0 0,0 9 0 0,-1-9 0 15,1 1 0-15,-3-1 0 0,3 1 0 0,-3-3 0 16,0 2 0-16,0 6 0 0,-1-5 0 0,-2 5 0 16,-3 5 0-16,0 0 0 0,-6 3 0 0,3-1 0 15,-3 1 0-15,0 3 0 0,-3 2 0 0,0 0 0 16,-3 2 0-16,0 1 0 0,-3-3 0 0,0 8 0 15,3 0 0-15,0 0 0 0,0 0 0 0,0 0 0 16,0 0 0-16,-6 0 0 0,6 0 0 0,-9 0 0 16,9 0 0-16,-6 13 0 0,-3-7 0 0,6 2 0 15,0 5 0-15,3 0 0 0,0-5 0 0,0 3 0 16,3 2 0-16,0 0 0 0,0 0 0 0,0 1 0 0,-3-1 0 16,3 0 0-16,3 0 0 0,3 1 0 15,-6-1 0-15,6-3 0 0,0 1 0 0,0 0 0 16,0-4 0-16,3 4 0 15,-1-3-202-15,4 0-43 0,18 5-9 0,0-8-2 0</inkml:trace>
  <inkml:trace contextRef="#ctx0" brushRef="#br0" timeOffset="7999.2694">5735 1146 1036 0,'0'0'23'0,"0"0"5"0,0 0 0 0,0-6 1 0,-3 1-29 0,0-3 0 0,6 3 0 0,0 0 0 16,-3-3 108-16,3 2 16 0,0-2 4 0,0 3 0 15,0 2 0-15,-3 3 0 0,6-5 0 0,-3-3 0 16,-3 8-52-16,3-5-9 0,-3 5-3 0,5-5 0 15,-5 5-51-15,0 0-13 0,0 0 0 0,0 0 0 16,0 0 54-16,3 5 8 0,3 3 2 16,-3 2 0-16,-3 6 0 0,-3 3 0 0,3 5 0 0,-3 2 0 15,0 1-52-15,0-1-12 0,-2 0 0 16,5 6 0-16,-3-3 0 0,0 3 0 0,0 5 0 0,0-2 0 16,0-1 54-16,0 3 8 0,0 3 2 0,3-3 0 15,3 2-52-15,0 1-12 0,0-6 0 0,-3 4 0 16,0-4 0-16,6 3 0 0,0-8 0 0,-1 8 0 15,1-5 0-15,0-3 0 0,0 0 0 0,0 5 0 16,-3-10 0-16,0 3 0 0,0-6 0 0,-3 5 0 16,3-12 0-16,0 4 0 0,-3-5 0 0,0 1 0 15,0-1 0-15,0-8 0 0,0 3 0 0,0 0 0 0,0-3 54 16,0-5 8-16,0 0 2 0,0 0 0 16,0 0-52-16,0 0-12 0,0 0 0 0,0 0 0 0,0 0 0 15,0 0 0-15,-3-8 0 0,3 3 0 0,-3-8 0 0,3 0 0 16,0-1 0-16,-3-4 0 0,3-1 0 15,-3-2 0-15,3 0 0 0,0-6 0 0,-3 4 0 0,3-4 0 16,0-7 0-16,0 2 0 16,0 0-48-16,0 1-13 0,6-4-3 0,-3 3 0 15,3-5 52-15,-3 3 12 0,3-6 0 0,0-5 0 0,3 6 0 0,0 2 0 16,3-3 0-16,3 6 0 16,0-4-54-16,2 9-8 0,1-2-2 0,-3 4 0 0,3 1 52 15,3 7 12-15,-6-7 0 0,3 5 0 0,-1 2 0 0,1 1 0 16,0 4 0-16,3 1 0 0,0-5 0 0,0 4 0 0,-3 6 0 15,2-2 0-15,1 7 0 0,-3-2 0 0,0 5 0 0,0 0 0 16,-6 0 0-16,3 0 0 0,-3 5 0 0,-1-2 0 16,1 7 0-16,0-2 0 0,-3 3 0 0,-3 5 0 15,0-3 0-15,0 6 0 0,-6-1 0 0,0 1 0 16,-6 2 0-16,3-3 0 0,-6 3 0 0,0-2 0 16,0 7 0-16,-3-7 0 0,3 2 0 0,-5 6 0 15,-4-9 0-15,-3 9 0 0,-6-1 0 0,3 0 0 16,-5-4 0-16,2 1 0 0,-3 4 0 0,0-9 0 15,3 1 0-15,1-3 0 0,2 2 0 0,3-10 0 16,-3 3-156-16,12-9-29 16,-9 4-6-16,12-14-1 0</inkml:trace>
  <inkml:trace contextRef="#ctx0" brushRef="#br0" timeOffset="8796.4502">6794 646 1728 0,'3'-14'76'0,"0"6"16"0,0 3-73 0,3-3-19 0,-3-5 0 0,3 8 0 16,3-3 0-16,-3-5 0 0,3 7 0 0,0-7 0 15,0 8 43-15,-3-3 5 0,0 2 0 0,-6 6 1 16,6-5-8-16,-6 5-1 0,0 0-1 0,0 0 0 15,0 0 7-15,0 0 2 0,0 0 0 0,0 0 0 16,3 5 0-16,-3 9 1 0,-3-1 0 0,3-2 0 16,-3 2-12-16,0 3-2 0,0 2-1 0,0 1 0 0,-3-3 2 0,3 13 1 15,-3-3 0-15,0 1 0 0,0-1-29 16,3 6-8-16,0-6 0 0,-3 9 0 0,3-4 0 0,0 1 0 16,3 3 0-16,-3 2 0 0,0 2 52 0,0 1 10 15,3 0 2-15,-3-3 0 0,0 2-52 0,0 1-12 16,0 0 0-16,0-1 0 0,0-4 0 0,0 2 0 15,0 3 0-15,0-9 0 0,3 4 0 0,0-4 0 16,-3 1 0-16,0-5 0 0,3-6 0 0,0 3 0 16,0-6 0-16,0-2 0 0,-2-3 0 0,-1-2 0 15,3-3 0-15,0 0 0 0,-3-3 0 0,0 0 0 16,3-5 0-16,0 0 0 0,0 0 0 0,0 0 0 16,-6-5 0-16,0 5 0 0,3-5 0 0,0 2 0 15,0-2 0-15,0-3 0 0,3-5 0 0,0 2 0 16,0-5 0-16,3 0 0 0,-3 0 0 0,6-2 0 15,0-6 0-15,3 0 0 0,-3 6 0 0,2-9 0 0,4 3 0 16,0-2 0-16,-3 0 0 0,3 4 0 0,0-7 0 0,0 5 0 16,0 6 0-16,0-6 0 0,-3 8 0 0,0-2 0 15,3 4 0-15,-1 1 0 0,-2 3 0 0,0 2 0 16,0 0 0-16,0 3 0 0,0-1 0 0,0 4 0 16,-3 2 0-16,3 0 0 0,0 0 0 0,3 2 0 15,0 4 0-15,0-1 0 0,-4 3 0 0,7 5 0 16,0 0 0-16,-3 6 0 0,0-1 0 0,0 3 0 15,3 6 0-15,3-6 0 0,-6 8 0 0,-1-2 0 16,-5-6 54-16,6 3 8 0,3 2 2 0,-6 0 0 16,-3 1-52-16,3-6-12 0,9 3 0 0,0-3 0 15,-6-2 0-15,6-6 0 0,-1 3 0 0,4-3 0 16,0-2-48 0,-3 2-13-16,-3-8-3 0,3 3-819 0,5-3-164 0</inkml:trace>
  <inkml:trace contextRef="#ctx0" brushRef="#br0" timeOffset="11572.2609">9071 966 921 0,'0'0'82'0,"0"0"-66"0,3-3-16 0,0-7 0 15,0 4 48-15,0 4 7 0,0-9 1 0,-3 3 0 16,3 3 37-16,3 2 8 0,-3-2 2 0,-3-3 0 15,0 3-16-15,0 5-3 0,3-8-1 0,0 2 0 16,-3-2-37-16,3 3-7 0,-3 5-2 0,0 0 0 16,3-8-7-16,-3 8-2 15,3-5 0-15,-3 5 0 0,0 0-28 0,0 0-13 0,0 0 1 0,0 0 0 16,6 0 12-16,-3 5 0 0,-3 3 0 0,3-3 0 16,-3 11 26-16,-3 3 5 0,3 7 1 0,-3-2 0 15,-3 3 20-15,0 7 4 0,-3 3 0 0,3 3 1 16,0-1-9-16,-3 6-3 0,-3-5 0 0,1 0 0 15,-1-1-13-15,0 6-2 0,0-5-1 0,3 0 0 0,6-1-13 16,-6 6-4-16,0-8 0 0,0 3 0 16,0-5-12-16,0-1 0 0,3 3 0 0,0-5-10 0,3-6 10 15,-3 6 0-15,-2-6 0 0,2-4-8 0,0-4 31 16,-3 1 6-16,3-4 2 0,3 4 0 0,-3-8-31 16,3-1-8-16,-3 1-1 0,3-6 0 0,3 3 9 15,0-8 9-15,0 0-1 0,0 0-8 0,0 0 16 0,0 0-3 16,0 0-1-16,-9-11 0 0,3-2-12 15,3-3 0-15,3-2-9 0,0-6 9 0,3-2 0 0,3-4 0 16,-3-1 0-16,3-1 0 0,3-2 0 0,0-6 0 16,0-5 0-16,6 0 0 0,-1 0 8 0,1 5-8 15,-3-10 0-15,3 8 0 0,3-3 0 0,-3 5 0 16,0 0-12-16,-3-2 3 0,0 2 9 0,2 6 0 16,-2-6 0-16,3 8 0 0,0-5-12 0,-3 3 0 0,6 0 0 15,-6 7 0-15,6-5 4 0,-3 1 0 0,-1 4 0 16,1 1 0-16,0-1-4 0,0 3 0 0,0 3 0 0,-3-5 0 15,3 7 12-15,-3-2-12 0,0 3 12 16,-1 4-12-16,-2 1 12 0,0 0-8 0,0 2 8 0,0 3-8 16,-3 3 8-16,0 2 0 0,0 3-9 0,3 0 9 15,-6 3 0-15,3 2-11 0,0 9 11 0,0-1-8 16,-3-3 8-16,3 12-10 0,-3-4 10 0,3 3-10 16,-3 0 10-16,0 3 0 0,3 3 0 0,0-1 8 15,-3 6 0-15,2-6 1 0,-2 6 0 0,0 3 0 0,3-9-1 16,0 6 0-16,3 5 0 0,0-3 0 0,0 1 21 15,-3 2 4-15,3-6 1 0,-3 9 0 0,3-8-14 16,-6 7-4-16,0 1 0 0,3-5 0 0,-6 2 1 0,0 2 0 16,0 1 0-16,0-3 0 0,0-3-2 15,0 1-1-15,0-3 0 0,0-1 0 0,0-4-14 16,0-1 11-16,3-7-11 0,-3 2 10 0,3-3-10 0,3-4 0 16,-3-1 0-16,0-8 0 15,0 3-81-15,0-3-19 0,-3-5-3 0,0 0-695 16,0 0-139-16</inkml:trace>
  <inkml:trace contextRef="#ctx0" brushRef="#br0" timeOffset="11822.6564">9092 1532 576 0,'0'0'25'0,"0"0"6"0,-6 0-31 0,6 0 0 0,0 0 0 0,0 0 0 16,0 0 303-16,0 0 54 0,0 0 11 0,0 0 3 16,0 0-239-16,3-8-48 0,3 3-10 0,3-1-2 15,3 6-43-15,6-5-9 0,0 2-1 16,0-2-1-16,5-3-4 0,1 3-1 0,3-3 0 0,6-5 0 16,3 8-5-16,-4-9 0 0,4 1-8 0,-3 2 12 15,-1 4-79-15,1-7-16 16,0 1-3-16</inkml:trace>
  <inkml:trace contextRef="#ctx0" brushRef="#br0" timeOffset="12208.7892">9929 521 1382 0,'0'0'123'0,"0"0"-99"16,0-8-24-16,0 8 0 0,3-5 46 0,-3 5 4 16,0 0 1-16,0 0 0 0,0 0 28 0,3 0 5 15,-3 0 2-15,0 0 0 0,6-5-14 0,-6 5-4 16,6 5 0-16,0 0 0 0,-1 9-12 0,1 1-2 15,0 4-1-15,0-1 0 0,0 4-12 0,0 1-2 0,0 7-1 0,0 12 0 16,0-2-1-16,0-1 0 0,-3 6 0 0,3 3 0 16,0-3 1-16,0 5 0 0,0-2 0 15,-3-1 0-15,0-2-9 0,0-2-1 0,0-4-1 0,0 1 0 16,0-8-6-16,0 2-1 0,-3-2 0 16,3-6 0-16,0 6-11 0,0-5-9 0,0-1 12 0,0-5-12 15,2 3 0-15,1-8 0 0,0 2 0 0,-3 1 0 16,3-6-82-1,0 0-23-15,0-5-5 0</inkml:trace>
  <inkml:trace contextRef="#ctx0" brushRef="#br0" timeOffset="13022.7418">11093 1114 1612 0,'0'0'144'0,"0"0"-116"15,5-5-28-15,1-3 0 0,3 2 25 0,-3-2-1 16,0-2 0-16,3 2 0 0,-3 0 37 0,0 3 7 0,-3-6 2 15,3 8 0-15,-3-7-15 0,3 2-3 16,-6 0-1-16,3-3 0 0,-3 3-8 0,0 1-2 16,0 1 0-16,-3-2 0 0,-3 3-5 0,3-3 0 0,-3 3-1 15,3-6 0-15,-6 3-11 0,3 3-1 0,0 2-1 16,0-2 0-16,0 5-8 0,-3 0-2 0,-2 0 0 0,2 0 0 16,0 5-12-16,-3 3 0 0,-3-8 0 0,0 14 0 15,0-4 9-15,-6 3-1 0,6 1 0 0,-2 1 0 16,-1 4-8-16,3 5 0 0,-3-3 0 0,3 5 8 15,0 1-8-15,3-6 0 0,3 3 0 0,0 2 0 16,3-7 0-16,0-3 0 0,4 0 0 0,2 5 0 16,2-8 0-16,-2 0 0 0,0-5 0 0,3 3 8 0,-3-11 4 15,0 0 0-15,0 0 0 0,0 0 0 0,9 0-4 0,0 2-8 16,0-4 12-16,0 2-4 0,0-11 11 16,3 3 1-16,0 0 1 0,0-5 0 0,0 0-21 0,0 0 0 15,3-3 0-15,-4 0 0 0,4-3 0 16,0 1-12-16,0-1 4 0,3 3 0 15,0-2 8-15,-3-3 0 0,0 2 0 0,2 6-8 16,-5 0 8-16,3-1 0 0,-6 1 0 0,0 8 0 0,3-3 0 0,-3 8-10 16,-3 0 10-16,6 0 0 0,-3 0 0 0,0 8 12 15,3-3 0-15,-1 3 0 0,1-3-23 0,3 9-5 16,-3-6 0-16,0 5-1 0,3 5 4 0,-3-4 1 16,0 4 0-16,-3 1 0 0,0 2 33 0,-3 0 7 15,2 3 2-15,-5 2 0 0,0 6-30 0,0-3 8 16,-6 8-8-16,3-2 0 0,-6 4 12 0,-2 1-1 15,2 5 0-15,-6 5 0 0,3-10-3 0,-3 5 0 0,0-5 0 16,3-1 0-16,0-4-8 0,0 2 0 0,0-6 0 0,-3-1 0 16,0-4 21-16,1-2 6 0,-1-3 1 0,0 3 0 15,0-8-28-15,0-3-9 0,3-3 0 0,0 4 0 16,-3-9 21-16,3-2 4 0,0-1 0 0,0-2 1 16,-3 0 0-16,6-5 0 0,-2 0 0 0,2-9 0 15,0 1-2-15,0 0-1 0,3-8 0 0,3 2 0 16,0-7 9-16,3-1 1 0,0 1 1 15,3 2 0 1,0-8-41-16,5 1-9 0,1-4-2 0,0 1 0 0,3-9 15 0,3 9 2 0,3-6 1 0,0 6 0 16,0 2-19-16,-1 3-4 15,1 0-1-15,6 3 0 0,-3-1-99 0,3 1-20 0,-4 7-4 16,4-5-960-16</inkml:trace>
  <inkml:trace contextRef="#ctx0" brushRef="#br0" timeOffset="13474.3471">12405 1095 1954 0,'0'0'43'0,"0"0"9"0,0 0 1 0,0 0 3 0,0 0-45 0,0 0-11 0,-6-5 0 15,0 10 0-15,-3 1 54 0,-3-4 9 0,-2 9 1 16,-4 2 1-16,0 0-21 0,-6 1-5 0,0 4-1 0,3-2 0 16,7 3-3-16,-4 2-1 0,0 2 0 15,6-4 0-15,0 2-2 0,3-2-1 16,0 2 0-16,3-3 0 0,3 1-23 0,3-3-8 0,0 2 0 0,3 1 9 16,3-11-9-16,0 2 12 0,-3 1-12 0,3 0 12 15,6-6-12-15,-3 3 0 0,6-3 0 0,0-2 0 16,2-3 0-16,-2 0 8 0,0-3-8 0,3-2 0 15,0-3 31-15,0-3 1 0,0 3 0 0,-3-5 0 0,-1 0-20 0,1-6-3 16,-3 1-1-16,0-1 0 16,0 3 4-16,3-7 0 0,-3 1 0 0,-3 1 0 15,3-5-2-15,-3 2 0 0,0 3 0 16,-1-6 0-16,-2 1-10 0,0 2 0 0,3 3 0 0,-3-3 8 16,-6 8-8-16,0-2 0 0,-3-1 0 0,-3 6 0 0,0 0 0 15,-6 5 0-15,-2 2 0 0,2 6 0 0,-3 0 0 16,-3 0-17-16,0 6 4 0,-3 2 1 15,3 5-93-15,-2 0-19 0,-1 0-3 16,0 6-985-16</inkml:trace>
  <inkml:trace contextRef="#ctx0" brushRef="#br0" timeOffset="13940.9962">12968 796 1810 0,'0'0'40'0,"0"0"8"0,6 6 1 0,-3-1 3 0,0 8-42 0,-3-5-10 0,3 5 0 0,-3 6 0 15,0-1 84-15,-3 4 16 0,3-1 2 0,0 5 1 16,-3 3-40-16,0-2-8 0,3 2-2 0,0 0 0 16,0 0-1-16,0-2 0 0,0-4 0 0,0 4 0 15,0-1-32-15,0-7-6 0,0 2-2 0,0-3 0 16,0-4 16-16,0 4 4 0,0-5 0 0,-3 1 0 0,0-6-20 16,3 5-3-16,-3-5-1 0,0 2 0 0,3-10 4 0,-3 3 0 15,3 2 0-15,0-5 0 0,0 0 0 16,0 0 0-16,0 0 0 0,0 0 0 0,0 0 31 0,0 0 6 15,0 0 2-15,0 0 0 0,0-5-31 0,3-3-7 16,3 0-1-16,0-5 0 0,0 0 16 0,6-1 4 16,-1 1 0-16,7-5 0 0,0-3-32 0,3 2 8 15,-3-5-8-15,3 3 0 0,3-5 0 16,-1-1 0-16,1 1 0 0,0-1 0 0,-3-2-10 16,3 3-8-16,-1-3-2 0,-2 2 0 15,-3 3-86-15,0 3-18 0,0-3-3 0</inkml:trace>
  <inkml:trace contextRef="#ctx0" brushRef="#br0" timeOffset="14279.3798">13834 1056 2059 0,'0'0'45'0,"0"0"10"0,-3 5 1 0,-3 3 2 0,3 0-46 15,0 2-12-15,-3 4 0 0,0 2 0 0,0-6 86 0,3 6 15 16,-3 0 3-16,0-3 1 0,3 0-37 0,0 1-7 15,-3-1-1-15,6 0-1 0,0 0-47 0,0 0-12 16,3-5 0-16,0 3 0 0,0-3 19 16,-3-8 1-16,9 8 1 0,3-3 0 15,0 0-69-15,0-2-15 0,3-3-2 0,-3 0-1080 16</inkml:trace>
  <inkml:trace contextRef="#ctx0" brushRef="#br0" timeOffset="14419.6711">14007 696 2397 0,'0'0'52'0,"0"0"12"0,0 0 1 0,0 0 3 0,0 0-54 0,0 0-14 0,0 0 0 0,0 0 0 32,0 0-84-32,0 0-19 0,0 0-4 0,0 8-1 0</inkml:trace>
  <inkml:trace contextRef="#ctx0" brushRef="#br0" timeOffset="15148.8537">14426 945 691 0,'0'0'61'0,"0"0"-49"0,0 0-12 0,0 0 0 0,0 0 165 0,0 0 31 16,0 0 5-16,0 0 2 0,0 0-96 0,6 0-19 16,3 0-4-16,6 0-1 0,6-6 1 0,0 6 1 15,6 0 0-15,2-8 0 0,4 8-17 0,9-5-3 16,-4-3-1-16,4 3 0 0,-6-3-35 0,-1 3-7 15,1-3-2-15,0 2 0 0,-3-2-4 0,-1-2-2 16,-2 7 0-16,3-7 0 0,-6 2-14 0,-3 2-13 16,-1-2 2-16,1 3 1 15,-3-3-63-15,0-2-13 0,-3 2-2 0</inkml:trace>
  <inkml:trace contextRef="#ctx0" brushRef="#br0" timeOffset="15461.4007">14923 370 633 0,'0'0'56'16,"0"0"-44"-16,0 0-12 0,0 0 0 16,0 0 245-16,0 0 47 0,0 0 10 0,0 0 2 15,0 0-192-15,3 8-39 0,-3-2-7 0,0 2-2 0,0 2 20 0,0 6 3 16,-3 3 1-16,0-1 0 0,-3 3-56 0,0 6-10 15,4 4-2-15,-4 7-1 0,-3-4-9 0,3-2-2 16,0 7 0-16,-3 6 0 0,3 0-8 0,0 3 0 16,0-3 0-16,0 0 0 0,0 3 20 0,3-4 9 15,0 1 2-15,-3 0 0 0,0-5-11 0,3-5-1 16,-3 2-1-16,0-3 0 0,0 3-6 0,0-11 0 16,3 9-1-16,-3-17 0 0,3 1-11 15,0 2 12-15,1-2-12 0,-1 2 12 0,0-11-24 0,0 4-4 16,0-4 0-16,3 1-745 15,0-6-149-15</inkml:trace>
  <inkml:trace contextRef="#ctx0" brushRef="#br0" timeOffset="16029.001">15465 241 1818 0,'0'0'40'0,"9"-6"8"0,-3-1 1 0,0-1 3 0,6 2-42 0,-6 6-10 0,0-8 0 0,0 8 0 16,0 0 41-16,-6 0 7 0,6 3 0 0,0 8 1 16,-3-3 4-16,-3-1 1 0,3 7 0 0,-1 4 0 0,-2 1-42 0,0 2-12 15,3 3 0-15,0 2 8 0,0-5 12 0,3 3 2 16,0 11 1-16,-3-9 0 15,6 11 5-15,-3 3 2 0,0-1 0 0,0 1 0 16,3 5-9-16,-3-5-1 0,0-1-1 0,-3 14 0 0,0-8 1 16,0 6 0-16,-3-4 0 0,0-2 0 0,0-10-6 0,-6 2-1 15,3-3 0-15,-3 3 0 0,0-10 22 0,0-1 4 16,-3 1 1-16,0-6 0 0,3 2-32 0,-3-9-8 16,-3 4 0-16,3-5 0 0,1 1 8 0,2-6 0 15,0 0 0-15,3-3 0 0,3-5-8 0,0 0 8 16,0 0-8-16,0 0 8 0,0 0 0 0,0 0 0 15,0 0 0-15,0 0 0 0,9 0-8 0,0-8 0 16,2-3 0-16,-2 3 0 0,6-5 0 0,-3 0 8 16,0 0-8-16,0-8 8 0,3 2-8 0,0 1 0 15,3-4 0-15,-1-4 0 0,-2 2 0 16,3 3 0-16,3-6-8 0,0 9 8 0,-3-3 0 0,3 2 0 16,-4 6 0-16,-2 2 0 0,-3 9 15 0,3-4 8 15,0 6 1-15,3 0 1 16,-6 6-71-16,6 2-14 0,-4-3-4 0,1 8 0 0,3 3 79 15,-3 0 15-15,0 5 3 0,0-2 1 0,0-3-20 0,0 2-4 0,-3 1-1 0,-1-1 0 16,4-5-1-16,-3 1 0 0,-3-1 0 0,3 0 0 16,-3 0-8-16,3 0 8 0,-3-5-8 0,0 3 8 15,-3 2-126 1,0-5-26-16,0 5-4 0,-3-7-2 0</inkml:trace>
  <inkml:trace contextRef="#ctx0" brushRef="#br0" timeOffset="16679.2811">16510 913 1152 0,'0'0'51'0,"6"0"10"0,0-8-49 0,3 8-12 15,0 0 0-15,3 0 0 0,-4 0 182 0,1 3 34 16,3 2 6-16,0 8 2 0,-3-8-132 0,0 11-27 15,-3 0-5-15,6 5 0 0,-3-2-8 0,0 2 0 16,-6 3-1-16,6 2 0 0,0-5-2 0,-3-2 0 16,0 2 0-16,-3 0 0 0,-1-5-7 0,1 0-2 15,0-3 0-15,0 0 0 0,-6-2-12 0,6 2-2 16,3-7-1-16,-3 1 0 0,-3-7-9 0,0 0-3 16,3 6 0-16,-3 2 0 0,0-8-5 0,0 0-8 0,0 0 11 15,0 0-11-15,6 0 14 0,-6 0-4 0,0 0-1 0,6-6 0 16,0-2 0-16,3 1 0 0,0-4 0 0,0 3 0 15,-6-5-9-15,3-6 0 0,12 1 0 0,-6-1 8 16,0 3-8-16,-1-2 0 0,7-9 0 0,3 6 0 16,0-3 0-16,0 3-9 0,0 3 9 0,0 4-13 15,-1 1 13-15,-2 0 0 0,3 5 0 16,-3 8 0-16,-3 0 0 0,0 8 0 0,0-3 0 16,-4 9 0-16,1-1-14 0,0 8 0 0,0-3 0 0,0 9 0 15,-3-1 14-15,3-4 0 0,0 1 0 0,-3 4 0 16,0-9 0-16,0 9 0 0,-3-11 0 0,0 2 0 15,2 1 0-15,-2-6 0 0,-6 0 0 0,3 0 0 16,6-5 0-16,-6 3 0 0,-3-11 0 0,0 0 0 0,0 0 11 16,6 3 1-16,-6-3 1 0,0 0 0 0,0 0-13 0,0 0 0 15,6-8 8-15,-3 0-8 0,3 2 9 0,0-7-1 16,3 0 0-16,3 0 0 0,3-8-8 16,0 2 0-16,-6 1 0 0,5-4 8 0,4-1-8 15,-3 1 0-15,0 4 9 0,6-9-9 0,0 1 0 0,0-1 0 16,-1 4 0-16,1 1 0 0,-6 9 0 0,3-5 0 15,0 5 0-15,-3 5-8 0,-6 8 8 16,0-6-10-16,3 6 10 0,-4 6-10 0,1 2 10 16,-3 5-12-16,0 5 12 0,0 1-12 0,3-3 12 0,0 7 0 15,-6-1 10-15,3 1-10 0,0-1 8 0,3-1-8 16,-6 3 0-16,0 2 0 0,0-7 0 0,3 2-18 16,3-3 2-16,-3-2 1 15,3 0-212-15,3-3-42 0</inkml:trace>
  <inkml:trace contextRef="#ctx0" brushRef="#br0" timeOffset="17427.2173">18921 775 1497 0,'0'0'32'0,"0"0"8"0,6-5 0 0,-3 2 4 0,-6-7-36 0,3 2-8 0,0 2 0 0,0-1 0 15,-3 1 88-15,0 1 15 0,0 2 3 0,-3-2 1 16,0 5-69-16,-3 0-14 0,-3 0-2 0,0 0-1 16,3 5-1-16,-6-5-1 0,-2 3 0 0,-4 2 0 15,-3 1 1-15,-3 1 1 0,0 1 0 0,-2 3 0 16,-7 2-1-16,3 0 0 0,6 1 0 0,1-1 0 15,-1 0-6-15,0 6-2 0,3-6 0 0,3 5 0 16,3-2-1-16,4 3-1 0,-1-1 0 0,3-4 0 16,6 7-10-16,0-3 0 0,3 1 9 0,0-6-9 15,6 3 10-15,0 0-2 0,3 0-8 0,6 2 12 0,-3-5-12 16,6 1 11-16,5-1-11 0,1-5 10 16,-3 5-10-16,6-2 10 0,3 2-10 0,2 5 10 15,-8-4 1-15,3-1 0 0,-6-5 0 0,3 5 0 16,-3 0 21-16,0-2 4 0,-10 2 0 0,1 0 1 0,-3 0 2 15,0-5 0-15,-3 6 0 0,-3-6 0 0,-3 2 22 0,0-5 5 16,0 6 1-16,-3 0 0 0,-6-6-54 0,1 3-13 16,-1-3 0-16,-3 3 0 0,-3-3 0 0,0 3 0 15,0-2 0-15,3 2 0 0,0-3 0 0,1-3 0 16,-1 4 0-16,3-1 0 16,3 0-118-16,-3 3-26 0,0-5-6 0</inkml:trace>
  <inkml:trace contextRef="#ctx0" brushRef="#br0" timeOffset="29120.9628">2014 4008 1047 0,'-3'-10'46'0,"3"10"10"0,0-5-44 0,-6-3-12 15,6 2 0-15,0-2 0 0,0 0 84 0,0 3 14 16,0-3 3-16,0 3 1 0,0-3-17 0,0 3-3 16,0 5-1-16,0 0 0 0,6-3-29 0,-6 3-7 15,0-5-1-15,0 5 0 0,0 0 0 0,0-6-1 16,0 6 0-16,0 0 0 0,0 0-27 0,0 0-4 15,0 0-2-15,0 0 0 0,0 0 2 0,0 0 1 16,0 0 0-16,0 0 0 0,0 0 3 0,0 0 1 16,0 0 0-16,0 0 0 0,0 0 7 0,0 0 2 15,0 0 0-15,0 0 0 0,-6 8-26 0,0 3 0 16,6-3 0-16,-3 3 0 0,0 2 0 0,0 0 18 16,3 3-2-16,-6 2 0 0,3 4-4 0,0 1-2 15,0 1 0-15,-3 5 0 0,6 3 2 0,-6 0 1 16,3 2 0-16,3-2 0 0,0 5-1 0,-6-3 0 15,6 1 0-15,-2 2 0 0,-1-3 5 0,0 1 1 0,0-4 0 16,0 1 0-16,3 0 2 0,-6-3 1 0,3 0 0 16,0 0 0-16,3-2-3 0,-3-1-1 15,3-5 0-15,-3 0 0 0,0 1-4 0,3-1-1 16,0-5 0-16,-6 2 0 0,3-2-4 0,3 0 0 16,0-3-8-16,-6-2 12 0,3-1-12 0,0 1 9 0,0-1-9 15,0-4 8-15,3 2-8 0,-3-3 0 0,3-5 0 0,0 0 0 31,0 0-20-31,0 0-7 0,-6 0-1 0,0-5 0 0,3-1-46 16,3-2-10-16,-3-2-1 0,6-6-1 0,0 0-88 0,3-5-18 0,0 0-3 0,-3-3-631 16</inkml:trace>
  <inkml:trace contextRef="#ctx0" brushRef="#br0" timeOffset="29801.2679">1868 4355 518 0,'0'-5'46'0,"0"-3"-37"15,-6-5-9-15,3 2 0 0,3-2 135 0,0-3 25 16,-9 3 4-16,6-3 2 0,3 3-39 0,0-3-8 16,0 2-2-16,0-1 0 0,3-1-27 0,0 2-6 15,6 1 0-15,-3-5-1 0,3-1-27 0,3 1-4 16,3-1-2-16,0-2 0 0,6-3-14 0,-7 0-2 16,7 1-1-16,0-1 0 0,6-5-1 0,0 0-1 15,0-1 0-15,2 1 0 0,1-2-11 0,6 1-1 16,-9 4-1-16,5 0 0 0,1-1-2 0,-3 3-1 15,0 0 0-15,-1 6 0 0,4-3-7 0,-3 5-8 16,0 0 11-16,2 3-11 0,-2 2 0 0,-3 3 0 16,0 0 0-16,2 3 0 0,-2 2 0 0,3 3 0 0,-9 6 0 15,0-1 0-15,3 0 0 0,-10 6 0 0,4-1 0 0,-6 4 0 16,0 4 0-16,-6-5 0 0,3 6 0 0,-6-1 0 16,0 6 0-16,-3 0 10 0,-3-3-10 0,0 3 8 15,-3 0-8-15,0 5 10 0,-3-8-10 0,-3 6 10 16,-3-4 6-16,0 1 0 0,-2 3 1 0,-4-3 0 15,-3 2-17-15,0-2 0 0,0 2 8 0,-2-2-8 16,-1-3 0-16,0 3 0 0,0-3 0 0,0 0 0 16,1 1 0-16,-1-7 0 0,-3 1 0 0,3-2 0 0,-3-4 0 15,7 1 0-15,-7-3 0 0,9-3-9 0,0-2 9 0,0-1 0 16,1-2 0-16,11 0 0 0,-3-2 13 0,3-1-1 16,3 3-1-16,3-3 0 0,-6 1-11 0,9 2 0 15,-3-8 0-15,3 8 0 0,0 0 0 16,0 0 0-16,0 0 0 0,3-6 0 0,-3 6 0 15,0 0 0-15,0 0 0 0,0 0 0 0,0 0-9 0,0 0 9 16,0 0-12-16,0 0 12 0,0 0-10 0,0 0 10 16,0 0-8-16,0 0 8 0,9 6 0 0,0-4 0 15,-9-2 0-15,3 6 0 0,3-4 0 0,6 4 0 16,-9-4-8-16,3 4 8 0,-1-1 0 0,4 0 0 16,-3-2 0-16,3-1 0 0,-3 6 0 0,0-2 0 15,3-1 0-15,3 3 8 0,-9-3 0 0,6 6 1 16,0-1 0-16,0 4 0 0,3-1 5 0,0 0 1 15,-3 0 0-15,2 3 0 0,-2 0 1 0,3 0 1 0,-3 0 0 16,3 0 0-16,3-1 0 0,-6 1 0 0,6 0 0 0,-3 0 0 16,3 0 0-16,-1-3 0 0,4-2 0 15,0 2 0-15,3-2-5 0,-9-1 0 0,6-2-1 0,-3 0 0 16,3 0-11-16,-1-3 8 0,-2 3-8 0,6 3 8 16,-6-1-144-1,0 1-30-15</inkml:trace>
  <inkml:trace contextRef="#ctx0" brushRef="#br0" timeOffset="30363.1037">3062 4466 1666 0,'0'0'36'0,"0"0"8"0,0 0 2 0,0 8 2 0,0 3-39 16,0-1-9-16,6-2 0 0,0 0 0 0,-6 0 53 0,3 0 9 15,3 0 2-15,3 0 0 0,-1-5-13 0,4 2-3 16,0-3 0-16,3-2 0 0,3-2-10 0,0-3-2 16,0-6-1-16,3 0 0 0,-4 1 4 0,4-3 1 0,0-3 0 15,-3 0 0-15,0 0-16 0,0 0-2 0,0 0-1 0,-1-2 0 16,-5-1-4-16,0 3-1 0,-3 0 0 0,0 1 0 16,0-4 0-16,0 3 0 0,-6-2 0 0,0 4 0 15,0-1-4-15,-3-1-2 0,0 2 0 0,-3 1 0 16,-3 0-2-16,0 5-8 0,6 8 12 0,-9-5-4 15,0-1-8-15,0 4 12 0,-3 2-12 0,-3 2 12 16,1 4-12-16,2 4 0 0,-3 4 0 0,-3-1 0 16,-3 3 0-16,3 2 0 0,-3 3 0 15,3 3 8-15,1 0 3 0,2 2 0 0,0 4 0 0,6-1 0 16,3 0 6-16,3-3 2 0,-3 1 0 0,3-1 0 16,3 1-2-16,0-4 0 0,0 1 0 0,3-3 0 15,0 1-4-15,6-1-1 0,0-3 0 0,0-2 0 16,0 0-12-16,3-3 11 0,3 0-11 0,-1 1 10 0,-2-4-10 15,9-2 8-15,-3 0-8 0,3-3 8 16,3 1-60-16,-1-4-12 0,4-2-2 0,0-2-1141 16</inkml:trace>
  <inkml:trace contextRef="#ctx0" brushRef="#br0" timeOffset="31505.4039">3904 4011 1094 0,'3'-10'97'0,"-3"10"-77"0,3-6-20 0,-3-2 0 16,3 3 56-16,0 0 7 0,0-1 1 0,-3 6 1 16,3-5-1-16,-3 5 0 0,0 0 0 0,0 0 0 15,6 5 1-15,-3 6 0 0,0 5 0 0,-3 2 0 16,0 4-34-16,0 4-7 0,0 3-2 0,-3 6 0 16,0 4 18-16,0 4 4 0,0-1 1 0,0 0 0 15,0 1 11-15,0-4 1 0,-3 6 1 0,3-5 0 0,0-3-15 16,0 0-3-16,-3-3-1 0,3 1 0 0,0-3-3 15,0-3 0-15,3-3 0 0,-3-2 0 0,-3-3-20 0,6-2-4 16,-3-4 0-16,3 1-1 0,-3-5-3 0,0-1 0 16,0-2 0-16,3-2 0 0,0-6-8 0,0 0 12 15,0 0-12-15,0 0 12 0,0 0-12 0,0 5 0 16,0 0 0-16,0-5 0 0,0 0 0 0,0 0 13 16,0 0-1-16,0 0-1 0,0 0-11 0,0 0 8 15,0 0-8-15,0 0 8 0,0-5 0 0,0-6-8 16,0 3 12-16,0-2-4 0,-3-1-8 15,3-2 0-15,0 0 0 0,0-3 0 0,0 0 8 0,0-2-8 16,0-4 0-16,0 1 8 0,-2-5-8 0,4-1 0 16,-2-4 0-16,0 1 0 0,3-1-12 0,0-6 0 15,3 0-1-15,-3 0 0 0,6-3-7 0,0 0 0 16,0-2-1-16,0 2 0 0,3 3 9 0,0 3 1 16,3-1 1-16,0 6 0 0,3 0 10 0,2 3 0 0,1-1-9 15,0 3 9-15,3 1-8 0,0 1 8 0,-1 4-10 16,1-3 10-16,0 5-8 0,-6 0 8 0,3 3 0 0,-3 0-9 15,0 2 9-15,-4 3 8 0,1 3-8 0,-3 2 11 16,-3 0-11-16,0 1-9 0,-3 4 9 0,0 1-13 16,0 0 13-16,0 2 0 0,-3 3 0 0,0 0 0 15,-3 3 0-15,3 2 12 0,-6 0-4 0,0 0-8 16,-3 3 0-16,3 0 0 0,-3-3 0 0,0 6 0 16,0-3 13-16,-6-1-1 0,3 1 0 0,-3 3 0 15,0-3 0-15,-2 0-1 0,2-1 0 0,-6 4 0 0,0-3-11 16,0-3 0-16,-6 3 0 0,6-3 0 0,-5 3 0 0,2-3 0 15,0-2 0-15,3-1 0 0,0 1 0 16,3 0 8-16,0-3-8 0,0 2 0 16,4-2-136-16,-1 3-32 0,-3-3-6 15,3 0-806-15</inkml:trace>
  <inkml:trace contextRef="#ctx0" brushRef="#br0" timeOffset="32023.0281">4550 4191 1609 0,'3'-19'35'0,"0"14"7"0,-3-3 2 0,0 3 2 0,3-3-37 0,0 0-9 0,-3 3 0 0,0 0 0 16,3-1 95-16,-3 6 17 0,0 0 3 0,0 0 1 15,0 0-44-15,0 0-8 0,0 0-1 0,0 0-1 16,6 6-42-16,-3 1-8 0,0 4-1 0,3 8-1 16,-3-1 6-16,3 3 2 0,0 6 0 0,-3-1 0 15,3 1-18-15,-3-1 10 0,3 1-10 0,-1-1 8 16,-2 0 31-16,0 4 5 0,0-4 2 0,0 0 0 15,-3 1-21-15,0-1-4 0,0-4-1 0,-3 1 0 0,0-1 10 0,0-1 2 16,0-3 0-16,1-2 0 0,-4-3-20 0,0-2-4 16,3-1-8-16,0-2 12 0,0-2 4 0,3-6 1 15,0 0 0-15,-6 2 0 0,6-2 3 0,0 0 0 16,-3-2 0-16,-3-4 0 0,3 1 6 0,0-3 2 16,0-5 0-16,0 2 0 0,3-2-20 0,0-3-8 15,6-2 0-15,-3-3 8 0,3-3-8 0,3 0 0 16,3-5 0-16,0 2 0 0,2-2 0 0,4 0 0 15,0 3 0-15,0-6 0 0,3 6 0 0,3-4 0 16,-4 7 0-16,1-4 0 0,3 6 0 0,-3-3 0 16,0 3 0-16,0 5 0 15,2 0-49-15,4 3-3 0,-3 0 0 0,3 0-799 16,-3 5-160-16</inkml:trace>
  <inkml:trace contextRef="#ctx0" brushRef="#br0" timeOffset="32399.3778">5116 4408 1494 0,'0'0'66'0,"0"0"14"0,6 5-64 0,2 3-16 0,-2-3 0 0,3-2 0 16,-3-3 100-16,9-3 18 0,0 1 3 0,0-3 1 0,3-3-21 0,3 0-4 15,2-3-1-15,1-2 0 0,3-3-30 0,-3 0-6 16,3-2-2-16,-4-1 0 0,4-2-40 0,-3 0-8 15,3 0-2-15,-6-1 0 0,-3 4 0 0,-4 2-8 16,1-5 12-16,-6 5-4 0,3-3 4 0,-9 6 1 16,3-3 0-16,-3 6 0 0,-3-1-13 0,0 1 9 15,-6 2-9-15,3 2 8 0,-6 1 20 0,0 2 3 16,-6 3 1-16,-2 3 0 0,-4 2-32 0,0 3 0 16,-3 6 0-16,0-4 0 15,3 3 0-15,1 1 0 0,-1 7 0 0,0 0 0 0,3 3 16 0,0 2-4 16,3 1 0-16,3-1 0 0,3 1 0 0,4 2-1 15,5-6 0-15,5 1 0 0,4 3-2 0,0-6 0 16,6 3 0-16,0 0 0 0,3-6-9 0,0 3 0 16,3-2 0-16,-1-3 0 0,7-1 0 0,-6 1 0 15,3-2 0-15,-3 1 0 16,0-1-203-16,-1-6-42 0</inkml:trace>
  <inkml:trace contextRef="#ctx0" brushRef="#br0" timeOffset="33329.7009">6488 3842 1472 0,'0'0'65'0,"0"-6"14"0,-3 1-63 0,3 5-16 15,-3-5 0-15,-3 2 0 0,0 1 64 0,-3 2 11 16,3 0 1-16,-6 0 1 0,-3 5-39 0,0-2-8 15,-5 4-2-15,-1 4 0 0,-3 0 17 0,0 5 3 16,-3-1 1-16,3 1 0 0,-5 5-9 0,5 1-1 16,0-1-1-16,3 0 0 0,0 0-8 0,7 0-2 15,2 0 0-15,3 1 0 0,0-4-19 0,3 1-9 16,3-3 8-16,3 2-8 0,3 1 0 0,0-4 0 16,3 4 0-16,3-6 0 0,3 3 0 0,-1-3 0 15,7-2 0-15,0 2 0 0,3-5 0 0,3 0 0 16,0-3 0-16,2 3 0 0,1-3 0 0,0 1 0 15,-3-1 0-15,0-2 12 0,-6 2-12 0,-1-2 0 16,-2-1 0-16,-3 1-11 0,0 0 11 0,-6-1 0 16,0-2 0-16,-6 0 0 0,0 0 17 0,0 0-1 15,0 0 0-15,0 0 0 0,-9 6 24 0,-3-1 4 0,-3 0 0 16,-3-2 1-16,1 2-22 0,-4 3-5 0,-3-5-1 0,3 2 0 16,-3-2-17-16,6 2 0 0,1-2 0 0,-1-1 0 15,0 1 0-15,3-3-16 16,6 0 5-16,3 0-741 0,6 0-148 0</inkml:trace>
  <inkml:trace contextRef="#ctx0" brushRef="#br0" timeOffset="33744.8843">6729 4236 691 0,'0'0'61'0,"3"3"-49"16,6-1-12-16,3 4 0 0,0-1 157 0,0 0 29 15,2 3 6-15,-2-5 0 0,3-1-94 0,0 4-19 16,3-4-4-16,0-2-1 0,3-2 13 0,-4-1 2 16,4-2 1-16,3-1 0 0,-3-4-12 0,3-3-2 15,3-1-1-15,-4 1 0 0,-5-3-25 0,6 0-5 16,0 3-1-16,0-3 0 0,-3 0-10 0,-1 1-2 16,-2-1-1-16,3 0 0 0,3 3-22 0,-6-6-9 15,-9 3 8-15,3 0-8 0,2 3 12 0,-5 0-2 16,-3 0-1-16,-6 2 0 0,0 0 2 0,0 4 0 0,0-4 0 0,0 3 0 15,-12 3 17-15,3 2 3 0,4-2 1 0,-7 5 0 16,-6 0-32-16,0 5 0 0,3 3 0 0,0 0 0 16,6 0 0-16,-6 5-13 0,-8 6 1 0,5-3 0 15,3 2 12-15,-3 3 10 0,3 0-2 0,-3 3 0 16,3-3 0-16,3 3-8 0,0 0 12 0,4 2-4 16,2-4 0-16,0 1 0 0,6-1 0 0,-3-1 0 15,0-3-8-15,3 1 12 0,6-1-12 0,0-2 12 16,-3 0-12-16,3 0 0 0,-1-3 0 0,7 0 8 15,3 1-20-15,-6-1-4 0,0 0 0 0,0-2-1 16,6-1-178-16,0-2-35 0,-3-3-7 16,-3-2-2-16</inkml:trace>
  <inkml:trace contextRef="#ctx0" brushRef="#br0" timeOffset="34154.8949">7509 4141 979 0,'3'-13'87'0,"0"7"-70"16,3-2-17-16,-6 3 0 0,0 2 132 0,3-2 24 15,6 2 4-15,-6 1 0 0,-3 2-24 0,0 0-4 16,5-3-2-16,4 3 0 0,3 5-46 0,-3-2-8 16,0 2-3-16,0 1 0 0,9 2-41 0,-6 2-9 15,-6 3-2-15,-3 1 0 0,3 1 16 0,0 4 3 16,-3 2 1-16,-3-2 0 0,0-1-23 0,0 3-5 16,3-2-1-16,-6 2 0 0,-9-5 1 0,6 0 0 15,9 0 0-15,0-3 0 0,-3 0 13 0,-3-2 2 16,-3-3 1-16,6 0 0 0,9 0-16 0,-9-8-3 0,-6 2-1 15,6-2 0-15,6 3 4 0,-6-3 1 0,0 0 0 16,-3-5 0-16,3-6-2 0,3 0-1 16,3-2 0-16,0-3 0 0,-3-2-11 0,6-3 0 15,8-1 0-15,4-4 0 0,-3 0 0 0,0-1 0 0,3 3 0 0,0 0 0 16,0 3 0-16,-1 3 0 0,-2 2 0 0,-3 5 0 16,0 1 9-16,-3 4-9 0,0 4 10 0,-3 2-10 15,0 2 8-15,0 1-8 0,-3 5 0 0,2-3 9 16,1 6-9-16,0-1 8 0,0 4-8 0,-3-1 8 15,6 3 8-15,-6-3 2 0,0 0 0 0,-3 3 0 16,6 0-18-16,-3-3-14 0,0 0 2 0,0 3 1 16,3-5 11-16,-3 2 16 0,3 0-4 0,3-2-1 15,-1-3-126-15,-2 2-25 0,-3-2-4 16,-3 3-1017-16</inkml:trace>
  <inkml:trace contextRef="#ctx0" brushRef="#br0" timeOffset="34419.742">8268 4043 345 0,'0'0'31'0,"0"0"-31"16,0 0 0-16,9-5 0 0,3 2 344 0,2 0 62 15,7 1 13-15,6-6 2 0,3 0-273 0,3-3-54 16,-1 1-11-16,10-4-3 0,3 4 11 0,-1-1 1 15,-2-2 1-15,0 5 0 0,-7-3-41 0,1 3-8 16,-3 1-1-16,3-1-1 0,-4 0-7 0,1 2-2 0,0 1 0 0,0 0 0 16,-7 2-20-16,1 1-4 0,0-1-1 0,-3 0 0 15,-3 1-21-15,-4 2-5 0,1 0-1 16,-6-3 0 0,0 3-221-16,-6 0-45 0,-6 0-9 0,0 0-2 0</inkml:trace>
  <inkml:trace contextRef="#ctx0" brushRef="#br0" timeOffset="34689.2544">8958 3151 1825 0,'0'0'80'0,"-3"-2"18"16,-3 2-78-16,6 0-20 0,0 0 0 0,0 0 0 0,0 5 64 15,0 5 10-15,-3 4 2 0,3 4 0 0,0 1-9 0,-3 5-2 16,0 5 0-16,0 10 0 0,3-7 8 0,-2 5 2 15,-4 5 0-15,3 1 0 0,0-1-6 0,0-2-1 16,0 5 0-16,-3 0 0 0,-3 2-17 0,3-2-4 16,3 0-1-16,0-2 0 0,-3 2-26 0,0-3-4 15,0-2-2-15,3 2 0 0,-3-2 14 0,0-1 2 16,-3 4 1-16,3-1 0 0,3-2-43 0,0-1-8 16,-3 1-1-16,3-6-1 15,0-2-98-15,0 0-19 0,3-6-4 0,0-2-1 0</inkml:trace>
  <inkml:trace contextRef="#ctx0" brushRef="#br0" timeOffset="35486.1403">9699 4154 1155 0,'0'0'51'0,"0"-5"11"0,3-1-50 0,-3 1-12 0,3-3 0 0,-3 3 0 16,0-3 99-16,0 0 17 0,0 0 3 0,-3-5 1 15,3 5-22-15,-3-3-4 0,3 1-1 0,-2-1 0 16,-4 6-23-16,0-6-5 0,0 3-1 0,0 3 0 15,0-3-31-15,-3 5-6 0,-3-2-2 0,0 3 0 16,0 2-10-16,-6 2-3 0,0 3 0 0,-2 3 0 16,-4 0 0-16,0 6-1 0,-3 1 0 0,3 4 0 15,-2 2 9-15,-1 3 1 0,6 2 1 0,-3 3 0 16,6-2-1-16,0 2 0 0,3-2 0 0,4-1 0 16,-1-5-21-16,3 0 0 0,0-2 0 0,6-3 0 0,0 0 0 0,3-6 8 15,0-5-8-15,3 3 0 0,-3-8 8 0,3 6-8 16,3-4 8-16,3-2-8 0,0-2 11 0,6-6-3 15,5-5 0-15,4-1 0 0,3-4-8 16,0-1 8-16,-6-2-8 0,5-3 8 0,-5 0-8 0,0 1 0 16,0-1 0-16,0 0 8 0,-3 5-8 0,-1 1 0 15,-2 2 0-15,0 3 8 0,-3 0-8 0,-3 5 8 16,-3 2-8-16,3 4 8 0,-9 2 26 16,0 0 5-16,6 5 1 0,-3 6 0 0,0 2-26 0,0 0-5 15,-3 3-1-15,3 0 0 0,-3 2-8 0,3 1 0 16,3-1 0-16,0-2 0 0,0 0 0 0,3 0-14 15,-1-3 3-15,4 0 1 16,0-2-189-16,0-3-37 0</inkml:trace>
  <inkml:trace contextRef="#ctx0" brushRef="#br0" timeOffset="35726.9196">10167 3852 2070 0,'6'-10'92'0,"3"7"18"16,3-2-88-16,5 2-22 0,4-2 0 0,6 0 0 0,3 2 62 0,3-2 8 15,8 2 2-15,4-5 0 0,-3 3-7 0,-4-1-1 16,4 1 0-16,0-3 0 0,-7-2-36 0,4 2-7 16,3-3-1-16,2 1-1 15,4-1-19-15,-6 0 0 0,2 6-13 0,1-8 5 0,-6 5 8 16,-4 0 0-16,1-3 0 0,-3 3 8 15,-3-2-184-15,-4-1-36 16,-8 1-7-16</inkml:trace>
  <inkml:trace contextRef="#ctx0" brushRef="#br0" timeOffset="35998.7535">11069 3053 1785 0,'-9'-5'79'0,"9"5"17"0,-3-3-77 0,-3 6-19 16,0 0 0-16,3 2 0 0,-6-2 36 0,3 5 3 0,-3 2 1 0,-3 6 0 16,0 3 15-16,0-1 3 0,0 6 1 0,1 10 0 15,-4 1 2-15,3 2 1 0,-3 10 0 0,0-2 0 16,3 0 2-16,3 6 0 0,-6-4 0 0,3 3 0 16,3 1-9-16,4-4-2 0,-4 6 0 0,0-2 0 15,0-1-22-15,0 0-5 0,0-5-1 0,3 3 0 16,-3-3-5-16,0-3-2 0,3-2 0 0,-6-1 0 15,3-2-18-15,0 0 0 0,-3-5 8 0,4 0-8 16,-4-3-48-16,3-5-14 16,0 0-2-16,3-6-771 0,0-2-153 0</inkml:trace>
  <inkml:trace contextRef="#ctx0" brushRef="#br0" timeOffset="36235.3168">11346 3990 1440 0,'0'0'64'0,"0"0"12"0,0 0-60 0,0 0-16 15,5 8 0-15,4 0 0 0,-3 2 204 0,-3 4 37 16,0-1 8-16,3 0 2 0,-3 3-119 0,0 0-23 16,0 2-5-16,-3 4 0 0,3-4-64 0,-3 6-12 15,0-3-2-15,3 3-1 0,0 0 12 0,0-6 3 16,0 3 0-16,0-2 0 0,0-6-48 0,0 3-10 15,0-3-2-15,0-2 0 16,3-1-172-16,0-2-36 0</inkml:trace>
  <inkml:trace contextRef="#ctx0" brushRef="#br0" timeOffset="36368.186">11682 3720 1958 0,'0'0'174'0,"3"-8"-139"0,3-5-35 0,-3 5 0 16,-3 8 132-16,3-8 20 0,0 3 4 0,-3 5 1 15,0 0-75-15,0 0-15 0,0 0-3 0,0 0-1 16,3 2-159-16,-3 4-31 0,-6 4-6 0</inkml:trace>
  <inkml:trace contextRef="#ctx0" brushRef="#br0" timeOffset="37053.1896">12346 3897 1209 0,'0'0'108'0,"-3"-5"-87"0,3-3-21 0,0 0 0 16,-3 3 112-16,3 0 19 0,0 5 3 0,0 0 1 16,-6 0-28-16,0 0-6 0,0 0-1 0,-6 5 0 15,-3 3-54-15,-3 0-11 0,0 5-3 0,-2 5 0 0,2-2 5 0,-3 8 1 16,-6 3 0-16,3 2 0 0,0 2-8 0,4 7-2 15,-4-4 0-15,6 6 0 0,0-3-6 0,3 0-2 16,6 0 0-16,0-3 0 0,3-7-8 16,0 2-3-16,3-3 0 0,3-2 0 0,0-3-9 0,3-2 10 15,3-3-10-15,3-6 10 0,-3-2-10 0,3-3 0 16,3 1 9-16,6-9-9 0,0-2 12 0,3-1-1 16,-1-4-1-16,4-1 0 0,3-2-2 0,0 0-8 15,-3-6 12-15,-1 1-4 0,1 2-8 0,-3-5 0 16,-3 0 0-16,0-3 0 0,-6-3 34 0,0 1 5 15,0-3 1-15,-4 0 0 0,-2-1-29 0,0 4-11 16,-3 0 8-16,0-1-8 0,-3 6 12 0,0 2-4 16,-3 4 0-16,0 1 0 0,-6 4-8 0,1 2 0 15,-7 0 0-15,-3 3 0 0,-3 2 0 0,0 6 0 16,-3-1 0-16,0 6 0 0,-2 0-16 0,2 3-4 0,0 5-2 0,0-1-791 16,3 4-159-16</inkml:trace>
  <inkml:trace contextRef="#ctx0" brushRef="#br0" timeOffset="37470.0349">12768 3990 2142 0,'18'-5'95'0,"-9"5"19"0,3 2-91 0,3 1-23 16,3 5 0-16,-3 2 0 0,0 6 46 0,2 3 5 15,-2-1 1-15,3 6 0 0,-6 3-7 0,3-1-1 16,-3 1 0-16,-3-1 0 0,-3 3-18 0,0-2-4 16,-6-1-1-16,0-2 0 0,-3-3-2 0,-3-2-1 15,-3-1 0-15,3 1 0 0,0-6 6 0,-3 0 0 16,3-2 1-16,0-1 0 0,0-5-10 0,3 1-3 16,3-6 0-16,0 0 0 0,0 0 7 0,0 0 1 15,-3-6 0-15,3 6 0 0,0-7 9 0,3-7 3 16,3-2 0-16,3 1 0 0,3-4-20 0,6-2-4 15,0-6-8-15,8-2 12 0,-2-2-12 0,6 1 0 16,-3-1-9-16,3 2 9 0,-4 2 0 0,1 3 0 16,0 3 13-16,-3 3-4 0,0 2 4 0,-4 5 1 0,-2 1 0 15,-3 4 0-15,-3 1 18 0,0 5 4 16,-3 3 1-16,3-1 0 0,-3 6-28 0,0 3-9 16,0-1 0-16,0 6 0 0,-1-2 8 0,1 1-8 0,0 1 0 15,-3 3 0-15,3 2 0 0,-3-3 0 16,3 4 0-16,0 1 0 0,-6-1-84 15,3-4-20-15,-3 3-4 0,0 3-1196 0</inkml:trace>
  <inkml:trace contextRef="#ctx0" brushRef="#br0" timeOffset="38463.4773">15096 3712 345 0,'0'0'31'0,"0"0"-31"0,0-8 0 0,0 8 0 16,0-5 230-16,-6 2 40 15,3-2 8-15,0 0 2 0,-3 2-146 0,-3 3-29 0,-3 3-5 0,0-1-2 16,-2 4-16-16,-4-1-3 0,-6 8-1 0,0-2 0 15,0 7-6-15,-3 1 0 0,-2 5-1 0,-1 2 0 16,9 0-28-16,-3 4-6 0,3-4-1 0,4 3 0 16,-1 0 3-16,6-2 0 0,3-1 0 0,0 3 0 15,3-5-31-15,3 0-8 0,3-3 0 0,3-2 0 16,3 2 0-16,-3-5 0 0,6-3 0 0,0-3 0 16,3 1 0-16,6-6 0 0,-4-5 0 15,4 0-8-15,9-2 8 0,0-4 0 0,0-2 10 0,2-2-10 16,1-1 12-16,0 1-4 0,0-4-8 0,-1 1 12 15,-5-3 1-15,3 0 0 0,-6-2 0 0,0-1 0 0,-3 1 24 0,-1-3 5 16,1-3 1-16,0 0 0 0,-3 0-27 16,0-2-4-16,-3-1-2 0,0-2 0 0,-3 3-2 15,-3 2 0-15,0 0 0 0,-6 0 0 16,0 6-8-16,-3 2 0 0,0 3 0 0,-6 2 0 16,-3 1 12-16,3 4 8 0,0 1 0 0,-3 0 1 0,-6 5-33 15,3 0-8-15,-3 5 0 0,-2 0-1 16,-1 6-106-16,0 2-21 0,-3-8-4 0</inkml:trace>
  <inkml:trace contextRef="#ctx0" brushRef="#br0" timeOffset="39005.4663">15757 3839 2016 0,'24'-10'89'0,"-15"4"19"0,5-2-87 0,-2 3-21 0,0-6 0 0,6 1 0 15,0-3 44-15,3-3 5 0,-3 3 1 0,2-1 0 16,-2-2-14-16,0 1-4 0,3 1 0 0,-6-2 0 16,0 1-20-16,-3-1-4 0,0 0 0 0,-3 0-8 15,-3 0 12-15,-1-2-12 0,-2-1 12 0,0 0-12 16,-3 1 11-16,0-3-11 0,-3 0 10 0,0-1-10 0,0-1 8 15,-2 1-8-15,-1-4 0 0,0 0 0 16,3 2 0-16,-3-3 8 0,0 1-8 0,0 2 0 16,3 3 0-16,0-3 0 0,0 3 8 0,0 2-8 15,0 6 0-15,3 3 0 0,-3-1 0 0,6 6 0 0,-3-1 0 16,0 6-12-16,0 0 12 0,0 0-10 0,0 0 10 0,0 0 0 16,0 6-9-16,0 2 9 0,3 2 0 0,-3 3 0 15,0 3 0-15,0 3 0 0,0-1 0 0,-3 4 21 16,0-1-2-16,0 5-1 0,0 1-18 0,-3-1 0 15,3 3-13-15,-3 3 5 0,0 0 8 0,0 2 9 16,0 3-1-16,0 0-8 0,6 3 34 0,-3 0 0 16,3 4 0-16,0 4 0 0,0-6-9 0,0 3-1 15,-3 3-1-15,6-3 0 0,-3-3 2 0,0 1 1 16,3-4 0-16,3 1 0 0,-6 0-2 0,3-3 0 16,-3 0 0-16,3 0 0 0,-3-5 13 0,-3-1 3 15,6-2 0-15,-3-2 0 0,0-3-32 0,0 0-8 16,0-3 0-16,0 0 0 0,-3-5 0 0,3 0 0 0,-3-3 0 15,0 0 0 1,0-5-76-16,3 0-16 0,-6 0-3 0,3 0-1 16,-3-3-153-16,0-2-31 0,-8-1-7 0,2-7-1 0</inkml:trace>
  <inkml:trace contextRef="#ctx0" brushRef="#br0" timeOffset="39206.7336">15602 4265 1882 0,'0'0'84'0,"0"-8"16"0,0 0-80 0,3 0-20 16,0-2 0-16,3 2 0 0,0 0 65 0,3-3 9 15,0 3 2-15,6-2 0 0,0-1-12 0,2 3-3 16,7 0 0-16,3 3 0 0,-3 0-33 0,6-1-8 16,5 1 0-16,4-3-1 0,-3 3-6 0,-1 0-1 15,-2-1 0-15,3 4 0 16,-3-1-156-16,-1 0-32 0</inkml:trace>
  <inkml:trace contextRef="#ctx0" brushRef="#br0" timeOffset="42721.7748">18516 3675 460 0,'0'0'41'0,"0"0"-33"0,3-3-8 0,0 1 0 16,-3 2 100-16,3-6 19 0,0 1 3 0,3 0 1 15,-3 2-38-15,0-5-7 0,0 3-2 0,3-3 0 16,0 3-25-16,-3 0-6 0,0-1-1 0,3-2 0 16,-3 3 0-16,3-3 0 0,-3 0 0 0,0 0 0 15,-3 0 10-15,3 3 2 0,-3-3 0 0,3 0 0 16,-6 3-5-16,0 2-1 0,3 3 0 0,-3-5 0 16,-3 0-22-16,-3-1-4 0,0 4 0 0,0-1-1 15,0 0-23-15,-3 3 0 0,-3-5 0 0,0 5 0 0,0-3 0 16,-3 3 0-16,1 0 0 0,-4 0 0 0,3 3 0 15,-3 2 0-15,0-5 0 0,-3 3 0 16,4 2 39-16,-4 3 3 0,-3-3 1 0,3 3 0 0,-3 3-26 16,1 2-5-16,2 0 0 0,-3 6-1 0,-3 0 5 0,6 2 0 15,-2 0 1-15,5 3 0 0,0 2-4 0,6-5-1 16,0 0 0-16,3 1 0 0,3 1-3 0,0-4-1 16,6-1 0-16,3 1 0 0,0 0-8 0,3-6 0 15,3 0 0-15,3 0 0 0,-3-2 0 0,3-3 0 16,6-3 0-16,-3-2 0 0,6-3 0 0,0 0 0 15,3-3 9-15,2-2-9 0,4-3 12 0,0-3-3 16,0 1 0-16,3-6 0 0,-4 3-9 0,1-6 8 16,0-2-8-16,0 0 8 0,-1-1-8 0,4-1 0 0,-3-4 0 15,0 1 0-15,3 2 0 0,-4-3 0 0,1 1 0 16,0 2 0-16,-6 3 0 0,0 0 12 16,-4 2-12-16,1 3 12 0,-3 3-12 0,-3 5 0 15,0-2 9-15,-3 2-9 0,0 0 8 0,-3 3-8 16,0 2 10-16,-6 3-10 0,0 0 0 0,0 0 8 0,0 0-8 15,6 8 0-15,-6 5 0 0,0 0 0 0,0 8 0 0,0 3 0 16,-3 3 0-16,3 5 0 0,0 2 0 0,-3 8 0 16,0 3 8-16,3 3-8 0,-6-1 11 0,0 4-11 15,0-1 0-15,-3-2 0 0,-3-1 0 0,0 4 0 16,0-6 37-16,3-1 1 0,-3-1 0 0,1-1 0 16,-4-7 2-16,3 2 1 0,-6-6 0 0,3 4 0 15,-3-6-5-15,-3 0-2 0,3-3 0 0,-2 4 0 16,2-7-15-16,0-2-3 0,-3-2-1 0,3 0 0 0,-3-6 3 15,4-3 1-15,-1-4 0 0,3-1 0 0,-3-5-9 0,3-3-2 16,-3 1 0-16,0-4 0 0,6 1-8 0,-2-3 8 16,2 3-8-16,3-6 8 0,3-5 3 0,0 0 0 15,9 1 0-15,3-7 0 0,6 1 1 0,5-3 1 16,4-2 0-16,6 0 0 0,0-4-13 16,3 1 11-16,2-2-11 0,7-4 10 0,6-2-10 0,-4 5-9 15,1-2 9-15,6-3-13 16,-4 3-68-16,-2-1-14 0,3-2-2 0,2 3-1 15,-2 2-129-15,0 0-25 0,47-29-6 0,-24 24-1 0</inkml:trace>
  <inkml:trace contextRef="#ctx0" brushRef="#br0" timeOffset="43116.0348">19323 3686 1224 0,'3'-11'54'0,"0"6"11"0,0-1-52 0,-3 1-13 0,3-3 0 0,0 0 0 16,-3 0 115-16,0 3 20 0,0-3 4 0,0 6 1 16,0 2-17-16,0 0-3 0,0 0-1 0,0 0 0 15,3 7-88-15,0 4-18 0,-3 2-3 0,3 6-1 16,2 5 39-16,-2 2 7 0,3 3 1 0,0 3 1 16,3-3-40-16,0 3-8 0,0 0-1 0,0-1-8 15,0-2 0-15,-3 0 0 0,3-2 0 0,-3-3 0 16,0 0 58-16,3-3 5 0,-3-3 1 0,-3-2 0 0,-3-3-64 15,0-2-12-15,3 0-2 0,-3-4-1 0,-3 1 46 16,3-8 9-16,0 6 1 0,0-6 1 0,0 0-21 0,0 0-4 16,0 0-1-16,0 0 0 0,0 0 24 0,0 0 5 15,0 0 1-15,-3-6 0 0,0-2-23 16,0 1-5-16,3-7-1 0,0 1 0 0,3-3-7 0,0-2-2 16,6-1 0-16,-3-5 0 0,0 3 18 0,2-5 3 15,4-1 1-15,3 1 0 0,3-1-30 0,6-2-20 16,0 0 4-16,0 3 0 0,-1 2-1 0,1 3 0 15,0 0 0-15,0 2 0 16,3 6-116-16,2 2-23 0,1 1-5 0,0 2-1032 16</inkml:trace>
  <inkml:trace contextRef="#ctx0" brushRef="#br0" timeOffset="43567.7825">20603 3723 1497 0,'9'-8'32'0,"-6"5"8"0,0-5 0 0,0 3 4 0,2 0-36 0,-2-1-8 0,0 1 0 0,-3 0 0 16,0-3 104-16,-3 0 20 0,0 0 3 0,0 3 1 16,-2-1 0-16,-1 4 0 0,-3-4 0 0,0 4 0 15,-3 2-103-15,-6 0-25 0,0 2 0 0,0 1 0 16,-3 5 0-16,-5 0 0 0,-4 0 0 0,-6 5 0 15,6 3 0-15,-2 5 0 0,2 0 0 0,3 6 0 16,0-1 33-16,6 1 2 0,1-1 0 0,2 1 0 0,3-6-24 16,3 3-11-16,0-6 10 0,6 3-10 0,0-2 25 0,3-6-1 15,3 0 0-15,0-2 0 0,3-1-24 16,3-4-9-16,0-4 0 0,6 1 0 0,-3-3 9 0,6-5 12 16,0-1-2-16,5-4-1 0,1 2-9 0,3-5 0 15,0-1 0-15,0-1 0 0,-6-4 0 0,2 0 0 16,1 1 0-16,3-3 0 0,-3-3 0 0,3 3 0 15,0-3 0-15,-1 3 0 0,-2 5 0 0,-3 0 0 16,-3 3 0-16,0 5 0 0,-3 0 35 0,-3 3 5 16,0-1 0-16,-3 6 1 0,0 3-14 0,-1 2-3 15,1 1-1-15,-3 4 0 0,0 3-23 0,-3 1-16 0,3 4 2 16,-3-2 1-16,0 3 21 0,3-1 4 0,0 1 0 16,0 2 1-16,0 3-30 0,0-1-7 0,0 4 0 15,3-1-815-15,0-2-162 0</inkml:trace>
  <inkml:trace contextRef="#ctx0" brushRef="#br0" timeOffset="44163.355">21159 3567 2188 0,'0'0'48'0,"0"0"11"0,0 0 1 0,0 0 1 0,0 0-49 0,3 8-12 0,-3 2 0 0,0 1 0 0,-3 7 54 0,3-5 8 16,-3 6 2-16,-3 2 0 0,3 3-52 0,0 0-12 16,0 5 0-16,0 3 0 0,0-3 54 0,3 0 8 15,-3 0 2-15,3 3 0 0,0-3-52 0,3 0-12 16,-3 0 0-16,3 0 0 0,0 0 0 0,0 0 0 16,-3 0 0-16,3 1 0 0,6-4 33 0,-6 0 4 15,0-2 1-15,0-3 0 0,0 1-10 0,0-1-1 16,-3-3-1-16,-3-2 0 0,0-3-26 0,3 1 0 15,-3-6 0-15,0 2 0 0,0-2 17 0,0-3-1 16,3-5-1-16,0 0 0 0,-6 6 27 0,6-6 6 16,0 0 0-16,0 0 1 0,0 0-39 0,0 0-10 15,0 0 0-15,-3-6 0 0,0 1 10 0,0 0 0 16,0-6 0-16,3 1 0 0,3-4-10 0,0 1-14 0,0-3 3 16,0-2 1-16,0-1 23 0,3 1 5 0,3-6 1 15,0 3 0-15,-3 0-19 0,6-1 0 0,0-1 0 16,3-4 0-16,0 6 0 0,0-3-9 0,2-2 1 15,4 2 0 1,3-3-22-16,3 1-4 0,3-1-1 0,-1 4 0 16,4-1-3-16,0 0-1 0,-3 0 0 0,-1 3 0 0,1 0 31 0,0 5 8 0,0 5 0 0,-6 1 0 15,-7 5-24-15,4 2-1 0,0 0 0 0,0 6 0 16,-6 2 16-16,0 1 9 0,-3-1-10 0,-1 3 10 16,7 0 18-16,-9 5 10 0,6-3 1 0,-6 4 1 15,-3-4-48-15,3 1-10 16,-6-1-1-16,0 4-1 0,-3-1 30 0,-6-2 0 0,0-1 0 0,-6 3 0 15,-9-2 17-15,0-1-3 0,1 1-1 0,-1 0 0 16,-3 2-1-16,0-3 0 0,0 1 0 0,-2 2 0 16,2-2-3-16,-6 2-1 0,0-2 0 0,0-1 0 0,-2 1-8 15,2 2 0-15,0-5 0 0,0 3 0 16,10-1-70-16,-1-2-13 0,3 0-2 0,0 0-1119 16</inkml:trace>
  <inkml:trace contextRef="#ctx0" brushRef="#br0" timeOffset="44754.022">22380 3008 1670 0,'12'-16'74'0,"-9"9"15"0,-3 1-71 0,0 1-18 0,3-3 0 0,-3 3 0 16,0 5 68-16,0 0 9 0,0 0 3 0,0 0 0 15,0 0-1-15,0 0 0 0,0 0 0 0,0 0 0 16,0 0-48-16,0 10-10 0,0 1-1 0,0 2-1 16,0 6-3-16,-3 2 0 0,3 3 0 0,-3 7 0 15,3 4-2-15,-3-6-1 0,0 3 0 0,0 5 0 16,-6 2 1-16,9 6 0 0,-9-5 0 0,3 8 0 15,0-1 6-15,-3 4 2 0,0-4 0 0,-3 1 0 16,3 2 10-16,-6 3 3 0,0-3 0 0,-5 14 0 16,-1-9-3-16,0-4 0 0,3-4 0 0,-3 3 0 0,3-7-4 15,3-1-2-15,-2-2 0 0,5-6 0 16,0-5-13-16,3-2-2 0,3-6-1 0,0 0 0 0,0-8-10 0,6-2-14 16,-3-3 3-16,3-3 1 0,0-5 37 0,0 0 7 15,0 0 2-15,0 0 0 0,3-5-8 0,3-3-2 16,0 0 0-16,3-5 0 0,0 0-10 0,3-3-3 15,0-6 0-15,-1 4 0 0,10-6-13 0,-3 3 11 16,0-5-11-16,3-1 10 0,3 1-21 0,-1-1-4 16,7 6-1-16,-3-3 0 0,0 6 25 0,-3-4 5 15,-4 9 1-15,1 0 0 0,-6 5-15 0,-3 3 0 16,0-1 0-16,0 6 0 0,-9 3-9 0,6 2-5 16,-6 3-1-16,3 6 0 0,-3 1 15 0,-3-1 0 15,3 7 0-15,-3-3 0 0,3 4 0 0,0-1 0 0,0 3 0 16,0-1 0-16,0-1 0 0,0-1 0 0,6 0 0 15,-1 0 0-15,-2-2 0 0,3 2 0 0,3-3 0 0,0 1 0 32,0-3-76-32,3-3-15 0,0 0-3 0,-3 0-1195 0</inkml:trace>
  <inkml:trace contextRef="#ctx0" brushRef="#br0" timeOffset="45201.8247">23487 3762 1670 0,'0'-8'148'0,"9"3"-118"16,-6-3-30-16,6-2 0 0,-3-1 70 0,0 3 8 15,0-2 2-15,-3 2 0 0,3 2-5 0,-3 1-1 16,-12 2 0-16,9 1 0 0,-6 2-16 0,0-3-3 16,-9 0-1-16,0 6 0 0,3 0-54 0,-6 2-8 15,-3 0-4-15,0 3 0 0,1 8 20 0,2-3 3 16,3 3 1-16,0 3 0 0,3-1-12 0,3 1 0 16,-3 2 0-16,3-3 0 0,9 4 0 0,-3-1 0 15,0-3 0-15,3 1 0 0,0 2 14 0,6-2 1 0,-6-4 0 16,12 4 0-16,-6-1-24 0,3 4-5 0,0-4-1 15,0 1 0-15,-3-1 15 0,3 3 0 0,0 1 0 0,-6-1 0 16,6 0 0-16,-9 0 0 0,6-2 0 16,-3 2 0-16,0-3 48 0,-3 1 13 0,-3-3 3 0,-6 2 0 15,9-2 0-15,-9 0 0 0,0-3 0 0,-3-5 0 16,6 3-52-16,-9-1-12 0,6 1 0 0,-6-3 0 16,0 0 54-16,-5-3 8 0,-1 3 2 0,-9 0 0 15,0-6-52-15,0 4-12 0,-2-4 0 0,2-2-919 16,0 0-186-16</inkml:trace>
  <inkml:trace contextRef="#ctx0" brushRef="#br0" timeOffset="48193.0775">4642 6546 867 0,'0'0'38'0,"6"-5"9"0,0-1-38 0,0-2-9 0,-3 3 0 0,3 0 0 15,-3-1 90-15,-3 6 16 0,3-5 3 0,-3 5 1 16,0-5-22-16,3 0-5 0,0-3-1 0,-3 8 0 16,0 0-20-16,0-6-4 0,-3 1-1 0,3 0 0 15,0 5-16-15,-3-6-3 0,0 1-1 0,0 0 0 0,0 2-17 0,0 1-3 16,-3-4-1-16,0 4 0 0,-3-1 1 0,3 0 0 15,-6 3 0-15,4-2 0 0,-4 2-5 0,-3 0-2 16,3 0 0-16,-6 0 0 0,0 2-1 16,3-2 0-16,-9 3 0 0,4 0 0 0,2 2-1 15,-6 0 0-15,0 0 0 0,0 3 0 0,0 0-8 0,1 3 0 16,-1 0 0-16,0-1 8 0,0 1-8 0,-3 2 0 16,1 3 0-16,-1-3 0 0,-3 0 0 0,-3 6 0 15,4-3 0-15,-4 0 0 0,3 2 0 0,0 3 0 16,4 0 0-16,2 1 0 0,0-1 0 0,0 0 0 15,0 0 0-15,0 0 0 0,4 0 0 0,-4 3 0 16,6-3 0-16,-3 6 8 0,0 2-8 0,0 0 0 16,1 0 0-16,-1 0 8 0,-3 3-8 0,3 2 0 15,3 3 9-15,0 0-9 0,4 1 12 0,-1-1-1 16,3 2-1-16,0 1 0 0,6 0 7 0,0-1 2 0,6-2 0 16,0 0 0-16,0 6-2 0,6-4 0 0,0 4 0 15,3-4 0-15,6 1 8 0,0 0 2 0,8-1 0 0,-2-4 0 16,0-1-1-16,3-2 0 0,-3-3 0 15,5-5 0-15,-2 0 1 0,3-3 0 0,0-5 0 0,0 5 0 16,2-5 2-16,-2 0 1 0,3-3 0 0,3 0 0 16,5-5-19-16,-2-3-11 0,0 1 12 0,0-4-12 15,-4-2 19-15,1-2-3 0,0-1-1 0,-3-2 0 16,-1-3-3-16,1 0 0 0,-3 0 0 0,0-5 0 16,-4-1-4-16,1-1-8 0,-3-1 11 0,0 0-11 15,-3 0 9-15,0 0-9 0,-3 0 0 0,-4 3 9 16,1-3-9-16,-3 3 0 0,-3-3 0 0,0 0 0 0,-3 3 0 15,0 0 0-15,0-3 8 0,-3 0-8 0,-6 3 0 16,0-1 0-16,-3-1 0 0,0-1 0 0,-3 0 0 16,1 0 0-16,-7 3 0 0,-3-3 0 0,3-3 0 0,-3 3-17 15,3 1 4-15,0 1 1 0,1 1-2 0,-1 0 0 16,0 5 0-16,3 3 0 0,0-1 5 0,6 4 1 16,-3-1 0-16,3 3 0 0,3 0 8 0,6 0 0 15,-9 3 0-15,9-3 0 0,0 0 0 0,0 0-8 16,0 0 8-16,0 0 0 0,0 5-8 0,0-5 8 15,3 5-8-15,3 1 8 0,3-1 0 0,0 0 0 16,3-5 12-16,3 0-4 0,0 0-8 0,3 0 0 16,0-2-8-16,2 2 8 0,1-3 0 0,3 3 19 15,0-3-3-15,3 3-1 0,-3 0-15 0,2 0 0 16,4 0 0-16,-3 3 0 0,0-3 0 0,-4 0 0 0,1 0 0 16,0 3 0-1,0-3-80-15,0 2-20 0,-3 1-3 0,2 0-659 0,-2 2-132 16</inkml:trace>
  <inkml:trace contextRef="#ctx0" brushRef="#br0" timeOffset="48868.876">5610 7038 345 0,'0'0'31'0,"0"0"-31"0,0 0 0 0,0 0 0 16,0 0 188-16,0 0 31 0,-3-3 6 0,3 3 2 16,0 0-83-16,0 0-16 0,0 0-3 0,0 0-1 15,0 0-40-15,0 0-9 0,0 0-2 0,6-2 0 16,-6 2-18-16,12-3-4 0,2-2-1 0,1 2 0 16,0 0 10-16,3 1 3 0,0-4 0 0,0 1 0 15,6 0 0-15,-1 2 0 0,1-5 0 0,3 3 0 16,3 2-25-16,0 1-5 0,-1-1-1 0,1-2 0 15,3 2-11-15,-3 0-2 0,-1 1-1 0,-2-1 0 16,0 1-2-16,3-1-1 0,2 0 0 0,-5 1 0 0,0 2-15 16,0 0 0-16,0-3 0 0,-1 3 0 0,-2-3 0 0,3 3 0 15,0 0-11-15,-3 0 11 0,-4-2 0 0,1-1 0 16,-3 3 0-16,3-3 0 0,-3-2 0 0,0 2 0 16,-3 1 9-16,-1-3-9 0,1-1 0 0,-3 4 9 15,0-4-9-15,-3 1 0 0,0 2 0 0,-3 1 0 16,-3-1 0-16,-3 3 0 15,0 0-48-15,0 0-8 0,0 0 0 0,0 0-1 16,0 0-146-16,-3 5-29 0,-9 1-5 0</inkml:trace>
  <inkml:trace contextRef="#ctx0" brushRef="#br0" timeOffset="49270.3096">5967 7281 1414 0,'0'0'31'0,"-9"3"6"0,3 2 2 0,-3 1 1 0,0-1-32 0,3 0-8 0,-3-2 0 0,0 2 0 16,3 0 93-16,0-5 17 0,0 3 3 0,6-3 1 15,0 0-50-15,0 0-9 0,0 0-3 0,0 0 0 16,0 0 11-16,0 0 1 0,0 0 1 0,0 0 0 15,0 0-25-15,0 0-6 0,0 0-1 0,9 3 0 0,0-3 7 16,0 0 2-16,3 0 0 0,-3-3 0 0,0 0-15 0,3 3-3 16,0-2-1-16,-3-1 0 0,6 3-2 0,-6-3 0 15,2 3 0-15,-2 0 0 0,3-5-1 16,0 3-1-16,-3-4 0 0,3 4 0 0,3-1 3 0,0 0 1 16,3-2 0-16,0 0 0 0,2 2 6 0,1-2 2 15,0-1 0-15,3 1 0 0,3 3-17 0,2-4-3 16,-2 1-1-16,3 2 0 0,0-2-10 0,-3 2 0 15,-1 1 9-15,-2-4-9 0,0 4 0 0,-3-4 0 16,0 1 0-16,2 3 0 0,-2-1 0 0,0 0 0 16,-6 3 0-16,3 3 0 15,0 0-109-15,-6 2-23 0,-6 3-5 0</inkml:trace>
  <inkml:trace contextRef="#ctx0" brushRef="#br0" timeOffset="50185.3504">7979 6178 345 0,'0'-16'15'0,"6"11"4"0,-3-3-19 0,3-3 0 16,-3 1 0-16,3-1 0 0,-3 3 254 0,3 0 47 15,-3 0 10-15,-3 0 1 0,3 3-167 0,-3 0-33 16,0 0-8-16,0-1 0 0,0 6-36 0,0 0-8 15,-3-2 0-15,3 2-1 0,0 0-30 0,-9 2-5 16,0 4-2-16,-3 1 0 0,6 7 14 0,-6-1 4 16,0 5 0-16,-6 4 0 0,3 7-11 0,1 2-1 15,-4 4-1-15,0 2 0 0,-3 0 1 0,0 5 1 16,-3 1 0-16,1 2 0 0,-1 0 4 0,-3-3 1 16,6 3 0-16,0 0 0 0,3 0 4 0,1 0 1 15,2 0 0-15,3 0 0 0,3-3-11 0,0 3-3 0,6-3 0 16,0 1 0-16,6-1 5 0,0 3 1 0,6 0 0 15,-3 0 0-15,0 0-3 0,3 0-1 0,0 3 0 16,3-3 0-16,-1-6-11 0,1 1-1 0,3-3-1 16,-3 0 0-16,6 0-6 0,-3 0-8 0,3-5 11 15,-3 0-11-15,2 2 8 0,1-2-8 0,3 0 0 16,0-11 0 0,3-3-70-16,0-7-18 0,2-6-3 0,4-8-1 0,3-2-112 0,3-8-22 15,-4-8-5-15</inkml:trace>
  <inkml:trace contextRef="#ctx0" brushRef="#br0" timeOffset="50789.21">8411 6419 2084 0,'0'-8'46'0,"3"-3"10"0,-3 1 1 0,6 2 1 0,0-3-46 0,-3 6-12 15,2 0 0-15,1 2 0 0,0-2 56 0,0 2 10 16,-6 3 2-16,9 0 0 0,3 3-20 0,-3 2-4 16,0 3-1-16,3 2 0 0,-3 6-14 0,0 3-2 15,0 5-1-15,0 2 0 0,3 1 10 0,-4 4 3 16,4 4 0-16,-3-1 0 0,3 3-12 0,0 0-3 15,3 0 0-15,-3 8 0 0,3 0 18 0,3 0 3 16,-3 0 1-16,2-2 0 0,-2-1-26 0,-3-2-6 0,3-1-1 16,0-2 0-16,-3-5-2 0,3 0-1 0,-6-3 0 0,3-3 0 15,-1 1 2-15,1-3 1 0,-3-3 0 0,-3 3 0 16,-3-6 7-16,3 1 2 0,3-1 0 0,0 1 0 16,0-6-4-16,-3 3-1 0,0-6 0 0,3 4 0 15,0-6-8-15,-3-1-1 0,0 1-8 0,3-5 12 16,-3 2-12-16,-1-2 11 0,4 2-11 0,-6-2 10 15,3-3-2-15,0 0-8 0,3 0 12 0,-3-3-4 16,0 3 0-16,-3-5-8 0,3 2 12 0,0-2-4 0,0-3 11 16,0 0 1-16,-3-2 1 0,3-1 0 0,0-5-12 15,0 0-9-15,0-5 12 0,3 0-12 0,-3 0 8 16,3-6-8-16,-4-4 0 0,7-4 0 0,0-2 9 16,3-3-9-16,0-2 0 0,3 0 9 0,3-3-9 15,3-6 0-15,5-1 0 0,4-1 0 0,0 5-14 0,3 0 5 16,2 3 1-16,-2 6 0 0,-6 4 8 0,-1 1 0 15,-2 5 0-15,-6 8 0 0,0 0 0 0,-6 2 0 16,0 3 0-16,-3 3-8 0,-3 0 8 0,-3 5 0 16,-1 0 0-16,1 2 0 15,-3 1-42-15,-3 5-13 0,0 0-2 0,0 0-1 16,0 0-112-16,0 8-22 0,-6 3-5 0,-2-1-1 0</inkml:trace>
  <inkml:trace contextRef="#ctx0" brushRef="#br0" timeOffset="51627.2265">9726 7051 1720 0,'0'0'76'0,"0"0"16"0,0 0-73 0,6 8-19 15,0 3 0-15,-3 2 0 0,3 3 98 0,-3 2 16 16,-3 6 3-16,0 3 1 0,3 4-22 0,-3 4-5 16,-3-4-1-16,0 4 0 0,0-3-31 0,-3-1-7 15,0-2 0-15,0 1-1 0,-3-4-19 0,0 0-3 16,0-4-1-16,1-1 0 0,-4 3-14 0,0-3-3 15,-3-3-1-15,0 1 0 0,-3-1-10 0,3-2 0 16,0 0 0-16,0-5 0 16,4-1-184-16,-4-4-38 0</inkml:trace>
  <inkml:trace contextRef="#ctx0" brushRef="#br0" timeOffset="52303.5809">10682 6551 979 0,'3'-5'87'16,"0"0"-70"-16,0-3-17 0,3 0 0 0,-3 0 107 0,0 0 17 0,3-3 4 0,0 3 1 15,-4 0-10-15,4 3-3 0,3-3 0 0,0 3 0 16,-3-3-40-16,0 5-8 0,3 1-1 0,0 2-1 15,0-3-18-15,0 0-3 0,-3 6-1 0,0 0 0 16,3 2-10-16,-6 0-2 0,3 3-1 0,-3 5 0 16,3 1 1-16,0 1 1 0,-6 4 0 0,0 2 0 15,0 3-1-15,0 2 0 0,0 3 0 0,0 3 0 16,-3 5 20-16,0 0 3 0,3 0 1 0,3 3 0 16,-3-3-8-16,0 0 0 0,0 0-1 0,3-2 0 15,0-4-15-15,0-2-2 0,-3 1-1 0,2-4 0 0,4 0-1 16,-3-4-1-16,-3-1 0 0,3 0 0 0,-3 0-27 0,3-2 0 15,-6-4 0-15,3 1 0 0,3-2 0 0,0-1 0 16,-3-3 0-16,0 1 8 0,0 0-8 0,0-1 0 16,-3-2 0-16,3 0 0 0,0 0 0 0,0-3 0 15,-3 1 0-15,3-6 0 16,0 0-131-16,0 0-21 0,0 0-5 0,0 0-1 16,0 0-63-16,-3-6-13 0,-6-12-2 0,7-3-1 0</inkml:trace>
  <inkml:trace contextRef="#ctx0" brushRef="#br0" timeOffset="52727.1133">10908 6474 1652 0,'-3'-13'73'0,"3"8"15"0,0-3-70 0,0 0-18 0,0 3 0 0,0-1 0 16,0 6 42-16,0 0 5 0,3-5 1 0,0 0 0 16,-3 5-20-16,6-3-3 0,-6 3-1 0,6-2 0 15,0 2 7-15,3 0 1 0,0 0 0 0,-3 0 0 16,3 0-8-16,-1 0-2 0,4-3 0 0,0 0 0 16,0 1 22-16,3-1 5 0,0-2 1 0,3 2 0 15,0-2-14-15,0-1-2 0,2 1-1 0,4 0 0 16,3 2 2-16,-3-2 0 0,0 0 0 0,2-1 0 0,4-2-14 0,0 0-2 15,0 0-1-15,2 3 0 0,-2-3 13 0,0 3 2 16,3 0 1-16,-4-1 0 0,-2 4-34 0,3-1 0 16,0-2 0-16,0 5 0 0,-1 0 0 0,1-3 0 15,-3 1 0-15,0-1 0 0,-4 3 0 0,1 0 0 16,-3 0 0-16,0-3 0 0,-3 1 0 0,-3-1 0 16,-3 3 0-16,0 0 0 15,-4 0-19-15,-2 0-10 0,-6 0-3 0,0 0 0 16,0 0-35-16,0 0-7 0,0 0-2 0,-6 5 0 15,-2-2-92-15,-7 2-20 0,0 3-3 0,-6 0-1 0</inkml:trace>
  <inkml:trace contextRef="#ctx0" brushRef="#br0" timeOffset="53030.623">11042 6845 1638 0,'0'0'36'0,"0"0"7"0,0 0 1 0,0 0 3 0,-3 5-38 0,3-5-9 0,0 0 0 0,0 0 0 15,0 0 98-15,3 5 18 0,-3-5 3 0,6 6 1 16,6-4-46-16,-3-2-9 0,6 0-1 0,-1-2-1 16,7-1-12-16,3 0-3 0,0 1 0 0,3-4 0 15,-3 1-9-15,2-3-3 0,1 3 0 0,3 0 0 0,0-1-2 16,-1 1-1-16,1 0 0 0,0-1 0 15,-3-1-33-15,0 1 0 0,-4 1 0 0,4 0 0 0,-6-1 0 16,3 1 0-16,-3 0 0 0,-1 2-12 0,-2 0-4 0,-3 3 0 16,-3 0 0-16,0-2 0 15,-3-1-107-15,0 3-21 0,-6 3-5 0,-3-3-543 16,0 0-108-16</inkml:trace>
  <inkml:trace contextRef="#ctx0" brushRef="#br0" timeOffset="53319.7495">10854 7260 921 0,'-9'5'40'0,"9"-5"10"0,-3 6-40 0,3-6-10 0,0 0 0 0,-2 5 0 16,-1-2 196-16,0 2 36 0,3-5 8 0,0 0 2 15,0 0-103-15,6 8-21 0,-6-8-4 0,8 5-1 16,1 1-42-16,3-4-9 0,0 1-2 0,3-1 0 16,3-2-16-16,0 3-3 0,3-6-1 0,5 1 0 15,1-1-22-15,3-2-5 0,3 0-1 0,2-3 0 16,7 0-12-16,-3 0 0 0,2 2 0 0,4-1 0 16,-3 1-11-16,-1-2 11 0,-2 0-10 0,6-2 10 15,-4 2-232-15,1-5-40 16,39-16-8-16,-16 2-1 0</inkml:trace>
  <inkml:trace contextRef="#ctx0" brushRef="#br0" timeOffset="53878.2963">12596 5956 1555 0,'3'-6'138'0,"3"1"-110"0,-3 0-28 0,6-3 0 16,-1 3 28-16,1-1 1 0,0 4 0 0,3 2 0 0,-3 0 43 0,3 2 9 15,0 1 2-15,3 2 0 16,0 6-15-16,-3-1-4 0,5 6 0 0,-2 6 0 15,0-1-13-15,3 5-3 0,-3 3-1 0,3 3 0 0,0 0-24 16,-3 5-5-16,-3 2-1 0,5 6 0 0,-5 3 53 0,3 0 10 16,-3-1 3-16,0 6 0 0,-6-2-15 15,3 1-4-15,-3-1 0 0,0 2 0 16,-3 0-25-16,-3-3-6 0,-3-3-1 0,3 6 0 0,-9-8 10 16,3 0 2-16,-6 0 0 0,0 3 0 0,0-8-20 0,-3-1-4 15,-3 1-1-15,1 0 0 0,-4-3-11 0,-3 0-8 16,3-5 9-16,-6 2-9 0,3-5 12 0,1-3-3 15,-7-2-1-15,3 0 0 16,-3-3-44-16,4-2-10 0,2-6-2 0,0 0 0 16,0 0-127-16,0-7-25 0,0 2-6 0</inkml:trace>
  <inkml:trace contextRef="#ctx0" brushRef="#br0" timeOffset="61360.0075">3770 9443 1278 0,'0'-8'113'0,"-3"0"-90"0,-3 0-23 0,3 0 0 16,-3 0 89-16,3 0 14 0,0 0 2 0,0 0 1 16,0 1-9-16,0-1-1 0,0 0-1 0,3 2 0 15,0-2-20-15,0 3-4 0,0 0-1 0,0 5 0 16,0 0-38-16,6-3-7 0,-6 3-1 0,0 0-1 16,6-2-2-16,-6 2 0 0,0 0 0 0,9 2 0 15,-3 1 0-15,-6-3 0 0,9 5 0 0,0 0 0 16,-6 3-10-16,3 3-3 0,3 0 0 0,-3 4 0 15,0 7 0-15,3 1 0 0,-3 7 0 0,6 4 0 0,-3 6 8 0,3 5 2 16,-1 0 0-16,1 2 0 0,0 3 15 16,3-2 3-16,0 0 1 0,-3 2 0 0,3-2-10 15,-3-3-3-15,-3-3 0 0,3 3 0 0,-4-8 8 16,4 0 0-16,-3 3 1 0,0-6 0 0,0-2-15 0,0 0-3 16,0-3-1-16,0 0 0 0,-3-3-3 0,0 1-1 15,0-4 0-15,0-1 0 0,0-1-10 0,0-3 12 16,-3-2-12-16,0 0 12 0,0-3-12 15,3-2 10-15,-3-1-10 0,-1-2 10 0,1 0-10 0,0 0 0 16,-3-8 9-16,0 0-9 0,0 0 8 0,3 6-8 16,-3-6 8-16,0 0-8 0,0 0 8 0,0 0-8 15,0 0 10-15,0 0-10 0,0 0 11 0,0 0-11 16,0 0 12-16,6-3-12 0,0-2 16 0,-3-3-4 16,3 0-1-16,-3-3 0 0,0-2-11 0,0-3 0 15,0 0 0-15,3-2 0 0,-3-3 0 0,3-3 0 16,0-3 9-16,0 1-9 0,0-1 0 0,3-4 8 15,-3-4-8-15,3-2 0 0,3 0 0 0,0-5 0 0,-4-3 0 16,7 0 8-16,6 0-8 0,-3-3 0 0,3 1 0 0,0-1 0 16,3 0 0-16,-1 6 0 0,1 0 0 0,0 2 0 15,0 3 0-15,-6 3 0 0,2 4 0 0,-5 7 0 16,0 1 0-16,0 4 0 0,-3-1 0 0,3 4 0 16,-6 1 0-16,0 1 0 0,-3 5 0 0,3 0-8 15,-3 3 8-15,-3 0 0 0,-3 5 10 0,3-6-10 16,-3 6-87-16,0 0-23 15,0 0-5-15,0 0-1 0,0 0-108 0,-3 8-23 16,-3-2-4-16,3 2-1 0</inkml:trace>
  <inkml:trace contextRef="#ctx0" brushRef="#br0" timeOffset="61826.3842">5056 9813 576 0,'0'0'51'0,"0"0"-41"0,0 0-10 0,0 0 0 16,0 0 220-16,0 0 43 0,0 0 8 0,0 0 1 15,0 0-128-15,9 0-25 0,0 0-6 0,3 3-1 16,0-3-25-16,0 0-6 0,3-3-1 0,-1 3 0 16,4 0-20-16,0 0-5 0,6 0-1 0,-3 0 0 15,6-2-5-15,2-1-1 0,-2 0 0 0,3-2 0 16,3 0-16-16,-1 0-3 0,1-1-1 0,0 1 0 15,0-3-9-15,-7 3-3 0,4-1 0 0,0 1 0 16,0 0-6-16,-7-3-2 0,4 3 0 0,-3-1 0 16,3 1 0-16,-3 0 0 0,-3 2 0 0,-4-2 0 15,4 0-8-15,-6 2 0 0,3 0 0 0,-3 1 0 0,-6 2 0 16,3-3 8-16,-3 3-8 0,-9 0 8 16,0 0-35-16,0 0-7 0,0 0-2 15,0 0 0-15,-3 5-150 0,-3 3-30 16,-6 0-7-16,0 0-1 0</inkml:trace>
  <inkml:trace contextRef="#ctx0" brushRef="#br0" timeOffset="62029.7116">5211 10107 1652 0,'0'0'73'0,"0"0"15"0,0 0-70 0,9 0-18 16,0 0 0-16,0 0 0 0,0 0 96 0,-3 0 16 0,5 0 4 0,4-3 0 15,0 1 0-15,0 2 0 0,-3 0 0 0,6-3 0 16,3 3-42-16,0-2-8 0,2-4-2 0,1 4 0 16,0-4-42-16,0 4-9 0,0-4-1 0,-1 4-1 31,1-1-46-31,0-2-9 0,0 2-1 0,3 0-1135 0</inkml:trace>
  <inkml:trace contextRef="#ctx0" brushRef="#br0" timeOffset="63676.5562">6398 9750 990 0,'0'0'21'0,"0"0"5"0,0 0 1 0,0 0 1 0,0 0-28 0,3-5 0 0,0-1 0 0,0 1 0 15,-3 2 89-15,0-2 12 0,0 5 3 0,3-5 0 16,-3 2-29-16,0 3-6 0,0 0-1 0,3-5 0 16,0 0-6-16,-3 5-2 0,3-6 0 0,-3 1 0 15,3 0-4-15,-3 5-2 0,3-3 0 0,-3 3 0 16,0 0-33-16,0 0-6 0,6-3-2 0,-6 3 0 16,3-5 3-16,-3 5 1 0,0 0 0 0,0 0 0 15,0 0-17-15,0 0 0 0,0 0 0 0,0 0 0 0,3-3 0 0,-3 3 8 16,0 0-8-16,0 0 0 0,0 0 8 0,0 0-8 15,0 0 0-15,0 0 0 0,6-5 15 0,-6 5-4 16,0 0-1-16,0 0 0 0,0 0 3 0,0 0 1 16,0 0 0-16,3-5 0 0,0 2-4 0,-3 3-1 15,0 0 0-15,0 0 0 0,0 0-9 0,0 0 8 16,0-5-8-16,0 5 8 0,0 0-8 0,3-5 0 16,-3-1 9-16,0 6-9 0,0 0 8 0,0 0-8 15,0-5 10-15,3 0-10 0,-3 5 8 0,0-6-8 16,0 4 0-16,0-3 9 0,0 5-9 0,0-6 12 15,-3 1-12-15,3 0 12 0,0-1-4 0,0 4 0 16,0-6 0-16,0 8 0 0,0-3 0 0,0-5-8 16,0 0 12-16,3 0-4 0,-3 3-8 0,3-3 0 15,0 3 0-15,0-3 0 0,0 3 8 0,0-3-8 16,0-3 0-16,0 3 8 0,0 0-8 0,0 3 0 0,0 0 0 16,0-1 8-16,-3 1-8 0,0 5 12 0,3-5-12 0,0-1 12 15,0-1-12-15,0 1 12 0,-3 6-12 0,0 0 12 16,3-2-12-16,-3 2 0 0,0 0 0 0,3-6 8 15,3-2-8-15,0 3 0 0,0 0 0 0,-4-1 0 16,1 1 0-16,0 0 0 0,3 0 0 0,0-1 0 16,-3 1 0-16,3-3 10 0,0 3-10 0,0-1 10 15,0 1-10-15,0 3 12 0,-3-4-12 0,3 1 12 16,0 2-12-16,-3-2-11 0,0 2 3 0,3 1 0 16,-3-1 8-16,0 0 11 0,-3 3-3 0,6-2 0 0,-6 2-8 15,3 0 0-15,3-3-12 0,0 3 12 0,-6 0 0 16,6 0 0-16,3 0 0 0,-1 0 0 0,-2 3-8 0,0-1 8 15,0 1 0-15,0 2 0 0,3 1 0 0,0 2 0 16,-3 2 0-16,-3 1 0 0,3 5 0 0,-3 0 0 16,0 5 0-16,-3 0 0 0,0 5 0 0,0 6 0 15,0 0 0-15,-6 0 0 0,6 2 0 0,-3 0 0 16,0-2 0-16,-3 3 0 0,0-4 0 0,0 1 0 16,0 0 12-16,0-3-4 0,0 3-8 0,-3-3 0 15,3-3 0-15,1-2 0 0,2 0 12 0,-3 0-2 16,-3-6-1-16,6 1 0 0,0-1 8 0,3-2 2 15,-6 0 0-15,3-5 0 0,-3-1-6 0,6-2-1 16,0 0 0-16,-3-3 0 0,3 3 5 0,0-8 1 16,0 0 0-16,0 0 0 0,0 0-6 0,0 0-2 15,0 0 0-15,0 0 0 0,6-2-2 0,3-1 0 0,-3 0 0 16,3-5 0-16,0 0 7 0,-1-2 1 0,-2-1 0 16,3-5 0-16,3 0 1 0,0 1 1 0,0-4 0 15,0-2 0-15,0-3 0 0,3 0 0 0,0 0 0 0,5-2 0 16,-2-3-4-16,3 0-1 0,-3-3 0 0,3 3 0 15,0-3-13-15,0 0 9 0,-1-2-9 0,1 2 8 16,0-5-8-16,3 6 0 0,-6-1 0 0,3 3 0 16,-1 5 0-16,1 0-17 0,-3 3 2 0,0 0 1 15,-3 2-34 1,3 1-6-16,-6 2-2 0,0 3 0 0,2-1-91 0,-2 4-18 0,3 2-4 16,0 3-1-16</inkml:trace>
  <inkml:trace contextRef="#ctx0" brushRef="#br0" timeOffset="64166.2555">7274 9805 1609 0,'-9'-2'71'0,"9"2"15"0,0 0-69 0,0 0-17 16,0 0 0-16,6-5 0 0,3 2 75 0,-1 0 11 0,4-2 2 0,0 0 1 15,0-1-19-15,0-2-4 0,6-2-1 0,-3 2 0 16,3-5-17-16,-3-1-4 0,2 1-1 0,1 0 0 16,3 0-15-16,-3-3-2 0,0 3-1 0,-3-3 0 15,3 3-12-15,-4-3-2 0,-2 0-1 0,-3 3 0 16,0-3-10-16,0 2 12 0,0 1-12 0,-3-3 12 15,-6 3-3-15,0-3 0 0,6 0 0 0,-6 1 0 16,-3 1 0-16,0 1 0 0,-3 0 0 0,3 2 0 16,0-2-1-16,-3 2-8 0,0 3 12 0,0 3-4 15,-3 3-8-15,3-1 0 0,-3 0 9 0,1 3-9 16,-4 3 0-16,3 0 0 0,3-1 0 0,-3 3 0 16,-3 3 0-16,3 6 0 0,-3-1 0 0,3 3 0 15,-3 2 0-15,0 3 9 0,0 3-9 0,1 3 10 16,-1-3 1-16,3 2 0 0,3-2 0 0,0 2 0 0,0 1 0 15,3-1 0-15,3 1 0 0,0-4 0 0,3-1 2 0,3 1 1 16,-3-1 0-16,6-1 0 0,-3 0-6 0,0-3-8 16,3 1 11-16,-1-3-11 0,1 0 12 0,0-3-12 15,3 3 12-15,0-3-12 16,0 0-35-16,0-2-13 0,0 2-4 0,3-5-732 16,0-3-148-16</inkml:trace>
  <inkml:trace contextRef="#ctx0" brushRef="#br0" timeOffset="64537.9943">7884 9562 1497 0,'0'0'133'0,"0"0"-106"0,0-3-27 0,0 3 0 16,0 0 100-16,0 0 14 0,0 0 3 0,0 0 1 15,6 8-29-15,0 0-5 0,0 6-2 0,0 1 0 16,3 4-26-16,-4-1-4 0,-5 4-2 0,6 1 0 15,0-1-10-15,-3 1-1 0,0 4-1 0,0-3 0 16,0-3-2-16,3 5 0 0,-3-5 0 0,-3 1 0 16,-3-7-6-16,3 1-2 0,0-2 0 0,3-1 0 15,-3-3-8-15,0 1-1 0,0-3-1 0,0 0 0 16,0-8 1-16,0 0 0 0,0 0 0 0,0 0 0 16,0 0 10-16,0 0 3 0,0 0 0 0,-3-8 0 15,3 0-8-15,3 0-2 0,-6-3 0 0,3-2 0 16,0-5-10-16,0-1-1 0,6-2-1 0,0 0 0 0,-3-3-10 15,9 0 8-15,3 0-8 0,0-5 8 0,3 0-8 16,0-3 0-16,-1 3 0 0,7 0 0 0,0 0 8 0,3 5-8 16,-3 3 12-16,2 3-4 0,-2-1-20 0,3 6-5 15,-6 0-1-15,0 5 0 16,0 0-97-16,-1 3-19 0,1-1-4 0,-3 4-1102 16</inkml:trace>
  <inkml:trace contextRef="#ctx0" brushRef="#br0" timeOffset="64836.0186">8545 9438 1555 0,'0'0'138'0,"0"0"-110"0,0 0-28 0,9-3 0 16,-1-2 129-16,1 2 21 0,6 0 4 0,3-2 1 16,3 3-41-16,6-6-8 0,0 0-2 0,2 2 0 15,1-4-41-15,6 2-9 0,2-3-2 0,4 1 0 16,-6-1-20-16,6 1-5 0,-1-1-1 0,1 3 0 16,-3 0-16-16,-4 0-10 0,-2 3 12 0,0 0-12 15,-3 2 0-15,-4-2 0 0,-2-1 0 0,0 1 0 16,-3 2-102-16,0-2-27 0,-6 2-6 15,-1-2-969-15</inkml:trace>
  <inkml:trace contextRef="#ctx0" brushRef="#br0" timeOffset="65150.1665">9030 8734 2026 0,'-9'-8'90'0,"9"8"18"0,0 0-86 0,0 0-22 16,0 0 0-16,0 0 0 0,0 0 64 0,0 8 9 15,-3 2 2-15,3 4 0 0,-3 4 0 0,0 3 0 0,3 3 0 0,-3 5 0 16,3 0-18-16,-3 8-3 0,0 1-1 0,0 4 0 16,3-2 0-16,-3 2 0 15,3-2 0-15,-3-1 0 0,6 1-21 0,-3 0-5 0,-3-3-1 16,0 2 0-16,3 1-4 0,0 0-1 0,-3-1 0 15,0-2 0-15,-3 3-11 0,3-3-2 0,-3-2-8 16,-3 2 12-16,0-3-12 0,0 0 8 0,3 3-8 0,1-2 0 31,-7-3-42-31,3-3-14 0,3-5-4 0,0 2 0 0,0-5-112 16,3 0-24-16,-3-5-4 0</inkml:trace>
  <inkml:trace contextRef="#ctx0" brushRef="#br0" timeOffset="65404.7049">9369 9504 2232 0,'0'0'99'0,"0"0"20"0,0 0-95 0,3 5-24 15,0 0 0-15,0 3 0 0,0 0 46 0,0 6 5 16,0-1 1-16,-3 3 0 0,3 2 23 0,0-2 5 15,0 3 0-15,0-1 1 0,0 1-19 0,0-1-4 16,0 1-1-16,3-1 0 0,-3 1-28 0,3-1-5 16,3-5-2-16,-3 1 0 0,0-4-14 0,2 1-8 15,-5-3 10-15,3 0-10 16,0 0-140-16,0-3-35 0,0 0-6 0</inkml:trace>
  <inkml:trace contextRef="#ctx0" brushRef="#br0" timeOffset="65556.5567">9735 9118 1670 0,'0'-6'148'0,"-3"-2"-118"0,0 0-30 0,3 0 0 15,0 8 247-15,0 0 43 0,0 0 9 0,0 0 1 16,0 0-212-16,0 0-44 0,0 0-8 0,3 8-1 16,0-2-107-16,-3 4-20 0,0 3-5 0,-3 1-1083 15</inkml:trace>
  <inkml:trace contextRef="#ctx0" brushRef="#br0" timeOffset="66596.0992">10342 9131 806 0,'6'-11'72'0,"-3"6"-58"16,0-3-14-16,-3 0 0 0,3 3 296 0,0-1 57 16,0 1 11-16,-3-3 3 0,0 0-191 0,3 3-37 15,0 0-8-15,-3 5-2 0,0 0-61 0,0 0-13 16,0 0-3-16,0 0 0 0,0 0-28 0,0 0-5 16,-6 2-2-16,0 1 0 0,-3 0-17 0,3 5 10 15,-2-3-10-15,-1 5 8 0,-3 1 4 0,0 5 1 16,0 0 0-16,-3 5 0 0,-3 0 3 0,3 0 0 0,-3 3 0 15,3 0 0-15,1 0 0 0,2 0 1 0,-3-1 0 0,3 4 0 16,3-1-1-16,0-2 0 0,0 0 0 0,3 5 0 16,0-3 8-16,0 1 2 0,3-3 0 0,0 2 0 15,0-2-26-15,3-3 0 0,0-2 0 0,3-1 0 16,0 1 0-16,0-3 0 0,0-3 0 0,0 3 0 16,3-3 0-16,3 0 0 0,-3 0 9 0,0-5-9 15,3 3 0-15,0-3 0 0,3 0 0 0,0-3-8 16,3-2 8-16,-1-1 0 0,1 1 10 0,3-6-10 15,0 1 11-15,3-1-11 0,0-5 12 0,0 3-12 16,-1-6 10-16,4 1-10 0,-3-4 8 0,3-1-8 0,0-1 8 16,2-3-8-16,-5 1 0 0,6-6 8 0,-3 0-8 15,-3-2 0-15,6-1 0 0,-4 1 0 0,-2-1 0 0,0-2 0 16,0 0 0-16,-3 0 0 0,0 2 0 0,-4 4 0 16,1-1-12-16,0 3 12 0,-6 2-14 0,0 1 5 15,0-1 1-15,-3 3 0 0,-3 6 8 0,0-1-8 16,-3 0 8-16,3 1-8 0,-3 2 8 0,-3 0 0 15,0 0-9-15,0 3 9 0,-3-1 0 0,0-1 0 16,0 1-9-16,0 4 9 0,-3-1 0 0,0 0 0 16,0 3-8-16,3-2 8 0,-3 4 0 0,-2-2-8 15,2 6 8-15,-3-1 0 0,3 0 0 0,-3 0 16 16,-3 3-2-16,6 0 0 0,-3-2-14 0,3 4 0 16,-3-2 0-16,3 3 0 0,-3-1 0 0,4 4 0 15,-1 1 0-15,3 1 0 0,0 3-21 0,3-1 2 0,0 1 1 16,0 2 0-16,3 0 18 0,3 0 0 15,0-2 0-15,0 2 0 0,3-5 12 0,-3 0 7 0,0 0 1 16,3 2 0-16,0-2-20 0,-1-5 0 0,-2 2 0 16,3-3 0-16,0 1 0 0,0-3 0 0,0 3 0 15,-3-3 0-15,3-3 0 0,0 3 0 0,0-6 0 0,0 4 0 16,0-4 0-16,3 1 0 0,0-3 0 0,3 3 0 16,-3-3 0-16,3-3 0 0,3-2 8 0,2-1-8 15,-2-2 10-15,6 1-10 0,0-4 8 0,3 0-8 16,-3-2 8-16,5 3-8 0,-2-4 8 0,3 1-8 15,0-5 0-15,0 2 8 0,-4-3-8 0,7 1 0 0,-3-1 8 16,3 1-8-16,-1 2 8 0,4-3-8 16,3 1 0-16,-3-1 0 0,-1 3 0 0,1 3 0 0,0-3 0 15,0 3 0-15,-4 2 0 0,-2 1 0 0,0 2-9 16,-6 3 9-16,0 2 0 0,-1 0 0 0,-2 1 0 0,-3 4-8 16,0-2 8-16,0 3 0 0,0 2 0 0,-6 3 0 15,0 0-8-15,0 3 8 0,0-1 0 0,-3 3 8 16,-1 1-8-16,1 2 12 0,0 2-1 0,-3-2-1 15,-3 2 0-15,0-2 0 0,-3 0-2 0,0-3 0 16,-3 1 0-16,0-1 0 0,-5-2 20 0,2-1 3 16,-6 1 1-16,0-1 0 0,-6 1-32 0,-3-3 0 15,-8-3 0-15,-4 0 0 0,-3 1 0 0,-3-1 0 16,-5-2 0-16,2-3-10 0,6 2 10 0,7-2 0 16,2 0 0-16,0-2 0 0,6-1 0 0,4-2 0 15,2-3 0-15,0 2 0 16,3-2-68-16,3 3-12 0,0-5-3 0,6 4 0 15,0 1-149-15,3-3-31 0</inkml:trace>
  <inkml:trace contextRef="#ctx0" brushRef="#br0" timeOffset="69574.1764">12572 9348 518 0,'9'-8'46'0,"-6"3"-37"0,0-3-9 0,0 2 0 16,3 4 168-16,-3-4 31 0,3 1 6 0,-3 0 2 15,3-1-70-15,0 1-13 0,2 0-4 0,1 0 0 16,-9 5-39-16,6-3-8 0,3-2-1 0,-3 2-1 16,3 3-15-16,0 0-2 0,-9 0-1 0,9 3 0 0,-3 2-9 0,3 3-3 15,-3 0 0-15,-3 5 0 0,0 3 10 0,-3 5 1 16,-3 6 1-16,-3-1 0 0,-3 0-15 0,0 6-3 15,-6 5-1-15,-3-2 0 0,0 4 9 0,-2 1 1 16,2-6 1-16,0 3 0 0,-3 1-22 16,0-4-5-16,3-2-1 0,3-3 0 0,-2 0 8 15,5-8 2-15,-6-2 0 0,6-4 0 0,-3 4-15 0,0-1-2 16,3-4-1-16,-6-4 0 0,6 1-9 0,-5-1-14 16,2-2 3-16,3 0 1 15,-3-2-164-15,0-1-33 0,3 3-6 0</inkml:trace>
  <inkml:trace contextRef="#ctx0" brushRef="#br0" timeOffset="70571.7401">13670 8935 1134 0,'3'-5'24'0,"0"-3"6"0,0 2 1 0,0-1 1 0,0-1-32 0,0 0 0 16,0-3 0-16,3 6 0 0,-3-3 103 0,0 0 13 15,-3 0 4-15,6 3 0 0,-3-1-36 0,0 4-6 16,-3 2-2-16,0 0 0 0,3-6-9 0,-3 6-3 16,0 0 0-16,0 0 0 0,0 0-28 0,0 0-7 15,0 0-1-15,6 6 0 0,-3-4 2 0,3 4 0 16,-6 2 0-16,6 2 0 0,-6 1 22 0,0 7 5 16,3 3 1-16,-3 3 0 0,0 3-21 0,0 2-4 0,-3 5-1 15,0 6 0-15,0 0 16 0,-3 2 4 0,0 3 0 16,0 0 0-16,-3-5-7 0,3-6-1 0,-3-2 0 15,3 2 0-15,0-2-21 0,-3 2-5 0,6-2-1 0,-3 0 0 16,3-3-9-16,0 3-8 0,0-3 9 0,3-5-9 16,-3-3 12-16,3-3-3 0,-3 1-1 0,3-6 0 15,0-5-8-15,0 3 10 0,0-4-10 0,0-1 10 16,0-6-10-16,0 0 0 0,0 0 0 0,0 0 0 16,0 0-26-1,0 0-7-15,0 0-2 0,0 0 0 0,0 0-127 0,0-11-26 0,3 1-4 16,-3-4-924-16</inkml:trace>
  <inkml:trace contextRef="#ctx0" brushRef="#br0" timeOffset="70975.1667">13655 8991 1364 0,'0'0'60'0,"0"0"13"0,-3-3-58 0,3 3-15 16,0 0 0-16,0-3 0 0,-3-2 98 0,3 2 17 15,-3 1 3-15,3 2 1 0,0 0-37 0,0 0-7 16,0 0-2-16,0 0 0 0,6-8-36 0,0 5-7 16,0-2-2-16,3 0 0 0,-3 2 2 0,6 0 0 0,0 3 0 15,3-5 0-15,0 0 3 0,3 2 1 16,2-2 0-16,1 2 0 0,3-2 5 0,3 2 1 0,0-2 0 0,2 0 0 15,4-1-3-15,0-2 0 0,3 3 0 0,2-3 0 16,1 3-13-16,-3-3-2 0,-1 3-1 0,4-3 0 16,-6 2-11-16,0-2-2 0,-4 0-8 0,4 3 12 15,-3 0-12-15,-3 0 9 0,-3-1-9 0,-1 4 8 16,4-1-8-16,-3 0 0 0,-6 3 0 0,0 0 0 16,0 0 0-16,-4 0 0 0,-2 3-9 0,3 0 9 15,-3-3-52 1,-3 0-3-16,-3 2-1 0,3 1 0 0,-9-3-22 15,0 0-5-15,0 0-1 0,0 8-624 0,0-3-124 0</inkml:trace>
  <inkml:trace contextRef="#ctx0" brushRef="#br0" timeOffset="71225.5047">13837 9223 1364 0,'0'0'30'0,"0"0"6"0,-3 6 2 0,0-1 0 0,3-5-30 0,0 0-8 15,0 8 0-15,0 0 0 0,0-8 94 0,3 8 18 16,0 0 3-16,3-3 1 0,0 0-13 0,0 1-3 16,0-4 0-16,3 1 0 0,3 0-15 0,-4-1-3 15,4-2-1-15,6 0 0 0,-3-2-28 0,0 2-5 16,3-3-2-16,3-2 0 0,3-3-4 0,2 2-1 16,4-2 0-16,3 3 0 0,-6-3-29 0,5 3-12 15,1-3 8-15,-3 0-8 0,0 0 0 0,-4 3 0 0,4-3 0 16,-3 5 0-1,-3-2-92-15,-3 5-15 0,-4 0-2 0,-5 3-640 0,-3-1-128 16</inkml:trace>
  <inkml:trace contextRef="#ctx0" brushRef="#br0" timeOffset="71599.1015">13626 9716 460 0,'0'0'20'0,"-6"5"5"0,3 0-25 0,0 0 0 16,-3 1 0-16,3-1 0 0,0 0 72 0,0 1 8 15,3-6 3-15,-3 5 0 0,3-5 10 0,0 0 3 16,0 0 0-16,0 0 0 0,0 0-52 0,0 0-11 16,0 0-1-16,0 0-1 0,0 0 51 0,0 0 10 15,0 0 3-15,6 2 0 0,-6-2-17 0,6 3-3 16,-6-3-1-16,9 0 0 0,-6 0-14 0,3 0-4 15,-6 0 0-15,6 0 0 0,2 0-19 0,-8 0-4 16,6 0-1-16,-6 0 0 0,6 0 10 0,3 3 2 16,-3-3 0-16,0 2 0 0,-6-2 6 0,12 0 2 15,0-2 0-15,0 2 0 0,3-3-23 0,-3 3-4 16,3 0-1-16,-1 0 0 0,4-5 13 0,3 2 3 16,-3-2 0-16,6 0 0 0,0-1-22 0,-1 1-4 15,1 0-1-15,0-1 0 0,6 1-5 0,-3 0-8 0,2 0 11 16,1 2-11-16,0-2 0 0,0 2-11 15,-1-5 0-15,1 3-808 0,0-1-161 16</inkml:trace>
  <inkml:trace contextRef="#ctx0" brushRef="#br0" timeOffset="72755.2435">15227 9170 507 0,'0'0'22'0,"0"0"6"0,0 0-28 0,0 0 0 16,0 0 0-16,0 0 0 0,0 0 42 15,0 0 3-15,0 0 1 0,0 0 0 0,0 0-2 0,-3 0 0 16,-3 0 0-16,0-2 0 0,-3 2 21 0,6 0 4 16,-6 2 1-16,3-2 0 0,0-2 4 0,-3 4 1 15,3-2 0-15,6 0 0 0,0 0-16 0,0 0-3 16,0 0-1-16,0 0 0 0,0 0-19 0,0 0-3 15,0 0-1-15,3 0 0 0,6 0 10 0,-3-2 2 16,6-3 0-16,0 2 0 0,0 0 16 0,0 1 3 16,6-4 1-16,0 4 0 0,3-4-7 0,-1 4-1 15,4-6 0-15,-3 5 0 0,3 0 5 0,0 1 1 16,2-3 0-16,1 5 0 0,3-3-36 0,0 0-7 16,-3 1-2-16,8-4 0 0,-2 1-9 0,0 2-8 15,-1 1 12-15,1-1-12 0,-3 0 0 0,-6 1 0 16,-3-3 0-16,2 2 0 0,-5-2 0 0,-3 5-16 15,3 0 2-15,-3 0 0 16,-3-3-26-16,0 3-6 0,-3 0-1 0,0 3 0 16,0-6-86-16,-1 3-18 0,-8 0-3 0,0 0-733 0</inkml:trace>
  <inkml:trace contextRef="#ctx0" brushRef="#br0" timeOffset="72990.1949">15334 9311 1443 0,'0'0'64'0,"0"0"13"0,0 0-61 0,0 0-16 15,0 0 0-15,0 0 0 0,0 0 86 0,0 0 14 16,0 0 4-16,6 2 0 0,3 1-4 0,-3-3-1 16,0 0 0-16,3 0 0 0,6-3-32 0,3 1-7 15,2-1 0-15,4 0-1 0,0 1-19 0,3-4-3 16,3 4-1-16,-1-3 0 0,1-1-36 0,0 4 0 15,3-4 0-15,-1 4-8 16,1-4-138-16,0 4-27 0,-3-4-6 16</inkml:trace>
  <inkml:trace contextRef="#ctx0" brushRef="#br0" timeOffset="73583.168">16513 8988 1882 0,'0'0'41'0,"0"0"9"0,0 0 2 0,0 0 1 0,0 0-42 0,0 0-11 0,6 3 0 0,0-1 0 16,0 3 44-16,3 1 6 0,3-4 2 0,-1 1 0 15,4-3-1-15,3 0 0 0,6-3 0 0,3-2 0 0,6 0-7 0,-1 2-2 16,-5-7 0-16,-3 2 0 16,0 0-9-16,0 2-1 0,-1-4-1 0,-2 2 0 0,-3-5-22 0,0 5-9 15,3-5 8-15,-3 2-8 0,-7 3 0 0,4-3 0 16,0-2 0-16,-3 3 0 0,0-4 0 0,0 1 0 15,-6 0 8-15,3 2-8 0,3-2 0 0,-6 0 10 16,-6 2-10-16,3-2 10 0,0 2-10 0,0 1 0 16,-3 2 9-16,-3 0-9 0,-3 3 0 0,0-3 0 15,3 0 0-15,-3 3 8 0,-6-1-8 0,0 4 0 16,3-1 0-16,-3 0 0 0,0 3 0 0,-3-2 0 16,-2-1 0-16,2 6 0 0,3 2 0 0,-6 0 0 15,-3-2 0-15,0 2 0 0,9 3-11 0,-3 3 11 16,-5-1-13-16,-1 1 5 0,0 2 8 0,3 0 11 15,0 6-3-15,0-1 0 0,-3 1 8 0,7-1 0 16,-1 4 1-16,3 4 0 0,0 1 17 0,0-1 3 0,3 0 1 16,3 1 0-16,0-1-21 0,3 1-4 15,0-3-1-15,3 2 0 0,3-5-3 0,-3 0-1 0,3 1 0 16,0-1 0-16,3 0 1 0,0-5 0 0,3 0 0 0,0 0 0 16,6-3-9-16,3 0-12 0,11-2 2 0,-2-3 1 31,-9-3-135-31,12 0-26 0,9-5-6 0,2 0-556 0,-5-5-112 0</inkml:trace>
  <inkml:trace contextRef="#ctx0" brushRef="#br0" timeOffset="74159.7747">17578 8871 288 0,'12'-7'25'0,"0"-1"-25"16,-3-3 0-16,0 0 0 0,3 1 262 0,0 2 47 15,-12-3 10-15,6 3 1 0,-3 0-104 0,0 3-20 16,0-3-5-16,-6 3-1 0,-3 0-66 0,6 2-12 15,0 3-4-15,0 0 0 0,-9-5-44 0,6-1-8 16,3 6-3-16,0 0 0 0,-6 3-40 0,-3 0-13 16,-3-1 8-16,0 4-8 0,3-1 0 0,-6 3 0 15,-8 0 0-15,2 2 0 0,0 6 10 0,0 3-2 16,-6-1 0-16,-2 6 0 0,-1 0-8 0,3 2 0 16,3 4 0-16,-3-1 0 0,-2 2 0 0,5 1 8 15,9-3-8-15,3 3 8 0,-6 0-8 0,6-6 0 16,3-2 0-16,9 0 8 0,0-6-8 0,0-2 8 15,-3 3-8-15,6-9 8 0,9 1-8 0,-3-6 12 16,-3 3-12-16,0-5 12 0,3-3-4 0,3 0 0 16,3-3 0-16,0 0 0 0,-6-2-8 0,6-3 0 0,2 0 0 15,1-2 0-15,0-1 0 0,-3-5 0 0,3 0 0 16,3-5 0-16,3-3 28 0,-1 1 3 0,-2-7 1 16,9-1 0-16,0-4-32 0,-1 1 0 0,-5-6 0 0,6 1 0 15,0 2 0-15,3-3-21 0,-4-2 3 0,1-6 1 16,-3 0 9-16,-3-2 8 0,2 2-12 0,-2-2 12 15,-3 10 0-15,0 1 0 0,0 2 0 0,-6 0 0 16,-3 8-12-16,-1 2-8 0,1 6-1 0,-3 0-1 16,-3 5 35-16,0 5 7 0,0 1 2 0,0 2 0 15,-6 5-38-15,0 3-7 0,0 0-1 0,0 0-1 16,0 0 40-16,0 0 8 0,-6 5 1 0,-3 6 1 16,0 2-37-16,-3 3-8 0,-2 3-2 0,-1 2 0 0,0 3 35 15,0 7 7-15,-3 1 2 0,0 2 0 0,3 4-11 16,-3-1-3-16,4 2 0 0,-4 4 0 0,9-4-8 15,-3 4-11-15,0-6 3 0,-3 2 0 0,3 1 57 16,3-3 12-16,3 3 3 0,-6-3 0 16,3-8-72-16,0-3-15 0,9 3-2 0,0-2-1 15,-2-1-51-15,2-4-11 0,2-1-1 16,4-3-1162-16</inkml:trace>
  <inkml:trace contextRef="#ctx0" brushRef="#br0" timeOffset="76151.9806">18522 8972 1044 0,'0'0'46'0,"0"0"10"0,0 0-45 0,3-5-11 0,3-3 0 0,-3 3 0 16,-3-3 107-16,0 0 19 0,0 0 4 0,3 0 1 16,0 0-36-16,0 0-7 0,-3 3-2 0,3-3 0 15,3 2-39-15,-6-2-8 0,0 3-2 0,0-3 0 16,0 3 16-16,-3 0 3 0,0-1 1 0,0 4 0 15,0-1-40-15,0-2-8 0,0 2-1 0,-3 0-8 16,-6 3 33-16,0 0 0 0,0 3 0 0,-6 0 0 16,4-1-33-16,-4 4 0 0,-3-1 0 0,0 3 0 15,0 0 0-15,0 2 0 0,-2 4 0 0,-1 2 0 16,0 5 20-16,0 0-2 0,0 0-1 0,0 0 0 16,4 6-2-16,2-4-1 0,3 4 0 0,0-3 0 15,3-3 14-15,-3-3 2 0,6 1 1 0,3-3 0 0,0-3-15 16,3 0-4-16,0-5 0 0,3 0 0 0,0-8-12 15,0 5 0-15,0-5 0 0,0 0 0 0,0 0 8 16,9 3-8-16,0-6 11 0,0 1-11 0,3-1 16 0,0-5-3 16,0 0-1-16,0-2 0 0,3-1-12 0,0-2 8 15,-1-3-8-15,4 0 0 0,0 0 0 0,3 0 0 16,-3-2 0-16,3 2 0 0,0 3 0 0,-4 0 8 16,1-1-8-16,3 4 0 0,-6-1 0 0,3 1 0 15,-3-1 0-15,-3 6 0 0,3-3 0 0,-4 0 0 16,1 3 0-16,0-3 0 0,0 0 0 0,-3 0 0 15,3 0 0-15,-3 2 0 0,0-1 0 0,0 1 0 16,3-2 0-16,-3 0 0 0,-3 3 0 0,0 0 0 16,-1-3 0-16,4 5 0 0,0-2 0 0,0 0 0 15,-3-1 0-15,0 1 0 0,0 2 0 0,0-2 0 16,-3 2 0-16,-3 3 0 0,0 0 0 0,0 0 0 16,6-2 0-16,-6 2 0 0,0 0 0 0,0 0 0 15,0 0 0-15,0 0-10 0,0 0 10 0,0 0 0 0,0 0 0 0,0 0 0 16,3-3 0-16,-3 3 0 0,0 0 0 0,0 0 8 15,0 0-8-15,0 0 0 0,0 0-8 0,0 0 8 16,0 0 0-16,0 0 0 0,0 0 0 0,0 0 0 16,0 0 0-16,0 0 0 0,0 0 0 0,0 0 0 15,0 0 0-15,0 0 0 0,0 0 0 0,0 0 8 16,0 0-8-16,0 0 0 0,0 0 0 0,0 0-8 16,6-5 8-16,-6 5 0 0,0 0 0 0,0 0 0 15,0 0 0-15,0 0 0 0,0 0 0 0,0 0 0 0,0 0 0 16,0 0 0-16,0 0 0 0,0 0 8 0,0 0-8 15,0 0 12-15,0 0-4 0,0 0 0 0,0 0-8 16,0 0-10-16,0 0 10 0,0 0-13 0,0 0 25 0,0 0 6 16,0 0 1-16,0 0 0 0,0 0-19 0,0 0 0 15,0 0 8-15,0 0-8 0,0 0 0 0,0 0 0 16,0 0 0-16,0 0 0 0,0 0 0 0,0 0 0 16,0 0 0-16,6 8 0 0,-6 0-18 0,3 0-1 15,0 0 0-15,0 0 0 0,-3-3 19 0,3 5 0 16,-3 1 0-16,3 0 0 0,-3-1 0 0,0 1 0 15,0 2 0-15,0 0 0 0,-3 3 14 0,0 0 6 16,0 2 2-16,0 1 0 0,-3 2-5 0,-3 0-1 16,-3 3 0-16,0 3 0 0,-3-1 0 0,0 1-1 15,-2-1 0-15,-1 3 0 0,-3-2-15 0,0 2 0 0,3-3 0 16,-3 1 0-16,0-4 0 0,4-1 0 16,-1 1 0-16,0-1 0 0,0-4 22 0,3-2 8 15,-3-3 2-15,0 0 0 0,-2 1-32 0,2-4 0 0,0-2 0 16,0 3 0-16,-3-3 0 0,0-3 0 0,6-2 0 0,1 2 0 15,-4-5-13-15,6 0-9 0,3 0-2 0,0-3 0 16,3 1 10-16,0-1 2 0,0-2 0 0,3-1 0 16,3 6 2-16,0-8 1 0,0-2 0 0,6-1 0 15,0 1-9-15,3-1-2 0,-3 1 0 0,6-1 0 16,0-5 2-16,0 3 0 0,3-3 0 0,-1 3 0 16,4-1 18-16,-3 1 0 0,0 0 0 0,3 2 0 15,-3 1 0-15,0 5 0 0,0-3 0 0,2 2 0 16,-2 1 0-16,3-3 0 0,0 3 0 0,3 0 0 0,0 2-20 15,-1 0-1-15,4-2 0 0,3 0 0 0,0-1 33 16,0 1 8-16,2-3 0 0,4 3 1 0,0-3-33 16,-3 3-8-16,2-6 0 0,-2 0-1 0,3 1 33 15,-3-3 8-15,-1-1 0 0,4-1 1 0,-3 1-21 0,0-2 0 16,-3-2 0-16,-1 2 0 0,-2-2-12 0,0-4-6 16,0 1-2-16,0-3 0 0,-4-2 32 15,1 2 7-15,0-2 1 0,0-1 0 0,-6 1-33 0,3-3-7 16,0 2 0-16,-1-2-1 0,-5 3 33 0,3 2 8 15,-3 3 0-15,-3-1 1 16,0 4-47-16,-3 5-10 0,0 5-1 0,-3 0-1 16,0 0 38-16,-3 0 0 0,0 5 0 0,0 3 0 0,0 0 0 0,0 0 0 15,-9 8 12-15,0 3-4 0,0-1 1 0,0 6 0 16,-3 0 0-16,0 5 0 0,-3-2-1 0,3-1-8 16,1 4 12-16,-1-1-4 0,3 3 3 0,-3-1 0 15,0-2 0-15,6 6 0 0,0-3-11 0,0 0 0 16,-3-1 9-16,3-1-9 0,0 1 0 0,3-4 0 0,3-1 0 15,-3-2 0-15,3 0 36 0,0-3 2 0,3-5 1 0,3 3 0 16,0-1-11-16,0-4-3 0,0-1 0 0,6-2 0 16,-3-1-25-16,3 1 0 0,0-6-14 0,0 1 5 15,2-1 9-15,1-2 0 0,-3-1 10 0,3-1-10 16,6-4 9-16,-3 0-9 0,6-2 8 0,5-3-8 16,-2 0 0-16,3-2 0 0,3-3 0 0,-1 0 0 15,1 2 0-15,3 1 0 0,-3-1 0 0,2 0 0 16,-5 1 0-16,3 2 0 0,0 0 0 0,-1 0 8 15,1 0-8-15,0 1 0 0,-6 1 0 0,8 4 0 16,1-3 0-16,-3 5 0 0,-6 0 0 0,-1 5 0 0,-2 0 0 16,-3 1 0-16,0 2 0 0,-6 2 0 0,-6 6 0 15,3 0 12-15,0 0-12 0,-4 3 12 0,-2 2-2 0,0 0 0 16,-3-2 0-16,3 2 0 0,-3 3-2 16,-3 0-8-16,-6 0 12 0,3 0-4 0,-6-3 8 0,0 3 2 15,-2-3 0-15,-7-3 0 0,0 1 2 0,-3-3 1 16,-3 3 0-16,0-1 0 0,1-2-7 0,-4-3-2 15,0 1 0-15,0-1 0 0,-3-5-12 0,1 0 11 16,-1 0-11-16,-3-3 10 0,0-2-10 0,1 0-11 16,-4-3 3-16,0 0 0 15,6 0-104-15,1 0-20 0,2-5-4 0,3 2-1124 0</inkml:trace>
  <inkml:trace contextRef="#ctx0" brushRef="#br0" timeOffset="101294.3186">3761 11917 518 0,'6'-8'23'0,"-6"8"5"0,0-3-28 0,3 1 0 0,0-4 0 0,0-2 0 0,0 0 73 0,0 1 10 16,0-1 1-16,0 0 1 0,-3-3-5 0,3 3 0 16,0-2-1-16,0-1 0 0,0 3-14 0,3-3-2 15,-3 3-1-15,0-2 0 0,3 2-12 0,-6 0-2 16,3 3-1-16,-3 5 0 0,0 0-4 0,3-3-1 16,-3 3 0-16,0 0 0 0,0 0-7 0,0 0-2 15,0 0 0-15,0 0 0 0,0 0-5 0,0 0 0 16,0 0-1-16,0 0 0 0,0 0 13 0,-3 5 4 15,0 1 0-15,0 2 0 0,-3 2-26 0,3 1-5 16,-3 2-1-16,3 3 0 0,-3 2 10 0,0 6 2 16,0 5 0-16,3 3 0 0,-3 2 17 0,3 9 4 0,-3-1 1 15,3 11 0-15,0-3 10 0,0 3 1 0,-3-2 1 16,3 1 0-16,-3-1-11 0,0-4-3 0,-2 1 0 16,2 2 0-16,0-7-13 0,0-4-3 0,-3-2-1 15,0 0 0-15,0-5-5 0,0-3-1 0,0-2 0 0,0 2 0 16,0-8-4-16,0 0-1 0,3 0 0 0,0-5 0 15,0 0 0-15,-3-3-1 0,4-2 0 0,5-1 0 16,-6-2-15-16,0-2 0 0,3-1 0 0,0-2 0 16,0 2 0-16,3-5 0 0,0 0 0 0,0 0 0 15,0 0-23-15,-3-3-10 16,0 1-3-16,3 2 0 0,0 0-104 0,0-8-22 0,0-6-4 16,3 1-578-16,-3-3-115 0</inkml:trace>
  <inkml:trace contextRef="#ctx0" brushRef="#br0" timeOffset="101569.3147">3761 12427 1224 0,'0'0'54'0,"0"0"11"0,0 0-52 0,0 0-13 16,0 0 0-16,0 0 0 0,0 0 79 0,0 6 13 15,3-1 2-15,0 3 1 0,0-5-23 0,0-1-5 16,6 1-1-16,-3 0 0 0,6-3-4 0,0-3-1 16,0 0 0-16,3 1 0 0,0-1-8 0,2-2-1 15,1-1-1-15,3 4 0 0,-3-4-20 0,6 4-4 0,-3-3-1 16,2 5 0-16,-2-3-17 0,3 3-9 0,-6 0 10 0,3 0-10 31,-6 0-56-31,0 3-16 0,-4-3-4 0,1 0-878 0</inkml:trace>
  <inkml:trace contextRef="#ctx0" brushRef="#br0" timeOffset="101941.971">4267 11938 518 0,'0'0'46'0,"0"0"-37"16,-6-5-9-16,3 2 0 0,0-2 152 0,3 5 29 16,-3-6 6-16,3 6 1 0,0 0-59 0,0 0-11 15,0 0-2-15,0 0-1 0,0 0-28 0,0 0-6 16,3 8-1-16,-3 0 0 0,0 3-10 0,-3 5-2 16,3-3-1-16,-3 8 0 0,3-2-3 0,0 5 0 15,-3 2 0-15,0 0 0 0,0 4-5 0,-2 1-2 16,-1 6 0-16,0 3 0 0,0 2 1 0,-3 1 0 15,0-1 0-15,0 6 0 0,0-3-13 0,0-3-2 16,0 3-1-16,-3 0 0 0,3-8-14 0,0 3-4 16,0-6 0-16,0 3 0 0,1-8-12 0,2 0-4 0,-3 0 0 15,3-5 0-15,3 0-8 0,-6-3 0 0,3-2 0 16,0-3 8 0,3-1-31-16,0-1-6 0,0-6-2 0,-3 0 0 15,3-3-129-15,3-5-25 0,0 0-6 0,0 0-566 0,-3-3-114 16</inkml:trace>
  <inkml:trace contextRef="#ctx0" brushRef="#br0" timeOffset="102678.5738">4610 12271 172 0,'3'-8'8'0,"-3"8"1"0,3-5-9 0,0 0 0 0,-1 0 0 0,1-3 0 16,0 2 239-16,0 1 45 0,0 0 10 0,3-1 2 15,-6 6-135-15,0-2-26 0,3-3-6 0,-3 5-1 16,0 0-30-16,0 0-6 0,0 0-2 0,0 0 0 16,0 0-46-16,0 7-10 0,0 4-2 0,-3 2 0 15,-3 1 7-15,3 1 1 0,-3 1 0 0,1 5 0 16,-1-2-18-16,0 5-3 0,0 0-1 0,-3-1 0 16,6 1 10-16,-3 0 3 0,0 0 0 0,0 2 0 15,0-2 1-15,3 0 0 0,-3 0 0 0,3-3 0 16,0 0-8-16,0-2-2 0,3-1 0 0,0 3 0 15,0-2-6-15,3-3-2 0,0 0 0 0,3-3 0 0,-3 0-5 16,3-2-1-16,0-1 0 0,0 1 0 0,3-3-8 0,0-3 12 16,0 3-12-16,3-5 12 0,-4-6-4 0,4 3 0 15,0-5 0-15,0-1 0 0,3-4 0 0,0-3 0 16,-3-1 0-16,6-4 0 0,-3-1-8 0,-4-2 10 16,1-3-10-16,0 3 10 0,0-5-10 0,0 2 10 15,-3-3-10-15,-3 1 10 0,3 2-10 0,-3 0 0 16,0 3 0-16,-3 3 8 0,-3-4-8 0,0 7 0 15,-3-1 0-15,0 2 8 0,0 1-8 0,0 3 0 16,0-4 9-16,-3 6-9 0,0 1 0 0,0-1 8 16,-3 2-8-16,0 1 0 0,0 0 0 0,-3 2 0 15,0 0 0-15,1 1 8 0,-1 2-8 0,0 2-10 16,0-2 10-16,0 3-13 16,0 0-101-16,0 2-20 0,3-2-4 0,3-3-626 0,0 2-124 15</inkml:trace>
  <inkml:trace contextRef="#ctx0" brushRef="#br0" timeOffset="103454.1892">5107 12287 403 0,'0'0'36'0,"3"-5"-36"16,0 0 0-16,0-1 0 0,0 1 160 0,3 0 24 15,-6 0 6-15,2-3 1 0,1 0-39 0,0 2-8 16,0 1-2-16,-3 0 0 0,3-3-10 0,-3 3-1 16,3 2-1-16,-3 3 0 0,3-5-42 0,-3 5-8 15,0 0-1-15,3-6-1 0,-3 6-32 0,0 0-6 16,0 0-2-16,0 0 0 0,3 6-13 0,0 4-2 16,-6 1-1-16,3 2 0 0,-3 6 16 0,0 2 3 0,3 0 1 0,-3 3 0 15,0-1-24-15,0 1-5 0,3 0-1 16,-3 3 0-16,0-1 0 0,3 0 0 0,0-2 0 0,3 0 0 15,-3 0-3-15,3-6-1 0,0 1 0 16,0-3 0-16,0 0 4 0,3-3 0 0,-3-2 0 0,3-4 0 16,0 1 6-16,-3-2 2 0,0-1 0 0,-3-5 0 15,6 3-20-15,0-3 0 0,0-3 0 16,0 0 0-16,-3-2 0 0,3 0 0 0,3-3 0 0,-3 0 0 16,3-5 0-16,0-1 0 0,0-1 0 0,-1-7 0 15,4 1 0-15,-3-3 0 0,3-2 0 0,0 2 0 16,0 0 0-16,-3 6 0 0,3-1 0 0,-6 6 0 0,3 0 0 15,-3 2 0-15,0 3 0 0,0 3 0 16,0 2 0-16,0 3 0 0,-1 0 0 0,4 6 0 0,-3 2 0 0,-3 2 0 16,0 3 0-16,3 3 0 0,-6 0 0 0,3 3 0 15,-3-1 0-15,3 1 0 0,0-1 0 0,-3-2 0 16,3 0 0-16,-3 0 0 0,0-3 9 16,0-2-1-16,3-1-8 0,-3-10 12 0,0 0-12 0,0 0 11 15,0 0-11-15,0 0 10 0,0 0-10 0,0 0 0 16,0 0 0-16,0 0 0 0,9-2 12 0,3-4 0 15,-3 1 0-15,0 0 0 0,3-6-4 0,-3 3 0 16,0-5 0-16,3 0 0 0,-4 0 20 0,1-1 3 16,0 1 1-16,0-3 0 0,0 0-16 0,0-2-2 15,3-1-1-15,-3 1 0 0,-3-1-5 0,3-2-8 16,0-3 11-16,0 0-11 0,0-2 0 0,0 0 0 16,-1-1 0-16,1 1 0 0,0-1-8 0,0 3-9 15,-3 3-2-15,-3 5 0 16,0 0-87-16,0 8-18 0,-3-2-3 0,-3 5-737 0,3 5-148 0</inkml:trace>
  <inkml:trace contextRef="#ctx0" brushRef="#br0" timeOffset="106655.4341">7568 12237 691 0,'0'-8'61'0,"3"3"-49"0,-3-1-12 0,0 1 0 16,3 0 145-16,-3 0 27 0,0 5 4 0,0-6 2 16,0 6-89-16,0 0-17 0,0 0-4 0,0 0-1 15,0 0-21-15,0 0-4 0,0 0-1 0,-6 0 0 16,0 0-7-16,0 3-2 0,-3 0 0 0,1-1 0 16,-1 4 1-16,-3-1 0 0,0 0 0 0,0 3 0 15,0-3-1-15,0 3 0 0,-3-2 0 0,0 2 0 16,0-1-4-16,-5 4-2 0,2-3 0 0,-3 5 0 15,-3 0-1-15,0 1 0 0,3 2 0 0,1 2 0 16,-4 6-14-16,3 2-3 0,3 6-8 0,0 0 12 16,0 2-12-16,3 1 11 0,-2-1-11 0,5 0 10 15,3 1 2-15,3-3 0 0,0-6 0 0,6 0 0 16,0 1-4-16,3-9 0 0,0 1 0 0,3-1 0 16,3-2-8-16,0-5 0 0,0-3 0 0,2 0 0 15,-11-8 0-15,0 0 0 0,15 0 0 0,3-3 0 0,3-5 26 0,-3 0 6 16,3-2 2-16,3-4 0 0,-1-1-22 0,1-4-12 15,0 1 12-15,0-4-12 0,0-1 0 0,-4-4 0 16,4-2 0-16,0 0 0 0,-3-3 10 0,3 0-10 16,3 1 8-16,-10-6-8 0,-5-3 9 0,3-2-9 15,9-3 10-15,0-6-10 0,-3 4 0 0,-1-6 8 16,1 3-8-16,0-3 0 0,-3 2 0 0,0-2 0 16,-3 3 0-16,0 0 0 0,-3 0 0 0,-1 2 0 15,-2 3 0-15,-3 3 0 0,0 5-9 0,0 0 9 16,-3 5 0-16,0 5-9 0,0 4 9 0,-3 1 0 15,0 7-9-15,-3-1 9 0,3 5 0 0,-3 3 0 16,3 0 0-16,-3 3 0 0,-3 2 0 0,3 1 0 0,3 2 0 16,0 0 0-16,0 0 0 0,-6 5 0 0,0 3 0 15,0 0 0-15,0 5 0 0,-2 3 0 0,2 0 0 0,0 5 0 16,-3 3 0-16,3 0 0 0,-3 2 8 0,6 3-8 16,-6 6 20-16,3-1 0 0,-3 3-1 0,-3 3 0 15,3-1 17-15,-3 1 4 0,0 0 1 0,3-1 0 16,1-2-15-16,2 0-3 0,-6 1-1 0,0-1 0 15,6 0-6-15,0-3-2 0,3-2 0 0,-3 0 0 16,3-3-5-16,3-3-1 0,-6 1 0 0,0-4 0 16,-3 1 4-16,3-3 0 0,3 0 0 0,0-2 0 15,3 0-112-15,-3-4-23 0,0 1-4 0,9-5-669 16,0-3-135-16</inkml:trace>
  <inkml:trace contextRef="#ctx0" brushRef="#br0" timeOffset="107060.2277">8101 12181 1443 0,'-12'-10'64'0,"9"7"13"0,0 1-61 0,3 2-16 16,0 0 0-16,0 0 0 0,-3-3 139 0,0 0 25 16,3 3 4-16,0 0 2 0,-3 6-82 0,0-1-16 15,-3 5-3-15,-3 4-1 0,6 2-40 0,-2 2-8 16,-4 6-1-16,0 2-1 0,3 1 22 0,-3 2 5 15,0 0 1-15,0 0 0 0,0 3 2 0,3-3 1 16,0 0 0-16,3 0 0 0,-6-2-37 0,3-1-12 0,6-2 8 16,0 0-8-16,0-3 12 0,0-3-2 15,0-4 0-15,6 1 0 0,-3-4-10 0,3 0 10 0,-3-6-10 16,6 0 10-16,0 1-10 0,3-4 10 0,3-4-10 0,0 2 10 16,2-8-10-16,1 0 8 0,-3-3-8 0,6-5 8 15,0 0 0-15,3 0 0 0,-3-5 0 0,2 0 0 16,-2-3-8-16,0 0 10 0,-3 1-10 0,-3-4 10 15,0 3-10-15,-3 1 0 0,-7-1 9 0,1 0-9 16,-3 0 0-16,0 3 8 0,-6 0-8 0,0 0 0 16,-3 2 0-16,-2 1 8 0,-1 2-8 0,-6 0 0 15,0 3 20-15,-3 2 0 0,-6 0 0 0,0 4 0 16,-8 4-41-16,2 3-9 16,-3 0-2-16,3 5 0 0,-5 0-71 0,2 6-14 0,0 0-3 15,0 2-647-15,1 0-129 0</inkml:trace>
  <inkml:trace contextRef="#ctx0" brushRef="#br0" timeOffset="110113.1171">9759 12208 392 0,'0'0'17'0,"0"0"4"0,0 0-21 0,0 0 0 16,0 0 0-16,0 0 0 0,0 0 56 0,0 0 6 15,0 0 2-15,0 0 0 0,0 0 0 0,0 0 1 16,0 0 0-16,0 0 0 0,0 0 0 0,0 0 0 16,6-5 0-16,-6 5 0 0,3-6 2 0,-3 6 0 15,3-5 0-15,-3 5 0 0,3-3-21 0,0-2-4 16,-3 5-1-16,0 0 0 0,0 0-12 0,0 0-2 15,3-5-1-15,-3 5 0 0,0 0-13 0,0 0-2 16,0 0-1-16,0 0 0 0,0 0 10 0,6-3 1 16,-6 3 1-16,6-3 0 0,-6 3 4 0,0 0 1 15,6-2 0-15,-6 2 0 0,0 0-6 0,3-5-1 16,-3 5 0-16,6 0 0 0,-6 0 2 0,0 0 0 16,0 0 0-16,0 0 0 0,0 0-6 0,0 0-2 15,0 0 0-15,0 0 0 0,0 0-6 0,0 0 0 16,0 0-8-16,0 0 12 0,0 0-12 0,0 0 0 0,0 0 0 0,0 0 0 15,0 0 11-15,0 0-1 0,0 0 0 0,0 0 0 16,0 0-10-16,0 0 0 0,0 0 0 0,0 0 8 16,0 0-8-16,0 0 0 0,0 0 0 0,0 0 0 15,0 0 0-15,0 0 0 0,0 0 9 0,0 0-9 16,0 0 0-16,0 0 0 0,0 0 0 0,0 0 8 16,0 0-8-16,0 0 8 0,0 0-8 0,0 0 8 15,0 0 3-15,0 0 1 0,0 0 0 0,0 0 0 16,0 0-12-16,0 0 8 0,0-8-8 0,0 8 8 15,0 0 4-15,0 0 1 0,0 0 0 0,0 0 0 0,0 0 3 16,0 0 0-16,0 0 0 0,0 0 0 0,0 0-16 0,0 0 0 16,0 0 0-16,0 0 0 0,0 0-12 0,0 0-4 15,0 0-2-15,0 0 0 0,0 0 5 0,0 0 1 16,0 0 0-16,0 0 0 0,0 0 12 0,0 0 0 16,0 0 0-16,0 0 0 0,0 0 10 0,0 0 2 15,0 0 0-15,0 0 0 0,0 0 4 0,0 0 0 16,0 0 1-16,0 0 0 0,0 0-17 0,0 0 8 15,0 0-8-15,6-6 0 0,-6 6 0 0,0 0-20 16,0 0 2-16,0 0 1 0,0 0 26 0,0 0 6 16,0 0 1-16,0 0 0 0,0 0-16 0,0 0 0 15,3-2 0-15,-3 2 0 0,0 0 0 0,0 0 0 16,0 0 0-16,0 0 0 0,0 0 0 0,6-3 0 16,-1 0 0-16,-5 3 0 0,0 0 0 0,0 0 0 15,0 0 0-15,6 0 0 0,-6 0 0 0,0 0 0 0,0 0 0 16,6 6 0-16,-6-6 0 0,3 2 0 0,-3-2 0 15,0 0 0-15,-3 8 0 0,3 0 0 0,-3 0 0 0,3 0 0 16,-6-3-17-16,3 6 0 0,1 2 0 0,-1 0 0 16,-3 3 17-16,3 3 0 0,-3 2 0 0,0 3 0 15,0 2 0-15,-3 1 0 0,0-1 0 0,-3 1 0 16,3 2 0-16,0 0 0 0,0-3 0 0,0-2 9 16,3 0 3-16,0 0 1 0,3-3 0 0,-3-3 0 15,3-2-13-15,3 0 0 0,0 0 0 0,0-5-10 16,0-1 10-16,0-5 0 0,0-5 0 0,6 8 8 15,0-5-8-15,0 2 0 0,-6-5 8 0,12-2-8 16,-3-1 0-16,3 0 9 0,0-5-9 0,0 1 0 16,3-1 13-16,0-3-4 0,0 3-1 0,-1-2 0 0,-2-1-8 15,3 0 0-15,-3-5 0 0,0 1 0 0,-3-4 0 16,3 1 0-16,0-1 0 0,-3 1 0 0,3-1 0 0,-1 0 0 16,1-2 0-16,-3 5 0 0,3-2 0 0,-6-1 0 15,3 4 0-15,-3-1 8 0,0-3-8 0,3 3 0 16,-6 0 0-16,0 3 0 0,0-3 0 0,3 6 0 15,-6-4 0-15,3 4 8 0,-3-1 3 0,3 6 0 16,-6 0 0-16,3 5 0 0,0 0-1 0,0 0 0 16,0 0 0-16,3 5 0 0,-3 6-10 0,0 2 0 15,0 3 0-15,0 2 0 0,0 1 0 0,0-1 0 16,-3 3 0-16,3 1 0 0,-3-4 0 0,0 3 0 16,0 0 0-16,3 1 0 0,-3-1 0 0,3 0 8 15,-3-3-8-15,3 4 0 0,0-4 8 0,3 1-8 16,-3-1 0-16,3 1 8 0,0-1 12 0,3-2 3 0,0 0 0 15,0-3 0-15,3-2-23 0,0-3 0 0,-1 0 0 0,4-3 8 16,0 0 9-16,0-2 3 0,0-6 0 0,0 1 0 16,0-4 0-16,0-4 1 0,3-1 0 0,0-2 0 15,-1-3 1-15,1-2 0 0,0-1 0 0,0-5 0 16,3 0-2-16,-3-2 0 0,0-1 0 0,0-4 0 16,-3-1-3-16,-1-2-1 0,1-3 0 0,0-3 0 15,3 3-16-15,-3 0 0 0,0 0 0 0,0 5 0 16,0 3 0-16,0 2-16 0,-3 4 4 0,0 4 0 15,-1 6-10-15,-5 2-2 0,0 3 0 0,-3 8-792 16,0 0-160-16</inkml:trace>
  <inkml:trace contextRef="#ctx0" brushRef="#br0" timeOffset="110567.0675">10509 12420 1494 0,'0'0'66'0,"0"0"14"0,0 7-64 0,3 1-16 16,0 0 0-16,0-2 0 0,3-1 82 0,0 0 14 16,0-2 2-16,3 0 1 0,3-3-16 0,-3 0-3 15,6-3-1-15,-4-2 0 0,4-1-24 0,3-2-5 0,0-2-1 0,0 2 0 16,-3-5-25-16,3 2-6 0,0 0-1 0,-1-2 0 15,4-3-17-15,-3 3 0 0,-3 0 0 0,-3 0 0 16,3-1 21-16,-3-1 11 0,-6 1 1 0,3-2 1 16,-1 3-34-16,-2 3 0 0,-3-4 0 0,0 4 0 15,0-1 22-15,-3 3-2 0,0 0-1 16,-3 3 0-16,-3 0-6 0,0-1-1 0,1 4 0 0,-4-3 0 16,0 5 16-16,-6 0 4 0,3-3 0 0,-3 6 0 15,0 2-32-15,0 0-16 0,0 3 1 0,0 0 1 16,4 3 14-16,-4 2 8 0,0 0 0 0,0 3-8 15,3 2 16-15,0 1-3 0,0-1-1 0,0 1 0 16,3 2 0-16,3 0-1 0,-3 1 0 0,6 1 0 0,1 1-2 16,-1 0 0-16,0 0 0 0,3 0 0 15,0-1-1-15,3 1-8 0,0 0 12 0,-1-3-4 0,1 0-8 16,3-2 0-16,0-1 0 0,0-2 8 0,6 0-8 16,-3 0 0-16,6-3 0 0,0-2 0 15,3-3-124-15,3-3-23 0,2 0-5 0</inkml:trace>
  <inkml:trace contextRef="#ctx0" brushRef="#br0" timeOffset="116970.5431">12209 12118 633 0,'0'0'56'0,"0"0"-44"15,0 0-12-15,0 0 0 0,0 0 81 0,0 0 15 16,0-5 2-16,0 5 1 0,3-8-28 0,-3 0-6 15,3 2-1-15,-3 6 0 0,0-7-3 0,3 1-1 0,-3 6 0 16,3-5 0-16,-3 5-12 0,3-8-4 0,-3 0 0 0,0 8 0 16,6-5-7-16,-6 5-1 0,0 0-1 0,0-6 0 15,0 6 5-15,3-5 2 0,-3 5 0 0,0 0 0 16,0-8 0-16,0 8 0 0,0 0 0 0,0 0 0 16,0 0-20-16,0 0-4 0,-3-5-1 0,3 5 0 15,0 0 6-15,0 0 1 0,0 0 0 0,0 0 0 16,-3-5-2-16,3 5 0 0,0 0 0 0,0 0 0 15,0 0-9-15,0 0-1 0,0 0-1 0,0 0 0 16,0 0-2-16,0 0 0 0,0 0 0 0,0 0 0 16,0 0-9-16,0 0 12 0,0 0-12 0,0 0 12 15,0 5-12-15,0 0 0 0,3 3 0 0,-3-3 0 16,0 6 0-16,3 0 0 0,0 2 10 0,-3 0-10 0,3 3 12 0,-3 0-4 16,0 2 0-16,2 6-8 0,-2 3 30 15,0 2-1-15,0 0 0 0,-2 0 0 0,-1 3-13 0,0-1-4 16,0-1 0-16,0-1 0 0,-3 0 9 0,0 0 2 15,0-3 0-15,0-2 0 0,3-3 5 0,0 0 0 16,-3-2 1-16,3-3 0 0,-3 0-17 0,3 0-4 16,-6-3-8-16,6 0 12 0,6-2-1 0,-3-3-1 15,0 0 0-15,0-1 0 0,-3-1 1 0,3-1 0 16,0 3 0-16,0-8 0 0,0 0-11 0,0 0 12 16,0 0-12-16,0 0 12 0,0 0-12 0,0 0 0 15,0 0 0-15,0 0 0 0,0 0 8 0,0 0 5 16,-3-8 2-16,3-3 0 0,3 4 1 0,-3-7 1 15,3 1 0-15,0 0 0 0,0 0-8 0,0-6-1 16,-3-2-8-16,3 0 12 0,0-6-12 0,3 1 0 16,3-1 0-16,3-2 0 0,0 0 0 0,3 0 0 0,-4 3 0 15,4-3 0-15,0-1 0 0,0 4 0 0,3 0 0 0,-3 2 0 16,0 0 0-16,3 0 0 0,-4 3 0 0,1-3 0 16,6 3 0-16,0 0-8 0,0 2-1 0,0 1 0 15,5 2-38 1,1 0-7-16,3 0-2 0,3 3 0 0,-6 0-188 15,2-1-37-15,31-9-8 0,-16 12-2 0</inkml:trace>
  <inkml:trace contextRef="#ctx0" brushRef="#br0" timeOffset="117514.0421">12878 12197 1407 0,'0'0'31'0,"0"0"6"0,0 0 2 0,0 0 1 0,0 0-32 0,0 0-8 0,0 0 0 0,3 6 0 16,3 2 71-16,0-6 13 0,3 1 2 0,0-1 1 16,0-2-18-16,3-2-3 0,3-1-1 0,0-2 0 15,0 0-13-15,0-1-4 0,2-2 0 0,-2 0 0 16,3 0-11-16,-6 1-2 0,0 1-1 0,-3-2 0 16,6 0-34-16,-6 0 0 0,0 1 0 0,-3-1 0 15,3 0 11-15,-4-3-2 0,-2 0 0 0,0 1 0 16,3-1-9-16,-3 1 10 0,-3 2-10 0,0 0 10 15,-3 0-10-15,-3 0 0 0,-2 0 9 0,2 3-9 16,0-1 0-16,-3 4 0 0,-3-1 0 0,0 3 8 16,-3 3-8-16,-3-1 9 0,0 4-9 0,0-1 10 15,1 6 4-15,-1-1 1 0,-3 6 0 0,3 0 0 16,0 2 4-16,0 4 1 0,3-1 0 0,1 5 0 16,-1 1-4-16,3 2-1 0,0-3 0 0,0 1 0 0,6-1-2 15,0 1 0-15,-3-4 0 0,6 1 0 0,3-3-5 16,-3 3-8-16,6-5 11 0,0 2-11 0,3-3 9 15,0 1-9-15,0 0 0 0,3-4 9 0,0 1-9 16,3-5 0-16,0-1 0 0,2-2 0 16,1-5-120-16,3 0-17 0,0-3-3 0,3-3-540 15,-3 0-107-15</inkml:trace>
  <inkml:trace contextRef="#ctx0" brushRef="#br0" timeOffset="118018.3233">13408 12023 1267 0,'0'0'112'0,"0"0"-89"0,0-6-23 16,0 1 0-16,0 5 144 0,0 0 25 0,0 0 5 0,0 0 1 16,0 0-66-16,0 0-13 0,-6 5-2 0,3 6-1 15,-3 0-53-15,3 2-12 0,-3 5-1 0,1 1-1 16,-1 5-6-16,0-1 0 0,0 7-1 0,0-7 0 16,0 6 9-16,0 1 3 0,3-1 0 0,-3-3 0 15,3 3-4-15,0 0-1 0,0-2 0 0,0-1 0 16,-3 3 6-16,3-2 0 0,-3 2 1 0,3-5 0 15,-3-3-7-15,3 0-2 0,0-2 0 0,-3-1 0 16,3-5-12-16,-3 1-4 0,3-4 0 0,-3-2 0 16,3 0 20-16,0 0 3 0,-3-3 1 0,4-2 0 15,2-3-20-15,-3 0-3 0,3 0-1 0,-6-3 0 16,3-2 4-16,0 0 0 0,-3-3 0 0,6 0 0 16,-3-5-12-16,0-1 0 0,0 1 0 0,3-5 0 15,0-4 0-15,0-4 8 0,6 2-8 0,0-5 0 0,3 0 0 16,0-3 0-16,2-2 0 0,1-1 0 0,3-4-19 15,0 2 4-15,6-3 1 0,0 3 0 0,3 0-6 0,2 0-2 16,1 5 0-16,3 6 0 0,-6-1 9 0,3 3 1 16,2 6 1-16,-2 2 0 0,0 5 11 0,0 1-8 15,-7 5 8-15,1-1-8 0,-3 6 0 0,-3 3 0 16,0 0 0-16,-3 2 0 0,-3 3 8 0,-3 0 0 16,0 0 0-16,-3 2-8 0,-3 3 8 0,-3 3 0 15,-6 0 0-15,0 3-8 0,-3-1 8 0,-6 1 0 16,0-1 8-16,0 1-8 0,-2 2 0 0,-1 0 0 15,3-2 0-15,-3 2 0 0,-3-3 0 0,3 1 8 16,0-1-8-16,4-2 0 0,-1-3 0 0,6 1 0 16,-3-1 0-16,6-2 0 15,-3-4-132-15,3 1-20 0,6 0-5 0,-3-2-930 0</inkml:trace>
  <inkml:trace contextRef="#ctx0" brushRef="#br0" timeOffset="118541.3157">13956 12033 1177 0,'0'0'52'0,"0"0"11"0,0 0-51 0,0 0-12 16,6-2 0-16,-6 2 0 0,9-3 99 0,-3 3 17 15,0 0 3-15,0-3 1 0,-6 3-20 0,0 0-3 16,0 0-1-16,0 0 0 0,6 8-35 0,0 0-7 16,-6 3-2-16,3 2 0 0,0 3 9 0,-3 0 2 15,0 2 0-15,-3 6 0 0,3 3-7 0,0-1 0 16,-3 3-1-16,3 0 0 0,-3-2-1 0,0 2 0 15,0-5 0-15,0-1 0 0,0 4-29 0,0-6-5 16,-3 0-2-16,3-2 0 0,0-3 12 0,0-1 2 16,0-4 1-16,0 2 0 0,0-2-25 0,0-1-8 15,0-4 0-15,3-1 0 0,0-5 8 0,0 0-8 16,0 0 12-16,0 0-12 0,0 0 12 0,0 0-12 0,0 0 12 0,0 0-12 16,-3-8 17-16,0 0-3 0,3-2-1 0,3-1 0 15,0-5-13-15,3 3 11 0,0-6-11 0,3-2 10 16,-3 0-10-16,3 0 0 0,0-6 0 0,0 1 0 15,5-1 0-15,1 4 0 0,3-6 0 0,0 2 0 16,3 1 29-16,0-1 1 0,3 1 0 0,-4 2 0 31,1 3-48-31,3 2-10 0,-3 3-1 0,0 0-1 0,-3 6 18 0,-1 2 12 0,1 3-13 0,-3 2 5 16,0 0-174-16,0 6-34 16,-3 0-8-16</inkml:trace>
  <inkml:trace contextRef="#ctx0" brushRef="#br0" timeOffset="119038.4689">14652 12245 1609 0,'0'0'35'0,"0"0"7"0,0 0 2 0,0 0 2 0,0 0-37 0,0 0-9 0,0 0 0 0,0 0 0 16,0 0 63-16,0 0 10 0,0 0 3 0,9 0 0 16,0 0-16-16,3-3-4 0,0-2 0 0,0 0 0 15,0-3-7-15,3-3-1 0,0 1-1 0,0-1 0 16,2 0-12-16,1 1-3 0,-3-1 0 0,0 1 0 15,0-4-24-15,-3 1-8 0,0 0 0 0,-3 0 0 16,3-3 28-16,-6 3 3 0,3-1 0 0,-6 1 0 16,-1 0-31-16,-2 0 8 0,0 0-8 0,-2-1 0 15,2 4 9-15,-6-1-1 0,3 3 0 0,-3 0 0 16,0 0-8-16,-3 3 0 0,-3 2 0 0,3 1 0 16,0 2 12-16,-3 2-2 0,0 1-1 0,0 5 0 15,0 3 10-15,0 2 1 0,-2 0 1 0,2 8 0 16,-3 3 10-16,3 0 1 0,0 0 1 0,0 5 0 15,3-3-13-15,-3 3-4 0,0 0 0 0,0-2 0 0,6-1-6 16,-2-2-2-16,2-3 0 0,3 0 0 0,0-2 20 16,3-3 3-16,3 2 1 0,0-4 0 0,3-4-32 0,2 3 0 15,1-5 0-15,6 3 0 16,0-3-76-16,6-3-22 0,0-2-4 0,6-3-1106 16</inkml:trace>
  <inkml:trace contextRef="#ctx0" brushRef="#br0" timeOffset="119983.9671">15858 11816 57 0,'15'-8'0'0,"-9"3"0"0,-3 0 0 0,0-1 0 15,0-1 203-15,0 1 35 0,6-2 7 0,-6 0 2 16,0 3-95-16,-3 0-20 0,0 0-3 0,0 5-1 0,0-6-68 0,-6 4-15 15,3-1-2-15,-6 3-1 0,0 0-21 0,0 3-4 16,-3-3-1-16,0 5 0 0,-3-2 27 16,-6 4 5-16,1 1 0 0,-1 0 1 0,-3 0-14 0,3 3-3 15,-3-1-1-15,0 1 0 0,1 0 12 0,-1-1 2 16,3 3 1-16,3-2 0 0,-3 0 5 0,3-1 1 16,1 3 0-16,5-2 0 0,0 2-42 15,3 0-10-15,3 1 0 0,3-1 0 0,3-3 0 0,0 4 0 16,3-4 0-16,3 4 0 0,0-4 8 0,6 3 0 15,-3 1 0-15,3-1 0 0,-1 0-8 0,1 0 0 16,3-2 0-16,0 2 0 0,-3-2 0 0,3-1-14 16,0 1 5-16,-3 2 1 0,-3-2 8 0,0 2 8 15,-4-3-8-15,-2 1 11 0,0 2 2 0,0-2 1 16,-6 2 0-16,0-5 0 0,-2 3 25 0,2-1 5 16,-6-2 0-16,0 3 1 0,0-3-16 0,-3-3-3 0,0 3-1 15,0 0 0-15,-3 0-14 0,3-3-3 0,-3 0-8 16,3 1 12-16,-2-4-12 0,5 1 0 0,-3 2 0 15,3-2 0-15,-3-1-14 0,6 1-6 0,0-3 0 16,6 0-739-16,0 0-147 0</inkml:trace>
  <inkml:trace contextRef="#ctx0" brushRef="#br0" timeOffset="120382.4223">16031 12224 1152 0,'12'-11'51'0,"-4"9"10"0,1-1-49 0,3 0-12 16,0 1 0-16,3-4 0 0,0 1 179 0,3 0 33 15,-3-1 6-15,3 1 2 0,2-3-109 0,1 0-22 16,0 0-4-16,-3 3-1 0,3-3-59 0,-6 0-12 16,0-2-2-16,2 2-1 0,-2 0-10 0,-3-3 10 15,0 1-10-15,0-1 10 0,-3-2 2 0,0 2 0 16,-3 1 0-16,3-1 0 0,-6 0 20 0,0 1 5 15,0-3 1-15,-3 2 0 0,-3 0-22 0,0 3-5 16,-3 1-1-16,0 1 0 0,-3-2 2 0,0 3 0 16,-3 0 0-16,0 2 0 0,0 0-2 0,-3 1 0 15,-2 4 0-15,-1 1 0 0,0 2 19 0,0 1 4 16,0-1 1-16,3 3 0 0,0 2-34 0,0 1 0 16,1 2 0-16,-1 1 0 0,3 4 0 0,3 6 0 0,-3 0 10 15,3 2-10-15,3-2 0 0,0 2 8 0,3 3-8 16,-3-2 0-16,6-1 9 0,0 1-9 0,3-1 10 0,0-2-10 15,3 0 0-15,0-3 0 0,3-2 0 0,0-3 0 32,0-3-117-32,3 0-30 0,3-5-5 0,-1-3-916 0</inkml:trace>
  <inkml:trace contextRef="#ctx0" brushRef="#br0" timeOffset="120757.7446">16483 12147 518 0,'3'-18'46'0,"0"10"-37"0,0-3-9 0,0 0 0 0,0 3 235 0,6-2 45 15,-3 2 8-15,3 0 3 0,-3 3-114 0,3-1-22 16,-3 4-5-16,3 2-1 0,-1 0-49 0,1 2-11 16,-3 4-1-16,3 2-1 0,-3-3-36 0,3 6-7 15,-3-1-2-15,0 6 0 0,0 0-10 0,-3 0-3 16,3 2 0-16,-6 1 0 0,-3 2-11 0,3-3-2 16,0 1-1-16,0-3 0 0,-3 0-3 0,3-3 0 15,-3-2 0-15,3-4 0 0,-3 4 1 0,3-3 0 16,0-8 0-16,0 0 0 0,0 0-1 0,0 0 0 15,0 0 0-15,0 0 0 0,0 0 0 0,0 0-1 16,0 0 0-16,6-5 0 0,-3-6-3 0,3 3 0 16,6-5 0-16,0-3 0 0,0-2-8 0,3-4 0 15,2 4 9-15,4-3-9 0,-3 5 12 0,3-3-1 16,-3-2-1-16,6 3 0 0,-1 2-10 0,-5 3 0 16,-3-1 0-16,-3 6 0 0,3 3 0 0,-3 2 0 0,-6 3 0 15,-6 0 0-15,3 6 15 0,3 2-3 16,0-3 0-16,0 8 0 0,-6-5-12 0,3 5 8 0,0-2-8 15,3 2 0-15,-3 3 0 0,2-3 0 0,-2 3 0 16,6-3 0-16,0 3-8 0,0-3-5 0,0 3-1 16,0-5 0-1,6 0-234-15,0-4-46 0</inkml:trace>
  <inkml:trace contextRef="#ctx0" brushRef="#br0" timeOffset="121049.4474">17305 11890 2012 0,'-18'-8'89'0,"18"8"19"0,0 0-87 0,0 0-21 16,3-5 0-16,6 3 0 0,-3-4 80 0,6 4 12 15,2-4 3-15,1 4 0 0,-3-4-27 0,9 1-6 16,0 2-1-16,6-5 0 0,-4 3-17 0,4-3-3 15,3-2-1-15,6 2 0 0,-1 0-23 0,1-3-5 16,0 3 0-16,0-2-1 0,-1 2-2 0,-2 2 0 16,-3-1 0-16,0 1 0 0,-4-2-9 0,1 3 0 15,-6 0 0-15,3 2 0 0,-3-2 0 0,0-1-17 16,-4 4 4-16,1-3 1 16,-3 2-147-16,0 0-29 0,0-2-5 0,-6-3-833 0</inkml:trace>
  <inkml:trace contextRef="#ctx0" brushRef="#br0" timeOffset="121438.9584">17805 11401 864 0,'-3'-13'76'0,"3"7"-60"0,6-2-16 0,0 1 0 15,0-1 82-15,0 2 14 0,-1-2 2 0,-2 3 1 0,3-3 49 0,-3 3 9 16,0 0 3-16,-3 5 0 16,0-6-68-16,0 6-12 0,0 0-4 0,0 0 0 0,3-5-12 15,-3 5-4-15,0 0 0 0,0 0 0 0,0 0-28 0,-6 8-7 16,3 0-1-16,0 5 0 0,-3 0 16 0,1 1 4 16,-1 1 0-16,0 7 0 0,3-1 6 0,-6 3 2 15,-6-1 0-15,6 6 0 0,3 1-24 0,-3 4-5 16,-6-2-1-16,3 7 0 0,-3 1 22 0,6 0 5 15,-3 2 1-15,4 0 0 0,-7-5-13 0,0 3-2 16,3 0-1-16,-3 2 0 0,0-5-6 0,0 3 0 16,0-3-1-16,6-3 0 0,-2-2-27 0,2 0 0 15,-3 0 8-15,3-3-8 0,6-3 0 0,-3 1 10 16,-3-6-10-16,0-3 10 0,3-2-10 0,3-3 0 16,0-2 0-16,-3 0 0 15,0-1-114-15,3-2-18 0,3-8-4 0,0 0-1155 0</inkml:trace>
  <inkml:trace contextRef="#ctx0" brushRef="#br0" timeOffset="124390.8526">19102 11837 576 0,'0'0'25'0,"0"-2"6"16,0 2-31-16,0-5 0 0,0 5 0 0,3-3 0 0,0 0 184 0,0-2 32 16,-3 2 5-16,3-2 2 0,0 2-103 0,-3 3-20 15,3-5-4-15,-3 5 0 0,3-5-41 0,-3 5-8 16,0-6-2-16,0 1 0 0,0 0-4 15,0 0-1-15,0-1 0 0,0 6 0 0,0 0-25 0,0-5-6 16,-3 2-1-16,3 1 0 0,-6-1-8 0,0 0 8 16,0 1-8-16,1 2 8 0,-4 0 0 0,-3 0 0 15,0-3 0-15,0 6 0 0,-3-3-8 0,-3 2 8 16,0 1-8-16,3 0 8 0,-2 2-8 0,-4 3 12 16,3 0-12-16,-3 0 12 0,3 0 17 0,3 0 4 15,-3 2 1-15,-2 1 0 0,2 2-18 0,0 3-3 16,-3 0-1-16,-3 0 0 0,3 0-12 0,-2 2 0 15,-1 3 0-15,3 0 0 0,6-2 8 0,-3 2 0 16,3 0-8-16,0 0 12 0,3 1-4 0,4-1-8 16,2-3 11-16,3 1-11 0,0-3 11 0,3 0-11 15,3 2 10-15,3-5-10 0,0 1 12 0,-1-4-3 16,4 1-1-16,6-3 0 0,0-3 12 0,3 0 3 16,0-2 0-16,3 0 0 0,3-3-23 0,-4-6 8 0,1 1-8 15,0 0 0-15,0-3 0 0,0-5 0 0,-3-1 0 16,2 1 0-16,1-3 0 0,0 0 0 0,0-7 8 0,-3-1-8 15,0-3 9-15,-1-2-9 0,4 0 12 0,-3 0-12 16,-6 0 8-16,3 0-8 0,-3 0 0 0,0-3 0 16,0 5 8-16,-3 6-8 0,0 0 0 0,-3 5 0 15,-1 3 0-15,-2 5 0 0,0 0 0 0,-3 8 0 16,0 0 0-16,0 0 0 0,0 0 0 0,0 0 10 16,-3 11-10-16,3 2 12 0,-3 3-12 0,3 0 12 15,-5 2 0-15,2 1 1 0,0-1 0 0,0 1 0 0,3-1 16 16,-3 1 3-16,3-1 1 0,0 3 0 0,3-2-33 15,3 2 0-15,-1-2 0 0,7-1 0 0,0 1 0 0,3 2 0 16,3-5 0-16,3 0 0 16,0 2-25-16,5-5-12 0,1 1-3 0,3-1 0 15,0 0-176-15,6-2-35 0</inkml:trace>
  <inkml:trace contextRef="#ctx0" brushRef="#br0" timeOffset="125662.0766">20552 11869 518 0,'0'0'46'0,"0"0"-37"0,0 0-9 0,0 0 0 15,9-5 107-15,0 0 19 0,-3-1 4 0,0 1 1 16,-3 0-9-16,0-3-2 0,0 0 0 0,0 3 0 0,0-3-6 0,0 2-2 15,-3-2 0-15,0 3 0 0,0-3-38 16,0 0-8-16,-3 0-2 0,0 0 0 0,0-2-32 0,0 5-6 16,-3-6-2-16,3 3 0 0,-3 3 13 0,3-3 3 15,-6 0 0-15,3 3 0 0,0 2-23 0,-3 0-4 16,0 1-1-16,0-1 0 0,-3 3-12 0,3 0 0 16,-2-3 0-16,2 6 0 0,-6 0 0 0,3-1 0 15,0 4-9-15,-6 4 9 0,-3 1 0 0,0 2 0 16,-2 3-8-16,-1-3 8 0,-3 6 0 0,3-1 0 15,3 1 0-15,-2-1-9 0,2 1 9 0,6-1 11 16,0-2-3-16,3 0 0 0,3 2-8 0,3-4 0 16,3-1 0-16,3 0 0 0,0-2 0 0,3-1 0 15,3-2 0-15,0 0 0 0,3-3 0 0,0 1 0 16,0-4 0-16,3 1 0 0,-3-3 0 0,3-3 8 16,2 1-8-16,1-4 12 0,0 1-12 0,3-3 0 15,0-2 9-15,0-1-9 0,3-2 8 0,-4 0-8 16,1-1 10-16,3-2-10 0,-3-2 15 0,3-1-3 0,0 1-1 0,0-3 0 15,-1 0 7-15,1-1 2 0,-3 4 0 0,3-1 0 16,-6 4-20-16,0-1 0 0,0 2 0 0,-4 4 0 16,-2-1 0-16,0 1 0 0,0 2 0 0,0 0 0 15,-3 5 0-15,-6 3 0 0,0 0 0 0,0 0 0 16,3 0 0-16,0 5 0 0,0 1 0 0,-3 4 0 16,0 4 0-16,0 1 0 0,-3 7 0 0,0 1 0 15,-3 1 0-15,0 5 0 0,0 0 0 0,0 1 0 16,0-1 0-16,-3 2 0 0,0-2 0 0,4 6 0 15,-4-3 10-15,0-3-2 0,-3 2 0 0,0 1 0 16,0-3-8-16,0 0 0 0,0 1 0 0,-3-4 0 0,0 0 12 16,0-2 0-16,1 0 0 0,-1-3 0 0,0 0 8 15,3-5 1-15,-3 0 1 0,-3 0 0 0,0 0-3 16,3-3-1-16,1-2 0 0,-1-3 0 0,0 0-6 0,3-3-2 16,3-2 0-16,-3-1 0 0,3 1-2 0,0-6 0 15,3 1 0-15,0-4 0 0,0-2 8 0,3 0 2 16,0-2 0-16,3-3 0 0,0-3 11 0,3-3 3 15,3 1 0-15,0-6 0 0,6 0-32 0,3-2-8 16,3-1-1-16,6-2 0 0,-3 0 9 0,5 2 0 16,-2-4 0-16,9-1 0 0,-3 5-11 0,2 1 0 15,1 2 0-15,0-2 0 16,0 7-129-16,2-2-25 0,-2 5-6 0,0 0-935 0</inkml:trace>
  <inkml:trace contextRef="#ctx0" brushRef="#br0" timeOffset="126068.6092">21109 11785 1825 0,'0'0'40'0,"0"0"8"0,0 0 1 0,0 0 3 16,0 0-41-16,0 0-11 0,0 0 0 0,0 7 0 0,0 1 97 0,-3 3 18 15,3 2 3-15,0 3 1 0,0 0-69 0,0 3-14 16,0 2-2-16,3 0-1 0,-3 3 9 0,3-1 2 16,-3 1 0-16,3 0 0 0,0 0-20 0,0 0-3 15,0-3-1-15,0 0 0 0,-1 0 10 0,1-5 2 16,0 3 0-16,-3-6 0 0,0 0-20 0,0-5-3 16,0 0-1-16,-3-3 0 0,3-5 7 0,0 0 1 15,0 0 0-15,0 0 0 0,0 0 25 0,0 0 6 16,-3-5 1-16,1-3 0 0,-1-3-26 0,0 1-5 15,0-3-1-15,3-3 0 0,0-5 18 0,3 2 3 16,0-2 1-16,2 0 0 0,4-3-24 0,0 0-5 16,3 0-1-16,6 0 0 0,0 1-8 0,3-1 0 15,0-3 0-15,2 4 8 0,-2-1-8 0,0 3-16 16,6-1 4-16,-3 1 1 16,3 8-53-16,-1 0-12 0,-2 5-1 0,3 0-1 15,-3 5-146-15,0 1-28 0,17-1-7 0,-20 6-1 0</inkml:trace>
  <inkml:trace contextRef="#ctx0" brushRef="#br0" timeOffset="126577.4144">21903 11888 921 0,'6'-3'82'16,"0"-2"-66"-16,0 0-16 0,0-1 0 15,0 1 238-15,0 0 44 0,-3-3 9 0,3 2 1 0,0-2-131 0,0 1-26 16,-3-1-6-16,3 0-1 0,0 0-60 0,0 0-13 16,-3-3-3-16,3 3 0 0,-3 0-27 0,0 0-5 15,-3 3-2-15,0 5 0 0,3-5-18 0,-3 0 8 16,-3-1-8-16,3 6 0 0,-6-2 0 0,-3 2 0 16,0 0 0-16,0 2 0 0,-3 4 0 0,0-1 0 15,-6 3 0-15,0 5 0 0,1 0 0 0,-4 3 0 16,3 3 0-16,-3 2 0 0,3-3 0 0,3 3 0 15,-3-2 13-15,7-1-4 0,2 1-9 0,-3-3 0 16,6 0 0-16,-3-3 0 0,6 0 0 0,0-5 0 16,3 3 0-16,-3-6 0 0,3-5 12 0,0 8-4 15,3-3 0-15,0 3 0 0,-3-8-8 0,3 3 0 16,3-1 0-16,3-2 0 0,0 0 0 0,3 0 0 16,-1 0 0-16,7 0 0 15,-3-5-20-15,3 3-5 0,0-6-2 0,-3 0 0 0,6 0 27 16,-4-3 16-16,4-2-3 0,-3 0 0 0,0-3-13 0,0 0-18 0,3 0 4 15,-3 0 1-15,-1 3 25 0,1 0 6 0,-6 0 1 16,3 2 0-16,-6 0-10 0,0 6-1 0,-3 0-8 16,0-1 12-16,-6 6 11 0,0 0 1 0,0 0 1 0,3 8 0 15,3-2-14-15,-3 2-3 0,0 2-8 0,0 3 12 16,0-2-12-16,3 2 0 0,-3 3 0 0,3-3 0 16,2 6 0-16,-2-3 0 0,3-3-13 0,3 0 4 15,-3 3-82-15,3-3-16 16,0 3-3-16,-6-3-1038 0</inkml:trace>
  <inkml:trace contextRef="#ctx0" brushRef="#br0" timeOffset="127114.1448">22558 11808 1929 0,'3'-13'85'0,"-3"13"19"0,0-5-84 0,0 5-20 16,-3-5 0-16,3 5 0 0,0 0 108 0,0 0 16 15,0 0 4-15,-3 5 1 0,-3 5-61 0,3 1-13 16,0 2-3-16,-3 3 0 0,0 0-26 0,1 3-6 16,2-1 0-16,0 3-1 0,0-2 5 0,0-1 2 15,0 3 0-15,0 3 0 0,0-5-4 0,0-1-1 16,0 3 0-16,3 1 0 0,-3-4-3 0,0 3-1 16,0-2 0-16,0 2 0 0,0-3-1 0,-6-2-1 15,9 0 0-15,-6 0 0 0,3-3-3 0,-3-2 0 16,0 0 0-16,3-4 0 0,-3 1-12 0,3-2 9 0,-3-1-9 15,3-2 8-15,3-3 0 0,0 0-8 0,-3 0 12 0,3 0-4 16,0 0-8-16,0 0 0 0,-6-8 9 16,6 0-9-16,0 0 13 0,6-3-1 0,-3-2-1 15,3 0 0-15,0-3-11 0,0 0 0 0,3 0 0 0,3-2 0 16,-3-1 0-16,3 3 0 0,0 0 0 0,0-2 8 16,2-1-8-16,1 3 0 0,3-2-10 0,6-1 10 15,-3 4 0-15,3-4 0 0,-1 0 0 0,7-2 0 16,-3 3-14-16,3-1 3 0,-3 1 1 0,2-3 0 15,1 5-9-15,0 0-1 0,-9 0-1 0,8 5 0 16,-8 3 2-16,6 3 1 0,-9 2 0 0,0 1 0 16,-9-1 10-16,6 6 8 0,-6 2-12 0,-3 0 12 15,-6 3-10-15,0 3 10 0,0 2-8 0,-6 0 8 0,-3 6 0 16,-6-3 0-16,3 0 0 0,-3 2 11 0,-3 1 5 0,0-3 0 16,-3 2 1-16,1-2 0 0,-4 3-5 15,-3-4-2-15,-3 1 0 0,0 3 0 0,4-3-10 0,-7-3 8 16,3 0-8-16,-3-2 8 15,7-3-53-15,-1 0-11 0,3-3-3 16,3 0 0-16,6-2-145 0,0-1-28 0,4-2-7 0,8-2-1 0</inkml:trace>
  <inkml:trace contextRef="#ctx0" brushRef="#br0" timeOffset="127760.9444">23255 11168 1695 0,'21'-21'75'0,"-12"13"16"0,2-3-73 0,-2 1-18 0,9-3 0 0,-6 2 0 16,9-2 62-16,-3 2 9 0,-6 3 1 0,3-2 1 15,-3 4-7-15,-1 1-2 0,-8 2 0 0,6 1 0 16,-9 2 0-16,0 0 0 0,0 0 0 0,0 0 0 15,0 0-51-15,0 8-13 0,0 2 0 0,0 1 0 16,-9 2 0-16,9 0 0 0,-3 1 0 0,-3 1 0 16,3-1 32-16,-5-1 4 0,5 0 1 0,-3 0 0 0,3 1-21 15,0-1-5-15,-3 0-1 0,6 0 0 0,-3-2-10 16,-3 2 0-16,6 0 0 0,0 1 8 0,-3-1-8 16,0 0 12-16,0 0-12 0,3 0 12 0,-3 3-4 0,-6 0 0 15,6 0 0-15,-3 3 0 0,0-1-8 0,-3 3 0 16,0 0 0-16,-3 3 0 0,0 3 34 0,-2 2 2 15,2 0 0-15,-6 3 0 0,3-1-7 0,0-1-1 16,0 1 0-16,3-2 0 0,3 1-28 0,0-1 0 16,3-3 0-16,-3 3 0 0,-2-5 0 0,2 0 0 15,-3 0 0-15,0-1 0 0,3 1 57 0,-3 0 6 16,-6 0 1-16,9 0 0 0,-3-1-52 0,0-1-12 16,0-4 0-16,1 3 0 0,-1 1 0 0,0-4 0 15,3-2 0-15,-3-3 0 0,6 0 0 0,0-2 0 16,0 0 0-16,3-6 0 0,-6 0 0 0,9-5 0 15,0 0 0-15,0 0 0 0,0 0 0 0,9-8 0 16,-3-2 0-16,0-4 0 0,3 4 0 0,0-9 0 16,0 1 0-16,6-3 0 0,0-1 0 0,2 4 0 0,4-3 0 0,-6 0 0 15,6 2 0-15,-3 1 0 0,3 2 0 16,-3 0 0-16,-1 3 0 0,-2 2 0 0,-3 3 0 0,6 3 0 16,-6 2 0-16,-3 0 0 0,0 1 0 0,-6 4 0 15,-3-2 0-15,9 6 0 0,-3 2 0 0,-3 0 0 16,0 2 0-16,-3 1 0 0,0-3 0 0,6 2 0 15,-6 4 0-15,3-4 0 0,-3 1 0 0,8 2 0 16,-5-3 0-16,0 4 0 0,3-1 0 0,0 0 0 16,0-2-48-16,0-1-13 15,-3 1-3-15,6 2-1254 0</inkml:trace>
  <inkml:trace contextRef="#ctx0" brushRef="#br0" timeOffset="128557.2664">23680 11697 1382 0,'6'-8'61'0,"-3"6"13"0,-3-4-59 0,0 1-15 16,9-3 0-16,-6 3 0 0,3-6 124 0,-3 3 23 15,9-2 4-15,-3 2 1 0,0 3-60 0,3-3-12 16,-3 0-3-16,6 0 0 0,0 0-14 0,-4 0-3 0,10 0-1 16,-6 0 0-16,0 3-47 0,6-3-12 0,-3 0 0 0,3 2 0 15,-4-1 35-15,4 1 5 0,0-2 0 16,6 3 1-16,0 2-25 0,-6 1-6 0,-7-1-1 0,1 0 0 16,0 1 4-16,0 2 1 0,0 2 0 15,-3-2 0-15,-3 6-14 0,0-1 0 0,-3 0 0 0,-6 3 0 16,-6 0 0-16,3 5 0 0,-3 1 0 0,-9 4 0 15,-6 3-10-15,-6 1-5 0,3-1-1 0,1 0 0 16,-4 0 26-16,6 3 5 0,0 0 1 0,3-1 0 16,0 1 11-16,4 0 2 0,-7-3 1 0,12 0 0 15,-6 1-7-15,0 1-2 0,3-4 0 0,3 2 0 16,0 0-10-16,-3 0-3 0,3 1 0 0,-2-1 0 16,-4 3-8-16,0-3 0 0,6 3 0 0,-6-1-1274 15</inkml:trace>
  <inkml:trace contextRef="#ctx0" brushRef="#br0" timeOffset="128703.0616">23749 12372 2113 0,'0'0'46'0,"0"0"10"0,0 0 1 0,0 0 3 0,0 0-48 0,0 0-12 15,0 0 0-15,0 0-624 16,0 0-127-16</inkml:trace>
  <inkml:trace contextRef="#ctx0" brushRef="#br0" timeOffset="142797.0244">11697 14039 633 0,'0'0'56'0,"0"0"-44"0,0 0-12 0,-3-5 0 16,0 2 123-16,0-2 22 0,0 2 5 0,3 3 1 16,0 0-60-16,0 0-12 0,0 0-3 0,3-5 0 15,-3 5-27-15,3-6-5 0,-3 6-2 0,0 0 0 16,0 0 9-16,0-5 1 0,0 5 1 0,0 0 0 15,0 0-26-15,0 0-6 0,-6-3-1 0,3 1 0 16,-6 2-4-16,6 2-2 0,-6 1 0 0,3 0 0 16,-3 5-2-16,0-3-1 0,0 3 0 0,0 0 0 15,0-3 6-15,3 3 2 0,-5 3 0 0,2-3 0 16,3 2-19-16,0 1 0 0,-3-1 0 0,0 1 0 16,3-1 21-16,0 4-2 0,-3-4-1 0,3 1 0 15,-3 2-4-15,3-2-1 0,-3 2 0 0,3 3 0 16,0 0-3-16,-3 0-1 0,4-1 0 0,-1 1 0 15,-3 3-9-15,3-1 10 0,-3-2-10 0,3 0 10 0,-3 3-10 16,3-4 10-16,0 4-10 0,3-6 10 16,-3 3-2-16,3-3 0 0,0 3 0 0,0-3 0 0,0 3 0 0,3 0 0 15,0-3 0-15,-3 1 0 0,3-1 2 0,0 3 0 16,3-3 0-16,-3 0 0 0,3 0 2 0,-3-2 1 16,3 2 0-16,0-5 0 0,0 3 0 15,3-3 0-15,-3 0 0 0,0 2 0 0,3-4-3 0,0 1-1 16,0-1 0-16,-3 2 0 0,3-3-9 0,0 3 12 15,0-3-12-15,3 0 12 0,-1-2-12 0,1 2 0 16,3-2 9-16,-3 2-9 0,0-2 15 0,3 0-2 16,3-3 0-16,0 0 0 0,3 2 1 0,0-4 0 15,-1-1 0-15,4 0 0 0,-3 1-3 0,0-4-1 16,0 1 0-16,0 2 0 0,3-2-10 0,-4-3 12 16,1 3-12-16,0-3 12 0,0 0-12 0,0 0 12 15,-3 0-12-15,0-2 12 0,-1-1-4 0,1 0 0 16,-3 1 0-16,0-1 0 0,3 3-8 0,-6-2 12 0,3-3-12 0,-3 5 12 15,0-3-12-15,0 0 0 0,-3 4 9 16,0-1-9-16,0-3 8 0,-1 0-8 0,1-2 8 0,-3 3-8 16,0-1 0-16,0-2 8 0,0-3-8 0,0 3 0 15,-3-3 11-15,3 3-3 0,0-1 0 16,0-2 0-16,-3 3-8 0,0-3 0 0,3-2 0 0,-3 2 0 16,3 0 9-16,0 0-9 0,-6-2 10 0,3-1-10 15,0 1 8-15,0 2-8 0,0-3 0 0,-3 6 9 16,3-5-9-16,-3 4 0 0,-3 1 0 0,3 0 8 15,0 2 3-15,-3 1 0 0,0-1 0 0,-2 0 0 0,-1 1 0 16,0-1 0-16,0 3 0 0,0-2 0 0,-3 2-11 16,0 0 12-16,-3-3-12 0,0 3 12 0,-3 3-12 15,1 0 0-15,-4 2 9 0,0 3-9 0,-3 0 0 0,3 8-20 16,-3 3 4-16,4 2 1 16,2 3-120-16,-3 5-24 0,0 3-5 0</inkml:trace>
  <inkml:trace contextRef="#ctx0" brushRef="#br0" timeOffset="146591.4379">11256 14785 115 0,'0'0'0'0,"0"0"10"0,0 0-10 0,0 0 0 0,0 0 0 0,0 0 0 16,0-5 131-16,0-1 24 0,0 6 5 0,3-2 0 15,3-4-88-15,-3 1-19 0,-3 5-3 0,0 0-1 16,0 0-29-16,6-3-5 0,-6 3-2 0,3-2 0 16,-3 2 6-16,6-5 1 0,0-1 0 0,-3 4 0 0,-3 2 19 15,0-6 4-15,6 1 1 0,-6 5 0 16,0-5-27-16,0 5-5 0,0-6 0 0,0 6-1 0,3-5 8 15,-3 5 1-15,0 0 1 0,0 0 0 0,3-8-10 0,-3 8-3 16,0 0 0-16,0 0 0 0,0 0 4 0,3-5 0 16,0 0 0-16,0-1 0 0,-3 6-12 0,6-5 0 15,-6 5-10-15,0 0 10 0,3-5 0 0,-3 5 8 16,6-6 1-16,-6 6 0 0,0 0-1 0,0 0 0 16,0 0 0-16,0 0 0 0,0 0 0 0,6-2 0 15,-6 2 0-15,0 0 0 0,0 0 4 0,0 0 0 16,0 0 0-16,0 0 0 0,0 0 16 0,0 0 3 15,0 0 1-15,6-5 0 0,-6 5-20 0,3-6-3 16,-3 6-1-16,6-5 0 0,-6 5-8 0,0 0 0 0,0 0 0 16,0 0 0-16,0 0 0 0,0 0 0 0,0 0 0 0,0 0 0 15,0 0-11-15,0 0 3 0,0 0 0 0,0 0 0 16,0 0 17-16,0 0 4 0,0 0 1 0,0 0 0 16,0 0 9-16,0 0 1 0,0 0 1 0,0 0 0 15,0 0-3-15,0 0-1 0,0 0 0 0,0 0 0 16,0 0-7-16,0 0-2 0,-6 3 0 0,3-1 0 15,0 1 2-15,-3 2 0 0,0 3 0 0,-3 3 0 16,0 2 6-16,0 0 2 0,-3 0 0 0,-3 6 0 16,3-1 10-16,0 4 1 0,-6-1 1 0,1 3 0 15,-1-3 14-15,0 3 2 0,-3-1 1 0,0 1 0 16,3-3-34-16,-2 3-6 0,-1 0-2 0,-3 0 0 16,0 0-9-16,-3 2 12 0,0-2-12 0,-2 2 12 0,-1 3-12 15,0-2 10-15,3 2-10 0,1-3 10 16,-1 1-10-16,3 2 0 0,-3 0 0 0,3-2 0 0,1 2 8 15,2-3-8-15,-3 1 0 0,3-4 8 0,0 4 0 16,3-3-8-16,-2-3 12 0,-1 0-4 0,0 0-8 0,0 3 0 16,3-3 0-16,-3 0 0 0,3-5 0 0,1 3 8 15,-1-1-8-15,0-2 12 0,-3 0-12 16,6 0 0-16,0-3 0 0,0 0 0 0,7 3 0 0,-7-3 8 16,6 3-8-16,-3-2 0 0,0-1 10 0,0 5-10 15,0 1 12-15,0 2-12 0,-3-3 0 0,3 4 0 16,-3 1 0-16,1 1 0 15,-4 0 0-15,0 3 0 0,0-1-9 0,-3-2 9 0,3 0 0 0,-3-1 0 0,1-1 0 16,-1-4 0-16,0 3 0 0,0-2 0 16,3-1 0-16,0 1 0 0,-2-3 0 0,5 2 0 15,3-5 0-15,0 1 0 0,0-1 0 0,3-2 0 0,0-4 0 16,0 7 0-16,-3-6 0 0,3-3 0 0,3 5 0 0,-3-2 8 16,4 0 8-16,-1-2 3 15,-3-1 0-15,0-2 0 0,3 2-19 0,0-5 0 0,0 8 0 0,3-3 0 16,-3 0 0-16,0 1 0 0,0 2 8 0,0 0-8 15,0 5 0-15,-3 0 0 0,3-2 0 0,-3-3 0 16,3 5 0-16,-3 5 0 0,3-4 0 0,-2-1 0 16,2-5-9-16,-3 5-6 0,3-2-1 15,0-4 0-15,0 1 25 0,0-2 5 0,0-1 1 0,3 0 0 16,-3-2-15-16,6-3-12 16,0 0 3-16,-3 5 0 0,3-5 9 0,0 0 16 0,0 0-4 0,0 0-1 15,0 0-11-15,0 0 10 0,-3-8-10 0,3-2 10 16,3 4-50-16,0-2-9 0,0-2-3 15,3-3-659-15,3-3-132 0</inkml:trace>
  <inkml:trace contextRef="#ctx0" brushRef="#br0" timeOffset="148752.8962">9807 16362 403 0,'0'0'17'0,"0"0"5"0,-6-8-22 0,3 8 0 16,-3-5 0-16,6 5 0 0,0 0 159 0,-3-3 27 16,-3-2 6-16,6 5 0 0,0 0-125 0,0 0-26 15,-6-3-5-15,6 3 0 0,0 0-19 0,0 0-3 16,0 0-1-16,-6 3 0 0,0-3-5 0,6 0-8 15,-6 8 11-15,6-8-11 0,-6 5 22 0,0 3-2 16,0 2-1-16,0-2 0 0,0 3 5 0,-3-3 0 16,3 2 1-16,-3 1 0 0,1 2 11 0,-1-2 1 15,-3-3 1-15,0 8 0 0,0 0-10 0,-3-3-1 0,3 5-1 16,-3 3 0-16,-3-2 11 0,3 0 3 16,-2 2 0-16,-1-3 0 0,0 1-21 0,3-3-4 0,3 7-1 0,0-1 0 15,0 4-1-15,0-5 0 0,0 3 0 0,1 0 0 16,-1-3 13-16,0 0 2 0,3 6 1 0,0-4 0 15,0 4-17-15,3-6-4 0,0 3-8 0,0-8 12 16,0 2 0-16,3-5 0 0,-3 9 0 16,0-4 0-16,0 6 2 0,3-3 0 0,0 0 0 0,-3 6 0 15,3-3 1-15,0-6 0 0,3 3 0 0,0-2 0 16,3-3 1-16,0 0 0 0,0-1 0 0,0-1 0 16,3-1-6-16,3-3-1 0,0-2 0 0,0 6 0 15,0-6 6-15,3 2 1 0,3-2 0 0,0-3 0 16,-3 9-2-16,2-6 0 0,1-3 0 0,3 5 0 15,-3-2 2-15,3 0 0 0,-3-2 0 0,6 2 0 16,-3-8 4-16,-1 5 2 0,1-3 0 0,0-2 0 16,0-2-2-16,0-3-1 0,3-3 0 0,0 0 0 15,2-3-7-15,1-2-2 0,0 0 0 0,0 5 0 0,0-6-1 0,-1 4 0 16,1-3 0-16,3-1 0 0,0 1-9 0,0-3 0 16,-1 0 0-16,-2 1 0 0,0-4 0 0,0 1 0 15,-3-9 0-15,-4 14 0 0,-5 0 8 0,3-6-8 16,0-7 0-16,-3 4 8 0,0-1-8 0,3-4 10 15,-6 1-10-15,3-9 10 0,0-2-10 0,-3 8 12 16,-4-3-12-16,1 3 12 0,-3-5-12 0,-3 5 12 16,0-3-12-16,0 3 12 0,-3 0-12 0,0 2 0 15,-2 4 0-15,-1-4 8 0,-3 6 1 0,0 0 0 16,-3 2 0-16,0 3 0 0,0 1-9 0,-3-4 0 16,-6 6 0-16,0 5 0 0,-2-3 0 0,-1 3 8 15,-6-2-8-15,0 2 0 0,1 3 0 0,-1-3 0 16,0 5 8-16,3 0-8 0,0 1 0 0,1-4 0 0,2 6 0 15,0 0 0-15,3 0-28 0,0 0 3 0,3 0 0 0,1 0 0 32,5 0-111-32,3 6-21 0,0-1-5 0</inkml:trace>
  <inkml:trace contextRef="#ctx0" brushRef="#br0" timeOffset="152003.639">11697 14772 403 0,'0'0'36'0,"0"0"-36"0,0 0 0 0,0 0 0 16,0 0 104-16,0 0 15 0,0 0 2 0,0 0 1 0,9-3-39 0,-9 3-8 15,0 0-2-15,9-3 0 0,-9 3-37 0,0 0-7 16,6-2-1-16,-6 2-1 0,0 0 8 0,6-3 1 16,-6 3 1-16,5-5 0 0,-5 5-13 0,0 0-4 15,0 0 0-15,0 0 0 0,0 0-3 0,0 0-1 16,0 0 0-16,0 0 0 0,0 0 15 0,0 0 2 15,9-5 1-15,-9 5 0 0,0 0-19 0,0 0-4 16,0 0-1-16,0 0 0 0,0 0 2 0,0 0 0 16,0 0 0-16,0 0 0 0,0 0 7 0,0 0 1 15,3-6 1-15,-3 6 0 0,3-5-6 0,-3 5-2 16,0 0 0-16,6-5 0 0,-6 5-13 0,6-6 9 16,-6 6-9-16,0 0 8 0,3-8-8 0,-3 8 12 15,3-5-12-15,-3 5 12 0,0 0-4 0,0 0-8 16,0 0 12-16,0 0-4 0,0 0-8 0,0 0 12 15,3-5-12-15,-3 5 12 0,0 0 3 0,0 0 1 0,0 0 0 0,0 0 0 16,0 0-6-16,0 0-1 0,0 0 0 0,0 0 0 16,0 0-9-16,0 0 0 0,0 0 0 0,0 0 8 15,0 0-8-15,0 0 0 0,0 0 0 0,0 0 0 16,0 0 0-16,0 0 0 0,0 0 0 0,0 0 0 16,0 0 0-16,0 0 8 0,0 0-8 0,0 0 8 15,-3 2 0-15,3 1 0 0,-3 2 0 0,0-2 0 16,0 0 4-16,3-1 0 0,-3 1 0 0,3 0 0 15,0 2-12-15,0-5 0 0,0 0 9 0,0 0-9 16,0 0 0-16,0 5 0 0,0-5 0 0,0 0 0 16,3 6 0-16,-3-6 0 0,0 0 0 0,0 0 0 15,3 5 0-15,-3-5-10 0,3 8 10 0,-3-8 0 16,0 0 0-16,3 5 0 0,3 3 8 0,-3 0-8 16,-3-8 0-16,6 8 8 0,0 0-8 0,-3-3 0 0,3 6 8 0,-3-3-8 15,0 0 11-15,0 2-11 0,3 1 9 16,0-1-9-16,-3 4 0 0,3-4 9 0,0 1-9 15,-3-3 10-15,3 2-10 0,0-2 10 0,-3 3-10 0,3-3 8 16,-3-3-8-16,2 0 8 0,-2 1 0 0,3-1 0 16,-6-5 0-16,6 8 0 0,0-3 2 0,-3 0 0 15,-3-5 0-15,9 6 0 0,-3-1-1 16,0 0 0-16,0 1 0 0,0-1 0 0,0-3-9 0,0 4 12 16,0-4-12-16,0 1 12 0,0 0-4 0,-3-1-8 15,-3-2 12-15,6 6-4 0,0-4 1 0,-6-2 0 16,3 6 0-16,-3-6 0 0,0 0-1 0,3 2-8 15,-3-2 12-15,3 3-4 0,-3-3-8 0,0 0 12 0,3 3-12 16,-3-3 12-16,0 0-12 0,0 0 10 16,0 0-10-16,0 0 10 0,0 0-10 0,0 0 0 0,6 5 0 15,-6-5 8-15,2 0-8 0,-2 0 0 0,0 0 0 16,0 0 0-16,0 0 0 0,0 0 0 0,0 0 14 0,0 0-4 16,0 0-10-16,0 0 8 0,0 0-8 0,0 0 8 15,0 0 7-15,0 0 1 0,0 0 0 0,0 0 0 16,0 0-16-16,0 0-12 0,0 0 3 0,0 0 0 15,0 0 9-15,0 0 0 0,0 0 0 0,0 0 0 16,0 0 0-16,0 0 0 0,0 0 0 0,0 0 0 16,0 0 0-16,0 0 0 0,0 0 0 0,0 0 0 15,0 0 8-15,0 0 0 0,0 0 0 0,0 0 0 16,0 0-8-16,0 0-8 0,0 0 8 0,0 0-12 16,-2 8 12-16,2-8 12 0,0 0-2 0,0 0-1 15,0 0-9-15,0 0 0 0,0 0-12 0,0 0 12 0,0 0 0 16,0 0 0-16,0 0 0 0,0 0 0 0,0 0 0 15,0 0 0-15,-6 5 0 0,6-5 8 0,0 0-8 0,0 0 0 16,0 0 0-16,0 0-11 0,0 0 11 0,0 0 0 16,-6 3 0-16,6-3 0 0,0 0 0 0,0 0 0 15,0 0 0-15,0 0 0 0,0 0 0 0,0 0 0 16,0 0 0-16,0 0 0 0,-6 2 0 0,6-2 0 16,0 0 0-16,0 0 0 0,0 0 0 0,0 0 0 15,0 0 0-15,0 0 0 0,0 0 0 0,0 0 9 16,0 0-9-16,0 0 0 0,0 0 12 0,0 0-12 15,0 0 12-15,0 0-12 0,0 0 12 0,0 0-12 16,0 0 12-16,0 0-12 0,0 0 8 0,0 0-8 16,0 0 0-16,0 0 0 0,-6 0 0 0,6 0 0 0,0 0 8 15,0 0-8-15,0 0 0 0,0 0 0 0,0 0 0 16,0 0 0-16,-6 3 0 0,6-3 0 0,0 0 0 16,0 0 0-16,0 0 0 0,0 0 0 0,0 0 0 0,0 0 0 15,0 0 0-15,0 0 0 0,0 0 0 0,0 0 0 16,0 0 0-16,0 0 0 0,0 0 0 0,-6 5 0 15,6-5 0-15,0 0 0 0,0 0 0 0,0 0 0 16,-3 6 0-16,3-6 0 0,0 0 0 0,0 0 0 16,0 0 0-16,0 0 0 0,0 0 0 0,0 0 0 15,0 0 0-15,0 0 0 0,0 0 0 0,0 0 0 16,0 0 0-16,0 0 0 0,0 0 0 0,0 0 0 16,0 0 0-16,0 0 0 0,0 0 0 0,0 0 0 0,0 0 0 15,0 0 0-15,0 0 0 0,0 0 0 0,0 0 0 16,0 0 0-16,0 0 0 0,0 0 0 0,0 0 0 0,0 0 0 15,-3 5 0-15,3-5 0 0,0 0 0 0,0 0 0 16,0 0 0-16,0 0 0 0,-3 2 0 0,3-2 0 16,0 0 0-16,0 0 0 0,-3 6 8 0,3-6-8 15,0 0 0-15,0 0 0 0,0 0 0 0,0 0 0 16,-6 2 0-16,6-2 0 0,0 0 0 0,0 0 0 16,0 0 0-16,0 0 0 0,0 0 0 0,-3 6 0 15,3-6 0-15,0 0 0 0,0 0 8 0,0 0-8 16,0 0 0-16,-3 2 0 0,3-2 0 0,0 0 0 15,0 0 0-15,0 0 0 0,-3 3 0 0,3-3 0 16,0 0 0-16,0 0 0 0,0 0 0 0,0 0 0 0,-3 3 8 16,3-3-8-16,0 0 0 0,0 0 0 0,0 0 0 15,0 0 0-15,-6 5 0 0,6-5 0 0,0 0 0 0,0 0 0 16,0 0 0-16,0 0 0 0,0 0 0 0,0 0 0 16,0 0 0-16,0 0 0 0,0 0 0 0,0 0 0 15,-6 3 0-15,6-3 0 0,0 0 0 0,0 0 0 16,0 0 0-16,0 0 0 0,0 0 0 0,0 0 0 15,0 0 0-15,0 0 0 0,0 0 0 0,-3 2 0 16,3-2 0-16,0 0 0 0,0 0 0 0,0 0 0 16,0 0 0-16,0 0 0 0,0 0 0 0,0 0 0 15,-3 6 0-15,3-6 0 0,-3 2 0 0,3-2 0 16,0 0 0-16,0 0 0 0,-3 3 0 0,3-3 0 16,-3 2 0-16,3-2 0 0,0 0 0 0,-3 6 0 15,3-6 0-15,0 2 0 0,0-2 0 0,-3 6 0 16,3-6 0-16,0 5 0 0,0 3 0 0,-3-3 0 15,3 3 0-15,0-3 0 0,-3 3 0 0,3-2 0 0,0 2 0 16,0-3 0-16,0 3 0 0,0 2 0 0,0-2 0 0,0 0 0 16,0 3 0-16,0-3 0 0,0 2 0 0,0-2 0 15,0 6 0-15,0-4 0 0,0 6 0 0,0-3 0 16,0 3 0-16,0 0 0 0,0-3 0 0,0 3 8 16,0 0-8-16,0 0 0 0,0 0 11 0,0 0-11 15,0-3 10-15,0 3-10 0,0 0 13 0,0-1-3 16,0 4-1-16,0 0 0 0,0-1 3 0,0 1 1 15,0 2 0-15,0 0 0 0,0 3-3 0,0-3-1 16,0 3 0-16,0-3 0 0,-3 5-1 0,3 1-8 16,-3-6 12-16,3 3-4 0,-3 0-8 0,3-3 12 0,0-3-12 15,0 1 12-15,0-3-4 0,0 2 0 0,0-5 0 16,0 3 0-16,3 3 0 0,-3-3-8 0,3 0 12 0,-3-3-4 16,3 8 1-16,0-3 0 0,0 1 0 0,-3-1 0 15,3 1 0-15,-3-3 0 0,0 2 0 0,3-2 0 16,-3 0-1-16,0 3 0 0,0-3 0 15,0-3 0-15,0 5 0 0,0-4-8 0,0-1 12 0,0 0-4 16,0 0-8-16,0 0 8 0,0-2-8 0,0 0 8 16,0-1-8-16,-3 3 0 0,3 1 9 0,0-4-9 15,-3 1 8-15,3-1-8 0,0-2 10 0,-3 3-10 16,3-3 10-16,0-3-10 0,0-5 10 0,0 3-10 16,0-3 11-16,0 8-11 0,0-8 12 0,-3 5-12 15,3 3 12-15,0-3-4 0,0-5 0 0,0 6-8 0,0 1 9 16,0-1-9-16,0-1 0 0,-3 3 9 0,3-3-9 0,0 3 0 15,0-2 0-15,-3-1 0 0,3-5 0 0,0 2 0 16,0-2 9-16,-3 8-9 0,3-8 0 0,0 0 8 16,0 0-8-16,0 0 0 0,0 0 8 0,0 0-8 15,0 0 8-15,0 0-8 0,0 0 0 0,0 0 9 16,0 0-9-16,0 0 0 0,0 0 8 0,0 0-8 16,-3 6 0-16,3-6 0 0,0 0 8 0,0 0-8 15,0 0 0-15,-3 8 0 0,3-3 0 0,-3 0 0 16,1 1 0-16,-1 1 0 0,3-1 0 0,-3 2 0 15,3-3 0-15,0-5 0 0,-3 5 0 0,3-5 0 16,0 0 0-16,0 0 0 0,0 8 0 0,0-8 0 0,0 0 0 16,0 0 0-16,0 0 0 0,0 5 0 0,0-2 0 15,0-3 0-15,0 0 0 0,0 11 0 0,0-9 0 0,0-2 0 16,0 11 0-16,0-11 0 0,0 0 0 0,3 3 0 16,-3 5 0-16,0-8 0 0,0 0 0 15,0 0 0-15,0 0 0 0,0 0 0 0,0 0 0 0,0 0 0 16,0 0 9-16,0 0-9 0,0 0 0 0,0 5 9 15,0-5-9-15,-3 5 0 0,3 0 0 0,0 3 0 16,-3-2 0-16,3-1 0 0,0-2 0 0,-3 7 0 16,3-7 0-16,0-3 0 0,0 0 0 0,-3 8 0 15,3-8 0-15,0 0 0 0,0 0 0 0,0 0 0 16,-3 5 0-16,3-5 0 0,-3 0 0 0,3 0 8 16,-6 0-8-16,6 0 0 0,-3-5 0 0,0 2 0 15,3 3 0-15,-3-5 0 0,0 5 0 0,0-3 0 0,3 3-11 16,-6-2 3-16,6 2 0 0,-3-3 0 15,0-2-24-15,0 5-5 0,0-6-1 0,0 4 0 16,-3 2-30-16,3-6-5 0,-3 4-2 0,3-4 0 16,-3 4-147-16,6-6-30 0</inkml:trace>
  <inkml:trace contextRef="#ctx0" brushRef="#br0" timeOffset="153778.5011">11762 14830 673 0,'0'0'29'0,"0"0"7"0,0 0-28 0,0 0-8 0,3-3 0 0,0 1 0 15,0-4 62-15,0 4 11 0,-3 2 3 0,0-6 0 16,3 1-16-16,0 0-4 0,-3 2 0 0,3-2 0 15,-3 5-3-15,0-3-1 0,0-2 0 0,3 2 0 16,-3 3 8-16,0 0 2 0,0-5 0 0,0 5 0 16,0 0-15-16,0-3-3 0,0 1-1 0,0 2 0 15,0-6-10-15,0 6-1 0,0 0-1 0,0 0 0 16,0 0-9-16,0 0-2 0,0 0 0 0,0 0 0 16,0 0-8-16,0 0-3 0,0 0 0 0,0 0 0 15,0 0-9-15,0 0 0 0,0 0 0 0,0 0 0 16,0 0 0-16,3 8 0 0,0 3 0 0,3-3 8 15,-3 0-8-15,3 5 10 0,0 0-10 0,-3 3 10 0,0 0 10 0,3 3 1 16,0 2 1-16,0 3 0 16,3-1-1-16,-3-2 0 0,0 3 0 0,2 3 0 0,-5-1-9 15,3 1-1-15,0-4-1 0,-3 7 0 0,0-1-2 16,0-3-8-16,-3 3 12 0,-3-2-4 0,3 2 4 0,0 0 0 16,-3-3 0-16,3 3 0 0,0-5 1 0,0 0 1 15,0 0 0-15,0-3 0 0,0 0-6 0,3-2 0 16,3-3-8-16,-3 0 12 0,0-3-12 0,0-3 8 15,0 4-8-15,0-4 0 0,3 1 10 0,-3-6-10 16,0 0 10-16,-3-5-10 0,0 0 11 0,6 6-11 16,-6-6 12-16,0 0-12 0,0 0 16 0,0 0-3 15,0 0-1-15,0 0 0 0,0 0 9 0,0 0 2 16,0 0 0-16,0 0 0 0,-3-8-7 0,3 0 0 16,0 0-1-16,-3 3 0 0,0-9-15 0,0 6 9 0,0-5-9 0,0 3 8 15,0-1-8-15,-3 0 0 0,6-2 0 16,-3 3 8-16,3-4-8 0,0 1 0 0,-3 0 0 0,6 0 0 15,-3-1 0-15,0-1 0 0,0-1 0 16,0 2 0-16,0 1 0 0,0 0 0 0,0 0 0 0,0-3 0 16,0 3 0-16,0-1 0 0,-3 1 0 0,3 0 0 15,-6 0 0-15,3-3 0 0,-3 3 0 0,3-3 0 16,-3-3 0-16,3 6 0 0,-5 0 0 0,5 0 0 16,0-1 0-16,0 1 0 0,0 0 0 0,0 0 0 15,3-1 0-15,-3 1 0 0,0-3 0 0,3 6 0 16,-3-1-12-16,3 1 12 0,0-1-10 0,0 0 10 15,0 3-8-15,0 3 8 0,-3-3 0 0,3 3-9 16,0 0 9-16,0-1 0 0,0 6 8 0,-3-2-8 16,3-4 0-16,0 1 0 0,0-3 0 0,0 3 0 0,0-3 0 15,3 0 0-15,0 0 0 0,0 0 0 16,-3 0 0-16,6 0 0 0,-6 3 0 0,3-3 0 0,0 0 0 16,-3 0 0-16,3 3 0 0,0-3 0 0,0 0 0 15,-3 0 0-15,0-3 0 0,0 4 0 0,0-4 0 0,0 3 0 16,0 0 0-16,0 0 0 0,0 0 0 0,0-2 0 15,2 2 0-15,-2 0 0 0,3-3 0 0,-3 3 0 16,6-2 0-16,-3 2 0 0,0-3 0 0,0 1 0 16,3 2 0-16,-3 0 0 0,0 0 0 0,0 2 0 15,0-2 0-15,-3 3 0 0,3 3 0 0,-3-4 0 16,3-2 0-16,-3 8 0 0,0 0 0 0,0 0 0 16,0 0 0-16,0 0 0 0,0-2 0 0,0 2 0 15,0-6 0-15,0 6 0 0,0 0 0 0,0 0 0 16,-3-5 0-16,3 5 0 0,0 0 0 0,0 0-12 15,-6 0 2-15,6 0 0 16,-6 5-23-16,6-5-5 0,-3 3-1 0,-3 0 0 16,3 2-14-16,-3 3-3 0,6 0-1 0,-3 0 0 15,0 0-14-15,0-3-2 0,1 3-1 0,2 0 0 16,2 0-136-16,1-3-27 0</inkml:trace>
  <inkml:trace contextRef="#ctx0" brushRef="#br0" timeOffset="155410.7976">12027 16674 172 0,'0'0'8'16,"0"0"1"-16,0-3-9 0,0-2 0 0,0-3 0 0,0 3 0 0,0 5 227 0,0-8 43 16,0 3 9-16,0 5 1 15,0 0-186-15,0-6-38 0,-3-7-7 0,0 10-1 16,3-2-8-16,0 5 0 0,-6-5-1 0,0 5 0 0,0 0 9 0,0-3 1 16,-3 6 1-16,4-3 0 0,-4 0-6 0,0 5-2 15,-3 3 0-15,-3-3 0 0,3 1-14 0,0-4-2 16,-3 4-1-16,0-1 0 0,-3 3-2 0,4-3-1 15,-4-2 0-15,3 2 0 0,0 0-3 0,-3 3-1 16,3-2 0-16,3-4 0 16,0 4-7-16,0-6-2 0,1 5 0 0,-1 0 0 0,-3-2-9 0,3 2 12 15,-3 3-12-15,-3 0 12 0,0 3-4 0,3-4-8 16,-2 7 12-16,-1-1-4 0,3 3 0 0,-3 0-8 16,-3-3 12-16,3 5-4 0,0-4 2 0,1-1 0 15,-1 0 0-15,0 0 0 0,0 1 6 0,0-1 0 16,3 5 1-16,0-4 0 0,3-1-5 0,0 5 0 0,4 1-1 15,-1-3 0-15,0 2-3 0,3 3 0 0,3-2 0 16,3 2 0-16,-3-2 0 0,0 2-8 0,3-3 12 0,0 6-4 16,3-3 4-16,0-2 0 0,0 2 0 0,6-3 0 15,-3-4 8-15,3 4 3 0,-3-2 0 16,2 0 0-16,1 0-5 0,0-3-1 0,0 6 0 0,0-6 0 16,0 5-9-16,-3-2-8 0,3 0 12 0,0 0-12 15,0-3 10-15,-3 6-10 0,3-6 8 0,0 5-8 16,0-4 8-16,-3-1-8 0,2 0 8 0,1 0-8 15,0 1 12-15,0-6-4 0,0 2 0 0,3-2 0 16,-3-3 0-16,3 3 0 0,0-2 0 0,0-4 0 16,3 1 0-16,-1-3-8 0,4 0 12 0,-3 0-4 15,3-3 0-15,0 1-8 0,0-4 12 0,-6 6-4 0,6-2-8 16,-4 2 0-16,4 0 0 0,0 0 0 0,0 2 0 0,0-2 8 16,0 6-8-16,3-1 0 0,-4-2 0 15,1-3 0-15,-3 5 8 0,3-5-8 0,-6 0 0 16,0 0 0-16,3 0 0 0,-3-5 0 0,0 2 8 0,-1-2-8 15,4-3 8-15,0-3-8 0,0 8 8 0,0-7-8 16,3 5 0-16,3-3 8 0,-3 0-8 0,-1-3 0 16,-2 3 0-16,-3 0 8 0,9 3-8 0,-6 0 0 15,0 2 0-15,3-2 0 0,-6-1 0 0,2 6 0 16,1-8 0-16,0 3 0 0,-3 0 0 0,0-3 0 16,0 3 0-16,0-3 0 0,0-5 0 0,0 5 0 15,0-6 8-15,2-2-8 0,-2 1 0 0,3-4 0 0,-3 6 0 16,3-6 8-16,0 3-8 0,0 1 0 15,0-1 0-15,-3-3 0 0,2 6 0 0,-2 0 0 0,0-1 0 16,0-4 0-16,0 5 0 0,-3 0 0 0,-3-1 0 16,-3 1 0-16,3 0 0 0,-3 0 0 0,-3 2 0 15,0-2 0-15,-3 0 0 0,0-1 0 0,-3 4 8 16,3-3-8-16,-3-3 0 0,0 2 8 0,-3-4-8 0,0-3 8 16,3 7-8-16,-3-4 0 0,-3-3 0 0,4 2 0 15,-7-2 0-15,3 3 0 0,0-4 0 0,0 4 0 16,-6-3 0-16,6 2 0 0,-6 1 0 0,3 4 0 15,1 1 0-15,-4 0-9 0,-3 0 9 0,0 0 0 16,-3 5 0-16,3-3 0 0,-5-2 0 0,2 10 0 16,-6-2-13-16,0 0 4 0,0 5 1 0,1-3 0 15,-1 0-107-15,3 3-21 16,0 6-4-16,4-6-587 0,2 0-117 0</inkml:trace>
  <inkml:trace contextRef="#ctx0" brushRef="#br0" timeOffset="157203.5601">11893 14428 748 0,'0'0'67'0,"0"0"-54"15,0 0-13-15,0 0 0 0,0 0 95 0,0 0 16 16,0 0 3-16,0 0 1 0,0 0-47 0,0 0-8 16,0 0-3-16,0 0 0 0,6-3-16 0,-6 3-3 15,9-3-1-15,-9 3 0 0,6 0-4 0,3 0-1 16,-9 0 0-16,6 3 0 0,0 0-7 0,3 2-1 16,-3-2-1-16,3 2 0 0,0 0 1 0,0 1 1 15,-1-1 0-15,4 3 0 0,0 0-1 0,0 0 0 16,0 2 0-16,3-2 0 0,0 0 2 0,3 3 0 15,-3-3 0-15,0 2 0 0,-4 1 1 0,4 2 0 0,-3-2 0 0,6-1 0 16,3 3-3-16,0 3 0 16,3-2 0-16,2-1 0 0,-2 0-1 0,3 3-1 0,0 0 0 0,0 0 0 15,-1 2-1-15,4 1 0 0,-3-1 0 0,6 3 0 16,-1 1-4-16,-2 1-1 0,3 1 0 16,-3 3 0-16,-1-1-3 0,1 1-1 0,-6-1 0 15,3 0 0-15,-3-2-1 0,-4 3-1 0,1-1 0 0,0-2 0 16,-3 0 2-16,3 0 1 0,-3-1 0 0,2 1 0 15,1 0-1-15,0 0 0 0,3-3 0 0,0 3 0 16,0-3 0-16,-4 0-1 0,-2 3 0 0,0-3 0 16,0 0-3-16,3 0-8 0,-3 1 12 0,0-4-4 15,-1 3-8-15,1 0 12 0,0-2-12 0,-3 0 12 16,3-1-12-16,-3 1 10 0,0-1-10 16,-3 1 10-16,-1-4-1 0,1 4 0 0,3 2 0 0,-3-2 0 15,0-3-1-15,0 2-8 0,0-2 12 0,0 0-4 16,0 2-8-16,3-2 10 0,-4 0-10 0,4 0 10 0,0-3-10 15,-3 0 8-15,3 1-8 0,-3-1 8 0,3-3 0 16,-3 4-8-16,0-4 12 0,0 1-4 0,-1 2-8 16,4-8 0-16,-3 9 0 0,3-4 0 0,0 1 0 0,-3-1 0 15,0-2 0-15,0 3 0 0,0-3 0 0,-3 2 0 16,2 1 0-16,1 0 0 0,-3-3 8 0,0 5-8 16,0 0 0-16,3-2 8 0,-3-1-8 0,0 1 8 15,3-1-8-15,-3 1 8 0,3-1-8 0,-3 4 8 16,2-6-8-16,-2 2 8 0,3-2-8 0,0-3 8 15,-3 3-8-15,3 3 8 0,0-3-8 0,-3 0 0 16,6-3 0-16,-3 3 8 0,0-3-8 0,-1 3 0 0,4-2 9 16,-6 2-9-16,3-1 0 0,-3-1 0 0,3 7 0 15,0-5 0-15,-3 0 12 0,3 2-3 0,-3 1 0 16,3-3 0-16,-3 5-9 0,2-2 12 0,1-3-12 0,-3 5 12 16,3-5-12-16,0 5 10 0,0-2-10 0,0-3 10 15,0 2-10-15,3-2 8 0,-3 0-8 0,0 5 8 16,2-7-8-16,-2 2 0 0,0 0 0 0,0-3 8 15,0 3-8-15,0 2 0 0,0-4 0 0,0 2 0 16,-3 2 0-16,0-2 8 0,3 0-8 0,-4 0 0 16,4 3 0-16,-3-4 8 0,0 4-8 0,0-3 0 15,0 0 8-15,0 3-8 0,3-4 8 0,-6 1-8 16,3-2 0-16,0 2 0 0,0-3 8 0,0 0-8 16,0 0 0-16,-1-2 0 0,1 5 9 0,0-3-9 15,0-5 0-15,0 8 0 0,-3-2 0 0,3-1 8 16,-3 3-8-16,6-3 0 0,0 0 0 0,-3 1 8 0,3 2-8 15,0 0 0-15,-4 0 0 0,4-3 8 0,0 3-8 16,-3-3 0-16,0 0 0 0,0 1 0 0,-3-4 0 0,3 6 0 16,-3-3 8-16,-6-5-8 0,9 6 9 15,-9-6-9-15,6 5 12 0,-6-5-12 0,9 3 12 0,-3 2-12 16,0 0 12-16,3 3-12 0,-9-8 8 0,6 6-8 16,2 1 0-16,-2-1 0 0,3 2 0 0,-3-3 0 15,0 0 0-15,0 3 0 0,3-2 8 0,-3 1-8 16,0-1 0-16,-3-4 0 0,-3-2 0 0,6 6 0 15,-6-6 8-15,0 0-8 0,6 2 8 0,-6-2-8 0,6 6 9 16,-6-6-9-16,0 0 8 0,6 5-8 0,0 0 0 16,0 0 0-16,0 3 0 0,-3 0 8 0,0-2-8 15,3 2 0-15,0 2 0 0,-1-2 0 0,1 0 0 16,-3 5 0-16,3-5 0 0,-3 3 0 0,0-3 8 0,0-3-8 16,-3 6 0-16,0-11 0 0,3 2-12 0,-3-2 12 31,0 0-205-31,0 0-35 0</inkml:trace>
  <inkml:trace contextRef="#ctx0" brushRef="#br0" timeOffset="158897.9058">14819 16997 403 0,'0'0'17'0,"0"0"5"0,0 0-22 0,0 0 0 0,-3-3 0 16,-3-5 0-16,0 8 157 0,3-5 27 0,-3 2 6 0,3 3 1 15,-3-5-89-15,3 5-18 0,-5 0-3 0,5-5-1 16,-3 5-22-16,-3-3-5 0,3 3-1 0,-3 0 0 16,3 0-12-16,-6 0-4 0,3 0 0 0,0 0 0 15,-3 3 0-15,0-3 0 0,3 0 0 0,-3 5 0 16,1-5-11-16,-1 5-2 0,0 1-1 0,0-4 0 15,0-2 10-15,0 8 1 0,0-5 1 0,0-1 0 0,0 4-21 16,0-6-4-16,-3 5-1 0,1-2 0 0,2-3-8 16,0 5 8-16,0 0-8 0,-3-2 8 0,3 2 7 0,0-2 1 15,0 0 0-15,0-1 0 0,0-2-8 0,1 5 0 16,2-2-8-16,-3 2 12 0,3 1-4 0,0-1-8 16,3-2 11-16,0 2-11 0,0 6 12 0,0-4-12 15,-3 1 12-15,3 0-12 0,0 3 8 0,0-3-8 16,0 2 0-16,0-2 0 0,3 0 0 0,-3 3 0 15,0-3 8-15,1 2-8 0,2 1 9 0,-3 0-1 16,3-3-8-16,-3-1 12 0,0 4-4 0,0-3-8 16,3 3 11-16,0-4-11 0,-3 7 9 0,3-1-9 15,0 0 0-15,0 0 9 0,3 1-9 0,-3-1 8 16,3 0-8-16,-3 0 8 0,6 1 3 0,-3 4 0 0,0-5 0 16,3 6 0-16,0-6 1 0,0 6 1 0,0-6 0 0,0 5 0 15,0-2-4-15,0 3-1 0,-3-1 0 0,3-2 0 16,3 3 0-16,0 2-8 0,0-3 12 15,-3 1-4-15,3-6 3 0,-1 6 0 0,1-1 0 0,0-2 0 16,0-3 0-16,0 0 0 0,0-2 0 0,3 2 0 16,-3 0-2-16,3-5 0 0,-3 6 0 0,0-4 0 15,0 1-9-15,3-1 12 0,0-4-12 0,0 2 12 16,0-3-12-16,0 3 0 0,0-3 9 0,-1-2-9 16,-2 2 0-16,3-5 9 0,0 8-9 0,3-8 0 15,-3 0 0-15,3 5 0 0,0-5 0 0,0 0 0 16,0 6 11-16,0-6-11 0,-3 0 10 0,2 0-10 15,1 0 8-15,0 0-8 0,0-6 0 0,0 6 9 0,0 0-9 16,0 6 0-16,-3-6 0 0,3 0 8 0,0 0-8 0,0 2 0 16,-1-2 0-16,1 0 0 0,0 6 0 0,0-6 0 15,0 0 0-15,3 5 0 0,-3-5 0 16,3 0 0-16,0 0 0 0,0 0 0 0,-1-5 0 0,1 5 8 16,3-8-8-16,0 2 0 0,-3 1 8 0,3 2-8 15,3-7 0-15,-4 2 8 0,4 3-8 0,0-3 0 16,-3 0 0-16,3-3 0 0,0 6 0 0,-1-3 0 15,-2 0 0-15,3 3 0 0,-6-3 0 0,3-3 0 16,-3 3 0-16,0 3 0 0,0-3 0 0,-1 0 0 16,-2-3 8-16,0 4-8 0,0-1 0 0,-3-3 0 15,3 3 9-15,-3 0-9 0,-3-2 0 0,3 2 0 0,-3-3 0 16,3 3 8-16,-6 0-8 0,3-2 0 0,-6 2 0 0,3 0 8 16,0-3-8-16,0-2 8 0,-3 0-8 15,0-1 8-15,0 6-8 0,0-5 9 0,0 3-9 0,-3 2 10 16,3-3-10-16,-3 1 8 0,3-1-8 0,-3-2 8 15,-3 5-8-15,3-3 0 0,3-2 0 0,-3 5-11 16,0-5 11-16,-3 5 0 0,3-3 8 0,0-2-8 16,0 5 0-16,0-2 0 0,-3-4-10 0,3 1 10 15,0 5 0-15,0-5 0 0,-3 0 0 0,0-6 0 16,3 6 0-16,-3 0 0 0,3-1 0 0,-3 1 0 16,-3 0 0-16,3 0 0 0,-3 0 0 0,0 2 0 15,1-2 0-15,2 0 0 0,-3-1 0 0,0 1 0 16,0 0 0-16,-3 0 0 0,3-1 0 0,-3 1 0 15,-3 0 0-15,0 0 0 0,-3-1 0 0,4-4 0 0,-4 5 0 16,0-1 0-16,-6-1 0 0,3-1 0 16,-6 3-24-16,4-1-10 0,-4-2-2 0,3 3-1 15,-3 0-76-15,3 2-15 0,4 3-4 0,-1 3-876 16</inkml:trace>
  <inkml:trace contextRef="#ctx0" brushRef="#br0" timeOffset="168035.5823">11664 14203 345 0,'0'0'31'0,"0"0"-31"16,0 0 0-16,0 0 0 0,0 0 37 0,6-3 2 16,-3-5 0-16,3 6 0 0,0-4 29 0,0 4 7 15,-3-6 1-15,3 5 0 0,-3 0-12 0,-3 3-1 16,3-7-1-16,-3 7 0 0,6-6-6 0,-6 6 0 15,3-5-1-15,-3 5 0 0,0 0 2 0,0 0 1 16,0 0 0-16,0 0 0 0,0 0-2 0,0 0-1 0,0 0 0 16,0 0 0-16,0 0-22 0,0 0-4 0,0 0-1 0,0 0 0 15,0 0 8-15,3 8 2 0,0 0 0 0,-3-3 0 16,0-5-2-16,0 8-1 0,0 0 0 0,0-3 0 16,0 3 5-16,0 3 0 0,3-1 1 0,-3 1 0 15,0 2-25-15,0 0-4 0,0 3-2 0,0 0 0 16,0 0 19-16,-3 3 4 0,3-4 1 0,-6 1 0 15,6 3-34-15,-6-3 0 0,0 2 0 0,0-2 0 16,3 0 0-16,-3 0 0 0,0 0 0 0,3-3 0 16,0-2 0-16,0-1 0 0,0-5 0 0,-3 3 0 15,3 0-47-15,0-2-6 16,0-1-2-16,3 0-889 0</inkml:trace>
  <inkml:trace contextRef="#ctx0" brushRef="#br0" timeOffset="169302.3481">9640 16849 799 0,'0'0'35'0,"0"0"8"0,0 0-35 0,0 0-8 16,0-8 0-16,0 2 0 0,0 1 84 0,0 5 16 16,0-5 2-16,3-3 1 0,0 5-22 0,-3-2-4 15,3-3-1-15,0 3 0 0,-3 5-24 0,0 0-4 16,3-6-2-16,-3 1 0 0,0 5 3 0,0 0 1 15,0 0 0-15,3-8 0 0,0 6-21 0,-3 2-4 16,0 0-1-16,6-6 0 0,3 1-16 0,-3 0-8 16,3 5 8-16,-1-6-8 0,1 4 0 0,0 2 0 15,0 0 0-15,3 0 0 0,-3 0 0 0,3 2 0 16,-6 1 0-16,6 0 0 0,-3 2 0 0,-3 3 0 16,0-3 0-16,3 3 0 0,-3 3 0 0,-3-3 0 15,0 0 8-15,0 2-8 0,-3-2 8 0,0 0-8 0,0-3 8 0,0 9-8 16,-3-4 9-16,0-2-9 0,0 5 10 0,0-2-10 15,0 0 8-15,-3-1-8 0,3-2 0 0,-3 5 0 16,0-2 8-16,0-3-8 0,-3 5 0 16,3 0 0-16,0 0 8 0,3-5-8 0,-3-2 0 0,0-1 0 15,0 3 10-15,0 5-10 0,0-5 10 0,0 3-10 16,0-3 17-16,0 2-2 0,0-2-1 0,3 3 0 16,-2-9 3-16,-1 6 1 0,3-2 0 0,-3-1 0 15,6-5-1-15,0 0 0 0,0 0 0 0,0 0 0 16,-3 3 2-16,3-3 0 0,0 0 0 0,0 0 0 15,0 0-8-15,0 0-2 0,-3 5 0 0,3-5 0 0,0 0 1 16,0 0 0-16,-3 5 0 0,3-5 0 0,0 5-2 16,0-5 0-16,3 3 0 0,0 5 0 0,3-5-8 15,0-1 8-15,0 4-8 0,2-6 8 0,1 0-8 0,0 0 0 16,3-6 0-16,3 6 0 0,0-2 0 0,3-1-14 16,3-5 2-16,-3 5-1012 15</inkml:trace>
  <inkml:trace contextRef="#ctx0" brushRef="#br0" timeOffset="170819.0012">11706 16955 691 0,'0'0'61'0,"0"0"-49"16,-3 0-12-16,0-3 0 0,3 3 95 0,0 0 16 16,0-3 3-16,0 1 1 0,0 2-59 0,0 0-12 15,0 0-3-15,0 0 0 0,6-6-9 0,-6 6-1 16,9 0-1-16,3 0 0 0,-4 0 1 0,4 0 0 15,-3 0 0-15,3 0 0 0,0 0-7 0,0 0-2 16,0 0 0-16,0 0 0 0,0 0-8 0,3 0-2 16,-3-2 0-16,2 2 0 0,-2-3 2 0,0 3 0 15,0 5 0-15,0-5 0 0,0 0-14 0,0 6 9 16,-3-4-9-16,3 1 8 0,-3 0-8 0,0 2 0 16,-4 0 0-16,1 3 8 0,0 5-8 0,-3 0 0 15,0-5 0-15,-3 6 8 0,0 2 0 0,-3-3-8 0,3 0 12 16,-6 3-4-16,3 2 0 0,-3-4 0 0,1 4 0 0,-1-5 0 15,0 1-8-15,-3-1 12 0,0 0-12 16,3-2 12-16,-3-3-12 0,3 0 0 0,-3-3 0 0,6 0 8 16,-3-2-8-16,6-3 8 0,0 0-8 0,0 0 8 15,0 0-8-15,0 0 0 0,0 0 0 0,3-8 0 16,-3 3 0-16,6-3 0 0,0-3 0 0,0 3-11 16,0-5 11-16,0 8-8 0,3 2 8 0,-3-2-8 15,0-1 8-15,0 6 0 0,0 6 0 0,0-6-8 16,-4 5 8-16,1 3-8 0,3 0 8 0,-6 2-8 15,3 4 8-15,-3 1 14 0,-3-1-3 0,3 2-1 16,-3-3 14-16,0 0 4 0,0 0 0 0,1 0 0 16,-1-5 0-16,-3 6 1 0,0-6 0 0,3-3 0 0,-3 5-4 15,-3-2-1-15,3-2 0 0,0 2 0 0,-3-3-16 0,-3 3-8 16,3-3 0-16,-3 3 8 0,-3 5-16 0,0 1-4 16,-2-4-1-16,2 3 0 15,-3 1-39-15,-3-1-8 0,3-5-2 16,-3 5-770-16</inkml:trace>
  <inkml:trace contextRef="#ctx0" brushRef="#br0" timeOffset="172755.8386">14724 17312 403 0,'0'0'17'0,"0"0"5"0,0 0-22 0,0 0 0 0,0 0 0 0,3-6 0 16,-3 6 0-16,6-2 9 0,-3-4-9 0,3 1 0 15,-3 0 21-15,-3 5-2 0,0 0-1 0,3-3 0 16,-3 3 25-16,0 0 5 0,0 0 0 0,6-5 1 16,-6 5-5-16,0 0-2 0,0 0 0 0,6-3 0 15,-6 3-8-15,0 0-2 0,6-2 0 0,-6 2 0 16,0 0 8-16,0 0 0 0,0 0 1 0,0 0 0 16,0 0 7-16,0 0 2 0,6-3 0 0,-6 3 0 15,0 0 10-15,0 0 1 0,0 0 1 0,0 0 0 16,0 0-3-16,0-5-1 0,0 5 0 0,0-6 0 15,0 6-12-15,0 0-2 0,0 0-1 0,0 0 0 16,-3-2-12-16,3 2-3 0,0 0 0 0,0 0 0 16,0 0-3-16,0 0-1 0,0 0 0 0,0 0 0 15,0 0-11-15,0 0-2 0,0 0-1 0,0 0 0 16,0 0 9-16,0 0 1 0,-6 2 1 0,0 9 0 0,3-3 8 0,0 3 2 16,-3 2 0-16,0 0 0 0,0 3 8 0,-3 2 1 15,0 4 1-15,3 1 0 0,-3-1-5 0,0 4 0 16,0 0-1-16,0 4 0 0,3-1-12 0,0-3-3 15,-3 1 0-15,4-4 0 0,-1-1-11 0,0 1-9 16,3-7 12-16,-3 3-12 0,6-6 0 0,-3 0 0 16,3-2-15-16,3-3-755 15,0-3-151-15</inkml:trace>
  <inkml:trace contextRef="#ctx0" brushRef="#br0" timeOffset="177704.8778">14376 17261 518 0,'0'0'46'0,"6"-2"-37"0,0-4-9 0,-3 6 0 15,3-5 131-15,-1 3 24 0,-5 2 5 0,0 0 0 16,0 0-72-16,0 0-16 0,0 0-2 0,0 0-1 16,0 0-14-16,0 0-3 0,0 0-1 0,0 0 0 15,0 0-7-15,0 0-2 0,0 0 0 0,0 0 0 0,0 0-15 16,0 0-3-16,0 0-1 0,0 0 0 0,0 7-10 0,0-7-1 16,0 0-1-16,0 0 0 0,0 0 0 0,0 0 0 15,0 0 0-15,0 0 0 0,0 0 13 0,0 0 2 16,0 0 1-16,0 0 0 0,0 0 1 0,-3 6 0 15,-2 2 0-15,2-3 0 0,0 3 0 0,-3-3 0 16,3 3 0-16,0-3 0 0,-3 3-8 0,3 0-2 16,-3-2 0-16,3 7 0 0,0-8-6 0,0 3 0 15,0 3-1-15,0-3 0 0,-3 0-3 0,3-3-8 16,3 3 12-16,0-3-4 0,-3 3-8 0,3-3 10 16,-3 3-10-16,3-2 10 0,0-6-10 0,-3 5 0 15,3 0 9-15,0-5-9 0,0 8 8 0,0-8-8 16,0 0 10-16,0 0-10 0,0 0 16 0,0 0-2 15,0 0-1-15,0 5 0 0,0-5-1 0,0 0-1 0,0 0 0 16,0 0 0-16,3 8-2 0,-3-8 0 0,0 0 0 16,0 0 0-16,9 0 3 0,-3 6 0 0,-6-6 0 0,9 2 0 15,0-2-12-15,0 0 12 0,-3 0-12 0,3 6 12 16,0-6-12-16,-1 0 0 0,1 0 9 0,0 0-9 16,-3 0 0-16,3 0 9 0,3 0-9 0,-3 0 0 15,3 0 9-15,-3 0-9 0,3-6 0 0,3 6 9 16,0 0 0-16,-4 0 0 0,4-2 0 0,-3 2 0 15,3-6 1-15,0 6 0 0,-3-5 0 0,3 5 0 16,-3-3-10-16,0 3 10 0,-3-5-10 0,2 5 10 16,-2 0-10-16,-3 0 0 0,3 0 0 0,0 0 0 15,-9 0 0-15,12 5 0 0,-3-5 0 0,3 0 0 16,0 0 0-16,3 0 0 0,-3 0 0 0,2-5 0 16,1 5-21-16,3 0-10 0,-3-5-1 15,0 5-1-15,0-3-154 0,0 0-30 0,-3 1-7 0,-3 2-383 16,3 0-77-16</inkml:trace>
  <inkml:trace contextRef="#ctx0" brushRef="#br0" timeOffset="179533.7157">12259 17449 345 0,'0'0'31'0,"0"0"-31"0,0 0 0 0,0 0 0 16,0 0 96-16,0 0 12 0,0 0 4 0,0 0 0 16,0 0-46-16,0 0-9 0,0 0-1 15,0 0-1-15,-3 0-11 0,0 0-1 0,3 0-1 0,0 0 0 16,0 0-6-16,3-8 0 0,-3 8-1 0,3-5 0 16,3 0 1-16,0 2 0 0,0 0 0 0,0 1 0 15,3-3-3-15,-3 5 0 0,3-3 0 0,3 3 0 16,-3-3-5-16,3 1-2 0,-6 2 0 0,6 0 0 15,2 0 9-15,-5 0 1 0,3 0 1 0,-3 0 0 16,6 2-13-16,-6-2-2 0,6 3-1 0,-6 0 0 16,3-3-7-16,0 0-2 0,3 5 0 0,-1-5 0 15,-2 0 1-15,6 0 0 0,0 0 0 0,0 0 0 16,3 5-1-16,0-5-1 0,2 3 0 0,-2 2 0 16,3-5-3-16,0 5-8 0,0-2 12 0,-1 2-4 15,4 1-8-15,-3-4 0 0,-3 4 0 0,3-6 8 16,0 7-8-16,-1-7 0 0,1 6 0 0,0-6 0 0,-3 0 0 15,6 0 8-15,-4 0-8 0,1 0 8 0,-9 0-8 0,3 0 0 16,0 0 0-16,0 0 0 0,0-6 0 16,2 6 8-16,-5 0-8 0,0 0 0 0,3 0 0 15,-6 6 0-15,3-6 0 0,-3 0 0 0,0 5 0 0,0-2 8 16,-1-1-8-16,-2 1 0 0,0-3 8 0,0 5-8 16,0 1 8-16,0-4-8 0,3 3 9 0,-6-5-9 15,3 3 10-15,0-3-10 0,0 0 12 0,-3 0-4 16,0 0-8-16,3 0 12 0,-3 3-4 0,-1-3 0 15,4 0-8-15,0-3 12 0,-3 6-12 0,3-6 11 16,0 3-11-16,0 0 10 0,0 0-10 0,0-3 8 16,0 3-8-16,0 0 8 0,0 3-8 0,0-3 8 0,0 0-8 15,-1 0 8-15,-5 3-8 0,3-1 0 0,3-2 0 0,-3 6 0 16,0-6 0-16,0 0 0 0,0 0 0 0,0 0 0 16,0 0 0-16,0 0 0 0,3 0 0 15,-3 0 0-15,3-6 0 0,0 6 0 0,-3 0 0 0,3 0 0 16,0 0 0-16,0 0 8 0,-1 0-8 0,1 0 0 15,0 0 0-15,0 0 0 0,-3 0 8 0,3 6-8 16,0-6 0-16,0 0 0 0,-3 2 0 0,-6-2 0 16,9 3 0-16,0-3 0 0,-9 0 0 0,6 3 0 15,0 2 0-15,-6-5 8 0,0 0-8 0,6 0 8 16,0 0-8-16,-6 0 0 0,0 0 9 0,0 0-9 16,0 0 8-16,9 0-8 0,-4 0 10 0,1 0-10 15,-6 0 8-15,6 0-8 0,-6 0 0 0,6 0 0 16,3 0 8-16,-9 0-8 0,6 0 0 0,-6 0 0 15,6 5 0-15,-6-5 0 0,0 0 0 0,6 0 0 0,-6 0 8 16,0 0-8-16,3 3 0 0,-3-3 0 0,0 0 8 16,0 0-8-16,9 0 0 0,-3 0 9 0,-6 0-9 0,6 0 0 15,0 0 0-15,-3 0 8 0,6-3-8 0,-6 3 0 16,3-5 0-16,0 5 0 0,3 0 0 0,-3-5 0 16,-3 5 0-16,5 0 0 0,-8 0 0 0,3 0 0 15,-3 0 0-15,6 0 0 0,0 0 0 0,-6 0 0 16,0 0 0-16,6 0 0 0,0 0 8 0,0 0-8 15,-3 0 8-15,3 0-8 0,0 0 0 0,-3-3 8 16,6 3-8-16,-6 0 0 0,3-3 0 0,-6 3 0 16,0 0 0-16,6 0 0 0,6-2 0 0,-3 2 8 15,-9 0-8-15,6 0 8 0,3 0-8 0,0 0 12 0,-4 0-12 16,1 0 12-16,0 0-12 0,-6 0 0 0,9 0-12 0,-3 0 12 16,-6 0 0-16,9 0 0 0,-9 0 0 0,9 0 0 15,-9 0 0-15,9 0 0 0,-9 0 0 0,0 0 0 16,6-6 0-16,-6 6 0 0,9 0 0 0,-9 0 0 15,9 6 0-15,-9-6 0 0,0 0 0 0,0 0 0 16,9 0 8-16,-9 0-8 0,0 0 8 0,0 0-8 16,0 0 9-16,0 0-9 0,0 0 10 0,0 0-10 15,0 0 0-15,0 0 8 0,0 0-8 0,9 5 0 16,-9-5 0-16,0 0 0 0,0 0 0 0</inkml:trace>
  <inkml:trace contextRef="#ctx0" brushRef="#br0" timeOffset="181449.0598">4422 14213 1036 0,'0'0'92'0,"-3"-5"-73"16,0 0-19-16,0 2 0 0,-3 1 28 0,3-1 3 16,3 3 0-16,0 0 0 0,-3-3 17 0,3 3 3 15,0 0 1-15,-6-2 0 0,3-1-36 0,3 3-8 16,0 0 0-16,0 0-8 0,0 0 0 0,-3 0 0 0,-3 0 0 0,6 0 0 16,0 0 16-16,-6 5 2 0,0 1 1 0,0 1 0 15,4 1 7-15,-1 8 2 0,-6 3 0 0,3 5 0 16,0 2 9-16,-6 6 3 0,0 8 0 0,-3-1 0 15,0 6 5-15,0 0 2 0,0-2 0 0,-2 1 0 16,-1 1-8-16,0-2-2 0,3-4 0 0,0-1 0 16,0-1-9-16,3 0-3 0,0-3 0 0,3-2 0 15,-3-6-13-15,7 3-2 0,-4-2-1 0,3-3 0 16,-3-3-9-16,3 0 0 0,0-3 0 0,0-2 0 16,3 0 0-16,-3-3 0 0,3-2 0 0,3 0 0 31,-3-3-44-31,3-3-5 0,-3 0-1 0,3-5-826 0</inkml:trace>
  <inkml:trace contextRef="#ctx0" brushRef="#br0" timeOffset="181885.3626">4318 14235 1069 0,'0'0'47'0,"-6"-3"10"0,0-2-45 0,3 2-12 0,-3-2 0 0,6 5 0 16,-3 0 42-16,-3-3 6 0,3 3 2 0,3 0 0 15,0 0 2-15,0 0 0 0,0 0 0 0,0 0 0 16,0 0-20-16,0 0-3 0,0 0-1 0,0 0 0 15,0 0-12-15,0 0-4 0,3-5 0 0,3-1 0 16,-3 4-1-16,3-1-1 0,6-5 0 0,0 3 0 16,0-3 2-16,3 0 0 0,2 0 0 0,7 0 0 15,-3-2-2-15,3-1 0 0,3 3 0 0,-1 3 0 16,1-3-10-16,0 3 0 0,-3-3 9 0,0 2-9 16,0 1 8-16,-1 0-8 0,-2-1 8 0,0 4-8 15,0-3 0-15,-3-1 0 0,3 1-12 0,-4 2 4 16,1 1-16-1,0-4-4-15,0 1 0 0,0 2 0 0,-6-2-35 16,3 3-7-16,2-1-2 0,-2 3 0 0,-3-3-32 16,0 6-6-16,0 0-2 0,-12-3 0 0</inkml:trace>
  <inkml:trace contextRef="#ctx0" brushRef="#br0" timeOffset="182245.3243">4279 14748 1324 0,'0'0'118'0,"-3"0"-94"0,0-3-24 0,3 3 0 16,-6-2 32-16,6 2 3 0,0 0 0 0,0 0 0 16,0 0 4-16,0 0 1 0,0 0 0 0,0 0 0 15,6-6-29-15,0 4-11 0,6-4 8 0,0-2-8 16,0 3 16-16,6-3-1 0,0 3-1 0,5 0 0 16,-2-1-3-16,3 1-1 0,0 0 0 0,0-1 0 15,0 1-10-15,-1 3 12 0,-2-1-12 0,0 0 12 16,3 3-12-16,-6-2 0 0,3-1 0 0,-7 0 0 15,4 1-8-15,-3-1-8 0,0 0 0 0,-3 3-1 16,-3-2-107 0,3 2-20-16,3-3-5 0,-15 3-1 0</inkml:trace>
  <inkml:trace contextRef="#ctx0" brushRef="#br0" timeOffset="182551.5069">4020 15132 864 0,'0'0'76'0,"0"0"-60"0,0 0-16 16,0 0 0-16,0 0 116 0,0 0 20 0,9 2 4 0,-3 3 0 15,3 1-78-15,0-4-16 0,3 4-3 0,3-6-1 16,-3 2 11-16,3 1 3 0,-1-3 0 0,4 0 0 16,0-3-23-16,3 3-4 0,0-2-1 0,3-1 0 15,-1 0-12-15,4-2-4 0,3 0 0 0,6 0 0 16,2-1-12-16,4-2-10 0,3 0 2 0,2 0-815 16</inkml:trace>
  <inkml:trace contextRef="#ctx0" brushRef="#br0" timeOffset="183018.1338">5136 14499 1695 0,'-11'-24'75'0,"11"16"16"0,-3-2-73 0,0-1-18 15,0-2 0-15,3 2 0 0,0-2 8 0,3 3-8 16,3-6 9-16,-1 3-9 0,1-3 16 0,3 2-4 16,-3-1 0-16,3 1 0 0,-3 4-12 0,3-1 9 15,3 3-9-15,-3-2 8 0,3 2 4 0,-3 2 1 0,0 1 0 0,3 0 0 16,-3 2-1-16,-3 3-1 0,2 0 0 0,-2 0 0 15,6 5 3-15,-3-2 1 16,-3 2 0-16,3 3 0 0,0 0 10 0,-3 3 3 0,0-1 0 0,0 4 0 16,3 2 4-16,-3-3 2 0,0 0 0 0,3 0 0 15,3 6 1-15,-1-1 0 0,4 3 0 0,0 6 0 16,0-1-7-16,6 3-2 0,-3 1 0 16,3 1 0-16,-1 1 0 0,1 0 0 0,0 2 0 0,3-2 0 15,0 2-12-15,0-2-2 0,-1-3-1 0,-2 3 0 16,3 0-11-16,-3-3 8 0,3-5-8 0,-3-1 8 15,-1-1-8-15,-2-1 8 0,3-5-8 0,-3 0 8 16,-3-6-48 0,0 1-11-16,-3-1-1 0,-3-4-1 0,2-4-133 15,-2-2-26-15,0-2-6 0</inkml:trace>
  <inkml:trace contextRef="#ctx0" brushRef="#br0" timeOffset="183346.1655">6157 14139 1458 0,'-9'-5'64'0,"4"5"14"0,-1-3-62 0,0 3-16 0,0 3 0 16,-3 0 0-16,0 2 43 0,0 0 5 0,0 3 2 0,0 0 0 15,0 3-29-15,-3 2-5 0,-6 3-2 0,3 2 0 16,1 4-6-16,-7 1 0 0,0 4-8 0,-3 2 12 16,3 0 16-16,-6 3 2 0,4 2 1 0,-7 3 0 15,3 0 13-15,3-2 4 0,-3-1 0 0,-2 0 0 16,-1 3-8-16,0 1-2 0,3-1 0 0,-2-3 0 16,-1 0-22-16,0 1-5 0,-3-1-1 0,4 1 0 15,-1-4-10-15,3-2-9 0,3-5 9 0,3-3-13 31,1-2-48-31,2-3-10 0,6-3-1 0,0-2-520 0,3-6-104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25.09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16944 4612 518 0,'0'0'46'0,"6"-8"-37"0,-6 0-9 0,0 0 0 15,6 0 74-15,-3-3 13 0,-3 1 2 0,0-1 1 0,0 3-22 16,3 0-4-16,-3-2 0 0,0 2-1 0,-3 0-15 0,0 3-2 16,3 5-1-16,0 0 0 0,-3-6 3 15,3 6 1-15,0 0 0 0,0 0 0 16,0 0-31-16,-6 6-6 0,-3 4-2 0,4 3 0 0,-4 1 24 15,0 1 5-15,-9 1 1 0,3 6 0 0,-3-1 13 0,3 0 3 16,-6 3 1-16,-2-3 0 0,-4 0-41 16,0 3-16-16,3 0 11 0,-3-3-11 0,-2 0 12 0,2-3-3 15,0 4-1-15,-3-4 0 0,3-2-8 0,1 3 0 16,-4-1 9-16,3-2-9 0,-3 0 8 0,4 0-8 16,-1-3 10-16,0 0-10 0,-3 0 0 0,6 1 0 15,-2-1 0-15,2 0 0 0,0 0 0 0,0 3 0 16,3-3 0-16,3 3 0 0,-2-2 12 0,5-1-3 15,0 0-1-15,0-2 0 0,6-3 7 0,-3-1 1 0,3 1 0 16,3-2 0-16,0-1-3 0,0 0 0 0,6-5 0 0,-3 6 0 16,3-1 7-16,0-5 0 0,0 0 1 0,3 8 0 15,3 0 5-15,0 0 1 0,3 0 0 0,3-3 0 16,0 3 6-16,3 0 2 0,0-3 0 0,3 6 0 16,0-3-15-16,2 5-4 0,-2 0 0 0,3-2 0 15,-3 2-16-15,0 0 0 0,3 0 8 0,-4 6-8 16,4-3 8-16,0 2-8 0,-3 3 12 0,3-2-12 15,-3 5-24 1,0 2-12-16,-1-2-3 0,1 2-645 0,0 4-128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59.205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16882 7826 748 0,'-6'-13'33'0,"3"5"7"0,-6 0-32 0,6 0-8 0,3 0 0 0,-3 0 0 0,-6 1 101 0,3-1 19 15,6-3 3-15,0 6 1 0,-6-3-92 0,3 0-17 16,-3 0-4-16,6 0-1 0,-3 0-10 0,-3 3 0 15,-2-1 0-15,2 1 8 0,3-3-8 0,-3 0 0 16,-6 0 0-16,0-2 0 0,3 4 0 0,-3-1 0 16,-3-1 0-16,-3 0 0 0,-3 2 0 0,1 1 0 15,2 0 0-15,-3-3 0 0,0 3 24 0,-3-1 2 16,0 1 1-16,-2 0 0 0,-1-1-6 0,-3 1-1 16,0 2 0-16,-2 1 0 0,-4-1-6 0,0 3-2 15,0-2 0-15,-2-1 0 0,-1 0-1 0,3 3-1 16,1-2 0-16,-1 2 0 0,3 0 6 0,-6 0 2 15,1 2 0-15,-4 1 0 0,3 2 5 0,1 0 1 16,-7 1 0-16,3 2 0 0,1 0-12 0,-4 0-1 0,6 2-1 16,1-2 0-16,2 0 18 0,0 0 4 0,3 3 1 15,1-4 0-15,2 1-15 0,0 0-3 0,6 6-1 0,4-4 0 16,-4 3 2-16,3 1 1 0,0 1 0 0,0-1 0 16,0 4-1-16,4 1 0 0,-4-1 0 0,3 1 0 15,-3 2 0-15,-3 0 0 0,3 3 0 0,0 0 0 16,-5 2 0-16,-1 3 0 0,0 6 0 0,0-4 0 15,-2 4-5-15,-1 2-2 0,3 3 0 0,0-1 0 16,0 1-9-16,7-3 10 0,-1 0-10 0,0-3 10 16,3 1-10-16,6-1 0 0,0 1 0 0,3-4 8 15,0 4-8-15,3-3 12 0,3-3-12 0,-2 2 12 16,5 4-3-16,-3-1 0 0,3-5 0 0,0 3 0 16,0-3 3-16,-3 3 0 0,3-3 0 0,0 0 0 15,0-2 2-15,3 4 1 0,0-2 0 0,-1 1 0 16,1-1-15-16,0 0 9 0,3 0-9 0,0-3 8 0,3 1 0 15,0 2-8-15,0-5 12 0,3 2-4 0,3-2 1 0,-3 0 0 16,3-6 0-16,3 3 0 0,-1 1 6 0,4-4 1 16,-3 3 0-16,6 0 0 0,0-2 3 0,0 2 1 15,2 3 0-15,-2-3 0 0,3 0-10 0,-3 0-2 16,0 1 0-16,2 1 0 0,1-1-8 0,0-4 0 16,0 3 0-16,3-2 0 0,-1-3 0 0,-2 0 8 15,3 2-8-15,-3-2 12 0,2 0-4 0,-2-3-8 16,0-2 12-16,-3-1-4 0,3-2-8 0,2 3 8 15,-2-6-8-15,0 0 8 0,3 1 4 0,2-1 1 0,4 3 0 16,-3-3 0-16,3-2 11 0,2-3 3 0,1 0 0 16,0 2 0-16,-1-2-15 0,-2 0-4 0,0 0 0 15,-3-2 0-15,2-1-8 0,-2-2 0 0,3 0-10 16,-1-1 10-16,1 1 0 0,0 0 0 0,-3-1 13 16,-1-2-4-16,1 1 5 0,0-4 1 0,0 0 0 0,-4 3 0 15,1-5-7-15,3 3-8 0,-3-4 11 0,-4 1-11 16,1-3 10-16,6-2-10 0,0-1 8 0,-1 3-8 15,-5 0 8-15,6 3-8 0,3-3 0 0,-1 3 8 16,1-5-8-16,-3 2 12 0,0 0-12 0,2 0 12 16,1 3 5-16,-3-3 2 0,-6 3 0 0,5-1 0 15,4-1-19-15,-3-4-11 0,-9 3 2 0,-1 0 0 16,1-2 20-16,3-1 4 0,0 1 1 0,-3-3 0 16,-7 2-16-16,1-5 0 0,0 0 0 0,0 1-10 0,-6-1 10 15,6 0 0-15,-6 0 10 0,3-2-10 0,-1-6 8 16,-2 0-8-16,0 3 0 0,0-3 9 0,6-2-9 15,-6-3 0-15,-3-3 0 0,3-2 0 0,3-6 0 16,-3 3 0-16,0-2 0 0,-7-1 0 0,-2 0 0 16,0 3 8-16,0 0-8 0,-6-2 0 0,-3-3 9 0,-5-1-9 15,5 1 10-15,-9-3-10 0,-3 0 0 0,-3 3 0 16,0 0 0-16,-3-6 0 0,1 1 0 0,-10-1 0 16,-6 0 0-16,3 1 0 0,4-1 0 0,-7 3 0 15,-9 3-11-15,4 0 11 16,2 5-52-16,3 2-4 0,1 4 0 0,-1-1 0 15,0 3-167-15,1 3-33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11.054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1758 1310 633 0,'0'0'56'0,"0"-6"-44"0,0-2-12 0,3 3 0 0,-3-3 80 0,6-5 15 16,-6 8 2-16,3-9 1 0,0 1 20 0,0 0 4 16,0 2 1-16,0 4 0 0,3-7-27 0,-3 1-4 15,0 0-2-15,-3 0 0 0,6-1-11 0,-3 4-3 16,3 2 0-16,-6 0 0 0,0 8-32 0,0 0-8 15,3-5 0-15,-3 5-1 0,0 0-8 0,0 0-2 16,0 0 0-16,0 0 0 0,0 0 1 0,0 0 0 16,0 0 0-16,0 0 0 0,0 0-5 0,0 5-1 15,0 8 0-15,6-5 0 0,-6 11 8 0,0-6 2 16,0 5 0-16,3 9 0 0,0-6-7 0,-3 5-2 16,-3 6 0-16,3 8 0 0,-3 0 21 0,3 5 4 0,0 5 1 15,0 3 0-15,-6 0 4 0,3-3 1 0,-3 3 0 16,0-8 0-16,0 5-32 0,3-2-7 0,3-1-1 15,-6-2 0-15,0-5 3 0,6 0 0 0,-6-9 0 0,3 1 0 16,3-5-5-16,-9-6-1 0,9-3 0 0,-6-2 0 16,0-3-1-16,6-2 0 0,0-3 0 0,-6 0 0 15,3-3 8-15,3-5 2 0,0 0 0 0,0 5 0 16,0-5-38 0,0 0-8-16,0 0-2 0,-6 0 0 0,0 0-85 0,0-5-17 15,3-3-3-15,-3 0-691 0,3-5-138 0</inkml:trace>
  <inkml:trace contextRef="#ctx0" brushRef="#br0" timeOffset="423.506">1740 1397 1382 0,'-9'-13'123'16,"9"10"-99"-16,-6-7-24 0,6 2 0 0,-3 0 68 0,0-3 9 15,3 3 2-15,0-2 0 0,0 2 16 0,3-6 3 16,0 1 1-16,9 0 0 0,-9 0-27 0,9-8-6 15,-3 5-1-15,6 0 0 0,3-3-30 0,0-2-7 16,2 3 0-16,7-1-1 0,-3-2 4 0,3 2 1 16,3-7 0-16,-1 5 0 0,4 2-3 0,6-5 0 15,-3 9 0-15,8-4 0 0,-2 1-13 0,-3 4-4 16,2 6 0-16,-8-2 0 0,0 7-12 0,2-2 0 16,-8 5 0-16,0 0-10 0,0 5 10 0,0 3 0 15,-7 0 0-15,4 5-8 0,3 6 8 0,-3 5 0 0,-3-3 0 16,-3 10 0-16,-1 1 25 0,1 3 7 0,-3-1 2 0,0 8 0 15,-3-2-8-15,-3 5-2 0,0 8 0 16,-6-8 0-16,0 8 13 0,-6-8 3 0,0 8 0 16,-6-6 0-16,-3 4-27 0,-6-6-5 0,-3 2 0 15,-3-2-8-15,-2 0 32 0,-4 3 0 0,0 2 0 0,-3-8 0 16,1 1-4-16,-10-1 0 0,3-5-1 0,-8-5 0 16,-4 0-11-16,6-3-3 0,1 2 0 0,8-7 0 15,-3-3-13-15,7 1 11 0,2-9-11 0,0 0 10 16,3 0-10-16,3-2 0 0,4-11 0 0,-1 5 0 15,-3-2-22-15,6 2-6 0,3-5-2 16,0-8 0-16,6 6-142 0,-5-1-29 0,8-10-6 0,-3 2-981 16</inkml:trace>
  <inkml:trace contextRef="#ctx0" brushRef="#br0" timeOffset="818.9761">3240 1241 1875 0,'0'-8'83'0,"0"8"17"0,0-8-80 0,3 3-20 0,-3-3 0 0,0 8 0 15,0 0 99-15,0 0 15 0,0 0 3 0,0 0 1 16,0 0-43-16,0 0-9 0,6 8-2 0,0-3 0 16,0 8-35-16,-3 3-7 0,0 8-2 0,0 2 0 15,-3 6 25-15,0 8 5 0,0 0 1 0,0 5 0 16,0-1 1-16,-3 4 1 0,3-3 0 0,-3 0 0 16,3-5-23-16,-3-1-5 0,0 6-1 0,3 0 0 15,0-5 5-15,-3 0 1 0,3-1 0 0,-3-4 0 16,0-3-30-16,0-3 0 0,0-5 0 0,3-1 0 15,-3-4 0-15,0-3 8 0,0-3-8 0,0-2 0 16,-3 2-48-16,3-8-12 16,1 3-2-16,-4-5-1 0,3-1-106 0,-3-2-22 15,-3-5-4-15</inkml:trace>
  <inkml:trace contextRef="#ctx0" brushRef="#br0" timeOffset="1109.1242">3112 1381 1699 0,'-3'-16'75'0,"3"8"16"0,0 0-73 0,0-2-18 15,3 2 0-15,0 0 0 0,0-5 32 0,3 7 2 16,-3-2 1-16,3-5 0 0,0 8-15 0,3-8-4 16,-3 5 0-16,6-3 0 0,3 3 19 0,-3 3 3 15,6-8 1-15,2 0 0 0,1 5 8 0,3-6 1 16,3 1 1-16,3-5 0 0,2 4 13 0,7-4 2 0,3 5 1 15,-1-6 0-15,1 6-14 0,3-3-3 0,-1 0-1 16,-2 3 0-16,0-3-12 0,-4 3-3 0,1 0 0 16,0 2 0-16,0 3-32 0,-4-5 0 0,4 8 0 0,-6-3 0 15,5-3 8-15,-5 3 2 0,0 0 0 0,-3 8 0 16,-4-5-42 0,1 5-9-16,-3 0-2 0,-6 0 0 0,-3 0-198 15,-6 5-40-15</inkml:trace>
  <inkml:trace contextRef="#ctx0" brushRef="#br0" timeOffset="1331.2695">3413 1585 1771 0,'0'0'78'0,"0"0"17"0,0 0-76 0,0 0-19 15,0 0 0-15,0 0 0 0,0 0 89 0,6 5 15 16,3-5 2-16,6 0 1 0,3-5-12 0,5 0-3 15,7 2 0-15,6-8 0 0,-3 3-40 0,2-2-9 16,4-1-2-16,0 1 0 0,-1 2-26 0,1-6-6 16,-3 4-1-16,0 2 0 15,-4 0-40-15,4 3-9 0,0-6-2 0,-3 9-721 16,-1-6-144-16</inkml:trace>
  <inkml:trace contextRef="#ctx0" brushRef="#br0" timeOffset="1833.7101">5351 847 1778 0,'12'-14'79'0,"-6"9"16"0,3 5-76 0,-4-8-19 16,1 8 0-16,-6 0 0 0,0 0 65 0,0 0 10 15,0 0 1-15,0 0 1 0,0 0-19 0,0 0-4 16,0 0-1-16,-8-5 0 0,-4 5-35 0,-3 5-7 16,-3 3-2-16,-3 0 0 0,-3 3-9 0,0 7-9 15,-5-5 9-15,-1 9-13 0,0 4 13 0,-3-5 12 16,4 8-3-16,-4 0 0 0,6 3-9 0,0-5 0 15,3 4 0-15,4-4 0 0,-1 5 0 0,6-11 0 16,3 5 11-16,6-2-11 0,0-3 8 0,6 3-8 16,0-11 0-16,6 8 9 0,3-2 0 0,3-6 0 15,6 3 0-15,3 0 0 0,2-3 25 0,4 0 5 16,0 3 1-16,0-3 0 0,3 1-3 0,-7 2 0 16,4-1 0-16,-6 4 0 0,0-1-2 0,-3 1-1 15,-3 2 0-15,-4-2 0 0,-2 2 17 0,-3 0 3 16,0 3 1-16,-9-3 0 0,0 3-23 0,-6 2-4 0,0-5 0 15,1 3-1-15,-7 0 13 0,0 0 4 0,-3 0 0 16,-3 0 0-16,-3-1-27 0,-3 4-5 0,-5-9 0 16,-7 1-1-16,0 2-11 0,-2-5 0 0,-4 0 9 0,3 2-9 31,-5-5-53-31,-1 1-15 0,3-4-4 0,-2 1-847 0,-4-6-169 0</inkml:trace>
  <inkml:trace contextRef="#ctx0" brushRef="#br0" timeOffset="4225.1637">8440 1201 918 0,'0'-16'40'0,"0"11"9"0,0-3-39 0,3 3-10 16,-3-8 0-16,3 2 0 0,0 3 92 0,-3 0 17 15,0 3 3-15,3-3 1 0,-3 3-24 0,0 5-5 16,0-8 0-16,0 8-1 0,0 0-39 0,0 0-7 16,0-6-1-16,0 6-1 0,0 0-7 0,0 0-2 15,0 0 0-15,0 0 0 0,-3 6-14 0,3 2-2 16,0 5-1-16,0 0 0 0,-3 6-9 0,3 2 8 16,0 3-8-16,0 2 8 0,3 0-8 0,-3 6 12 15,0-5-12-15,0 7 12 0,0 3-3 0,0-2 0 16,3 2 0-16,0 2 0 0,0 1 9 0,0-11 2 15,0 3 0-15,0-3 0 0,0-3-4 0,0-10-1 16,3 3 0-16,0-1 0 0,0-4 2 0,0 1 1 16,0-4 0-16,0 2 0 0,0-5 13 0,0 3 2 15,0-3 1-15,3-3 0 0,-3 3-22 0,3-8-12 16,-4 0 12-16,4 0-12 0,3 0 28 0,0-8-2 16,3 3 0-16,-3-3 0 0,6-3 11 0,0-2 3 0,0 0 0 0,-1-3 0 15,1-3-13-15,0 1-3 0,-3-9 0 0,0 1 0 16,3-6 13-16,-3-2 3 0,0 2 0 0,-4-8 0 15,1 1-28-15,0 2-4 0,-3 2-8 0,0-5 11 16,3 9-11-16,-6-9 0 0,0 8 9 0,3-7-9 16,0 7 0-16,-3 5 0 0,0-4 0 15,0 4 0-15,0-5 0 0,-3 6-12 0,0 5 2 0,0 2 0 16,-3 1-90 0,0 10-19-16,3-5-3 0</inkml:trace>
  <inkml:trace contextRef="#ctx0" brushRef="#br0" timeOffset="4618.8619">9595 931 1450 0,'-3'-13'32'0,"0"8"6"0,3-3 2 0,0-3 1 0,-3 3-33 16,3 0-8-16,-6 3 0 0,3-3 0 0,-5 3 47 0,2 0 7 15,-3 5 2-15,0-6 0 0,-3 4-14 0,0 2-2 16,3 0-1-16,-3 2 0 0,0 4-24 0,3-1-5 0,-3 8-1 16,0-5 0-16,1 5 11 0,2 6 1 0,3 2 1 0,-3 3 0 15,3 2 7-15,3 1 2 0,6-1 0 0,0 6 0 16,0-6 13-16,3 6 4 0,0-5 0 15,0 4 0-15,0-4 0 0,-4-1 0 0,4-5 0 0,-6 3 0 16,0-3 0-16,0-2 0 0,0-1 0 0,-3 4 0 16,-2-9 8-16,-1 0 3 0,-3 0 0 0,0 1 0 15,-3-1-35-15,-3 0-8 0,-3 0 0 0,-3 6-1 16,3-6-15-16,-2 5 0 0,-4-4 0 0,3-1 0 16,0-5-160-16,3 0-39 0,-3 2-7 15,6-7-2-15</inkml:trace>
  <inkml:trace contextRef="#ctx0" brushRef="#br0" timeOffset="4951.4887">9735 1336 1638 0,'27'-10'72'0,"-12"7"16"0,6-2-71 0,3 5-17 15,5-6 0-15,4 4 0 0,3-4 47 0,-1-2 5 16,1-5 2-16,0 8 0 0,-3-8-9 0,-4 2-1 15,1 1-1-15,-3-1 0 0,-3-2-19 0,-3-6-3 16,-1 3-1-16,-2 3 0 0,-3-5 8 0,-3 4 0 16,0-4 1-16,-3 5 0 0,0-9 23 0,-3 9 4 15,-3-5 0-15,0 4 1 0,3 4-13 0,-9 2-4 16,0 0 0-16,-3 3 0 0,0-1-12 0,-3 4-2 16,0 2-1-16,-3 8 0 0,-3 0-25 0,0 5 8 0,-3 5-8 15,1 1 0-15,-4 2 0 0,3 3 0 16,-3 2 0-16,3 1 0 0,0-1 0 0,3 1 0 0,4-3 0 0,-1 2 0 15,3 0 0-15,3 1 0 0,3-1 0 0,0 1 0 16,3-1 24-16,3-5 7 0,0 3 1 16,0 3 0-1,3-9-152-15,3 3-31 0,-3-7-5 0,6-1-894 0</inkml:trace>
  <inkml:trace contextRef="#ctx0" brushRef="#br0" timeOffset="5662.3429">10968 1061 1681 0,'5'-11'74'0,"-2"6"16"0,0-3-72 0,0 0-18 15,0 3 0-15,-3-3 0 0,0 3 96 0,0 5 16 16,0-8 4-16,0 2 0 0,0 6-52 0,0 0-9 16,-3-5-3-16,-3 3 0 0,3-4-38 0,-2 6-14 15,5 0 9-15,-3 0-9 0,-3-5 13 0,3 5-2 16,-3-3-1-16,3 3 0 0,3 0 0 0,0 0 0 15,-6 0 0-15,6 0 0 0,0 0 18 0,0 0 3 16,0 0 1-16,0 0 0 0,0 0-16 0,0 0-4 16,0 0 0-16,0 0 0 0,0-5-3 0,0 5-1 15,0 0 0-15,3-5 0 0,-3 5-8 0,3-3 0 16,-3 3 0-16,0 0 0 0,6 0 0 0,-6 0 0 16,0 0 0-16,0 0 0 0,0 0 0 0,0 0 0 0,0 0 0 15,0 0 0-15,0 0 0 0,0 0 0 16,3-5 0-16,-3 5 0 0,0 0 0 0,0 0 0 0,0 0 0 0,0 0 0 15,0-5 0-15,0 5 0 0,6 0 0 0,-3 0 0 16,-3-8 0-16,3 8 0 16,-1-6 0-16,-2 6 0 0,3 0 0 0,0-5 0 0,-3 5 0 0,6 0 0 15,0-3 0-15,0 3 0 0,-6 0 0 0,3 0 0 16,3 0 0-16,0-5 0 0,-6 5 0 0,0 0 0 16,0 0 0-16,0 0 0 0,0 0 0 0,3 0 0 15,-3 0 0-15,0 0 0 0,0 0 0 0,0 0 0 16,3 0 0-16,-3 0 0 0,0 0 0 0,0 0 0 15,0 0 0-15,0 0 0 0,0 0 0 0,0 0 0 16,0 0 0-16,3-5 0 0,0 2 0 0,-3 3 0 0,0 0 0 0,3-5 8 16,-3 0-8-16,3 2 8 0,-3 3-8 15,0 0 0-15,-3-5 0 0,3 5 0 0,0 0 0 0,-6 0 0 16,3-6 0-16,-6 6 0 0,0 0 0 0,0 6 0 16,-3-6 0-16,-2 5-11 0,-1 3 11 0,0-3-8 15,-3 3 8-15,0 5-8 0,3 1 8 0,0-1 0 16,0 5 0-16,4 1 8 0,-4-6-8 0,6 8-8 15,3-2 8-15,0-1-12 0,0 3 12 0,3-7 0 16,6 4 0-16,3-2 0 0,0 0 0 0,-3-3 0 16,6 3 0-16,-3-3 8 0,0-2 0 0,0 2 0 15,-4-5 0-15,1 3 0 0,0-4 25 0,-3 7 6 16,-3-6 1-16,0 2 0 0,-5-2 3 0,-4 5 1 16,0-5 0-16,-3 3 0 0,-3-3-16 0,0 2-2 15,-3 4-1-15,0-4 0 0,1 1-11 0,-4 2-2 16,3-5-1-16,-3 3 0 0,-3 2-11 0,4-5-12 0,-4 0 2 15,0 2 1 1,3-4-203-16,0 2-41 0</inkml:trace>
  <inkml:trace contextRef="#ctx0" brushRef="#br0" timeOffset="9259.7967">14313 841 172 0,'42'0'16'0,"-30"0"-16"0,-12 0 0 0,0 0 0 0,0 0 165 0,0 0 31 15,0 0 5-15,6-8 2 0,0-2-67 0,-3 7-12 16,3-7-4-16,-6 10 0 0,0-8-28 0,3 0-7 15,-3 8-1-15,0-6 0 0,0-1-13 0,0 1-3 16,0 6-1-16,0-8 0 0,-3 3-15 0,0 0-2 16,3 5-1-16,0 0 0 0,0 0-29 0,-6 0-7 15,-3-8-1-15,0 8 0 0,-3 0-12 0,-3 0 0 16,0 0 0-16,-6 2 0 0,0 4 0 0,-5-1 0 16,-4 0 0-16,-3 3 0 0,0-2 0 0,-2-4 9 15,-4 9-9-15,0-3 8 0,4 0 0 0,-1 2 0 16,0-2 0-16,3 5 0 0,1 1 4 0,-1-4 1 15,3-2 0-15,0 5 0 0,4-7-13 0,5 7 0 16,0-5 8-16,6-3-8 0,0 3 0 0,6 0 0 16,6 3 0-16,-3-3 0 0,6-8 0 0,6 10 0 15,3 3 8-15,3 1-8 0,6-1 17 0,3 0-2 16,0 0-1-16,8 0 0 0,4 1-14 0,0-1-16 16,6 0 3-16,5 6 1 0,1-6 12 0,0 0 16 0,-7 3-3 0,7-3-1 15,-6 3-12-15,-4-3 0 0,4-5 0 16,-3 6 0-16,-7-9 0 0,1 8 0 0,-3-5 0 15,0-3 0-15,-9 3 0 0,0 0 9 0,-10 3-1 16,1-6 0-16,-3 3 8 0,-6-3 2 0,3 3 0 0,-9 0 0 16,-3 3 27-16,-2-3 6 0,-7-3 1 15,0 8 0-15,-3-8 0 0,-3 3 0 0,-3 0 0 0,1 0 0 16,-4-5-36-16,-3 5-6 0,0-3-2 0,-2-5 0 16,-1 8-8-16,0-8 8 0,0 5-8 0,4-2 8 15,2 2-8-15,-3 1 0 0,6 2-12 0,-2-3 12 16,5 3-149-16,0 2-23 0,0 1-4 0</inkml:trace>
  <inkml:trace contextRef="#ctx0" brushRef="#br0" timeOffset="9688.6058">14920 878 864 0,'0'0'38'0,"0"0"8"0,-3-5-37 0,0 5-9 0,3 0 0 0,-6-5 0 16,4 2 132-16,2 3 25 0,0 0 5 0,2-5 1 15,4 0-38-15,3-3-7 0,3 2-2 0,6-2 0 16,3 3-21-16,3-3-5 0,6 3-1 0,-1 0 0 16,4 2-20-16,0-2-4 0,3-3-1 0,2 2 0 15,1-1-51-15,3 1-13 0,-1 1 0 0,4-3 0 16,-6 3 54-16,-4-3 8 0,1 2 2 0,-3 1 0 0,0-3-52 15,-7 3-12-15,1-3 0 0,0 3 0 16,-3 2 0-16,-6-2 0 0,-1-3 0 0,1 8 0 16,-6-5-151-16,0 5-33 0,-3-6-6 15</inkml:trace>
  <inkml:trace contextRef="#ctx0" brushRef="#br0" timeOffset="9981.7104">15545 370 1497 0,'0'0'66'0,"0"0"14"0,0-5-64 16,0-3-16-16,0 3 0 0,0 5 0 0,-3-8 55 0,3 8 7 0,-2-5 2 0,2 5 0 16,0 0 12-16,-6 0 2 15,-3 5 1-15,0 3 0 0,0 2-35 0,3 6-6 0,-3 3-2 0,3 7 0 16,-3 6 15-16,0 13 2 0,0 3 1 0,0 2 0 15,-3-2 1-15,-3 2 0 0,4 3 0 0,-7 13 0 16,3-8-15-16,0-5-4 0,0-3 0 0,0 3 0 16,3-8-10-16,0-2-2 0,-3-1-1 0,1-2 0 15,-1-1-23-15,0 1 0 0,3-8 0 16,-3 7 0-16,0-7-73 16,6 3-19-16,3-9-4 0,0-2-1 0,3-3-123 0,3-8-24 15</inkml:trace>
  <inkml:trace contextRef="#ctx0" brushRef="#br0" timeOffset="10410.0362">16165 1082 1843 0,'14'-8'164'16,"-2"-5"-132"-16,0 0-32 0,-3 2 0 0,0-2 70 0,3 0 7 15,-3 5 2-15,-6-5 0 0,-3-1-1 0,3 9 0 16,3-3 0-16,-3-2 0 0,-9 2-34 0,3 2-8 15,3 1 0-15,-3 2-1 0,0-2-3 0,-6 5 0 16,-3 0 0-16,-3 0 0 0,6 0-44 0,-3 5-8 16,-8-2-3-16,5 8 0 0,-3 2 23 0,0 0 0 15,-3 0 0-15,3 6 0 0,-3-3 0 0,1 7 0 16,-1-7 0-16,0 8 0 0,6-5 0 0,-3-3 0 16,3 2 0-16,3 1 0 0,3-6 0 0,1 5 0 15,2-4 0-15,3-6 8 0,9-3-8 0,0 3 0 0,-6-8 0 16,8 5 8-16,7-5-8 0,0 0 0 0,0 0-12 15,3 0 12-15,3-5-23 0,-3-3 3 0,3-3 1 16,-7 3 0-16,4-5 19 0,0 0-8 0,3 0 8 16,0-6 0-16,0-2 0 0,-1 2 0 0,1-2 0 0,3-3 0 15,-3 3 0-15,-6 8 0 0,0 0 0 0,-6 0 0 16,-3 13 15-16,-6 0 0 0,0 0 0 0,0 0 0 16,0 7-15-16,-6 7 8 0,-3 4-8 0,0 1 0 15,0 2 8-15,0 5-8 0,0 1 0 0,0-1 9 16,3 1-9-16,3 5 0 0,3-6 0 0,0-2 8 15,3 2-8-15,0 1-16 0,3-6 4 0,3 3-746 16,0-3-150-16</inkml:trace>
  <inkml:trace contextRef="#ctx0" brushRef="#br0" timeOffset="12360.0974">17367 918 972 0,'0'0'21'0,"3"-5"5"0,0-3 1 0,3-3 0 0,-3 3-27 0,0 0 0 16,0 3 0-16,0-3 0 0,3-2 71 0,-3 2 9 15,-3 8 1-15,0 0 1 0,6-6-14 0,-6 6-4 16,0 0 0-16,0-8 0 0,0 8-12 0,0 0-2 0,0 0-1 15,0 0 0-15,-6-5-27 0,6 5-6 0,0 0 0 16,-3 0-1-16,-6 0 29 0,0 0 5 0,3 5 2 0,-3 3 0 16,0-8-31-16,-6 8-5 0,0 3-2 0,-2 2 0 15,2-5 30-15,-3 3 5 0,-6 2 2 0,0 0 0 16,0 3-19-16,4 3-4 0,-1-1-1 0,-3 1 0 16,3 2-8-16,3 0-2 0,3 3 0 0,-3-6 0 15,4 3 0-15,2 1 0 0,3-4 0 0,0 1 0 16,0-1-4-16,3 3-2 0,3-7 0 0,0-1 0 15,6 0 0-15,-3 0 0 0,0-2 0 0,3 2 0 16,3-5-10-16,0-3 0 0,0 3 0 0,0-3 0 0,3 3 53 16,3-8 9-16,2 6 2 0,1-4 0 0,0-2-64 15,6 6-18-15,3-6-1 0,3 0 0 0,2-6 19 0,1 4 14 16,3-4-2-16,6 1-1 0,-7-3-11 16,1 0 10-16,-3-2-10 0,0 2 10 0,2-6-1 15,-2 1 0-15,0 0 0 0,3-11 0 0,2 3-9 16,1-3 0-16,0 3-12 0,0-5 12 0,-1-1 0 0,-2 1 16 15,0-1 0-15,-3-5-1 0,-1-2-7 0,-8 2-8 16,0 1 11-16,-3-4-11 0,0 3 0 0,-3 1-9 16,-4-4-1-16,1-2 0 0,-3 3-12 0,-3 2-2 15,0 0-1-15,3 1 0 16,-3-4-7-16,0 9 0 0,0-1-1 0,0 1 0 0,0 7 13 0,-3-7 2 16,3 7 1-16,-6 6 0 0,3 0 17 0,-3 5 0 0,0-3 0 15,3 3 0-15,-3 3 0 0,0-3 0 0,0 8-8 16,3-13 8-16,-3 13 0 0,0-11-12 0,-3 3 12 15,3 8-10-15,0-7 10 0,0 7 0 0,-3-11 0 0,3 11-8 16,0 0 8-16,-3-8 0 0,3 8 0 0,0 0 0 16,0 0 0-16,-6-5 11 0,0 2-1 0,6 3 0 15,-6 0-10-15,3 0 0 0,-3 0 0 0,3 3 0 16,-3 2 0-16,3 3 0 0,0 3 0 0,-3-4 0 16,0 7-16-16,0-6-6 0,3 2-1 0,0 9 0 15,-6-3 23-15,3 7 0 0,4 12 0 0,-4-3 0 16,0 7 16-16,0-7 5 0,-3 2 1 0,-3 3 0 15,0 3-22-15,0 0 0 16,-3-1 0-16,0 6 0 0,0-5 45 0,0 5 5 0,-5 0 1 0,2 3 0 16,-3 2-11-16,-3 8-1 0,0 3-1 0,3-8 0 0,1-3-7 15,5-5-2-15,0-10 0 0,3 2 0 0,3-3-3 16,0-7-1-16,0-4 0 0,3 1 0 0,0 0 0 0,3-11 0 16,0 6 0-16,3-19 0 0,-3 8-8 0,3-8-1 15,0 0-1-15,0 0 0 0,0 0-1 0,0 0 0 16,0 0 0-16,0 0 0 0,0-3-1 0,-3 0 0 15,0 1 0-15,3-4 0 0,0-7-13 0,0 5 11 16,0-5-11-16,0 0 10 0,0-6-10 0,3 6 12 16,0-5-12-16,0-4 12 0,0 4-12 0,3-3 0 15,6-3 0-15,3 3 0 0,-6-3 0 0,6 3 0 16,3-6 0-16,6 1 0 0,2-6-10 0,4 6 10 16,-3 2 0-16,3-5-9 0,-1-3-3 0,1 5-1 15,0-4 0-15,6 4 0 16,-1 6-11-16,-2 3-3 0,0-1 0 0,6 6 0 0,-4-6 8 0,4 6 2 15,-6 5 0-15,-1 0 0 0,-2 3 7 0,3 0 2 0,-3-1 0 16,-6 6 0-16,-7 0 8 0,1 6-8 16,-6-1 8-16,0 0-8 0,-6 3-8 0,-6-8-2 0,0 0 0 15,-3 19 0-15,0-6 18 0,-3 8 8 0,-6-2-8 16,3-1 12-16,-6-5-12 0,-2 1 0 16,-4-1 0-16,-6 0 0 0,-3 0 0 0,-3 0 0 0,1 1 0 0,-1-6 0 15,3 2 0-15,-6 3 0 0,7 1 0 0,5-1 0 16,6-10 0-16,3 7-10 0,6-2 10 0,0-3-12 15,0 1 12-15,6 2 11 0,0-6-3 0,0 9 0 16,3-6 0-16,6 3 0 0,-3 0 0 0,6 3 0 0,3-3 1 16,6-1 0-16,0 4 0 0,3-3 0 15,5-3-1-15,1 3-8 0,0 0 12 0,3 3-4 0,0-6-8 16,-4 3 8-16,1-3-8 0,0 3 8 16,-3 0-86-16,3 3-18 0,-1-3-3 0,1-3-1 15</inkml:trace>
  <inkml:trace contextRef="#ctx0" brushRef="#br0" timeOffset="14037.485">20549 442 345 0,'0'0'31'0,"0"0"-31"0,0 0 0 0,0 0 0 16,0 0 56-16,0 0 4 0,0 0 2 0,0 0 0 16,0 0-11-16,0 0-3 0,0 0 0 0,0 0 0 15,0 0 0-15,0 0 0 0,3-5 0 0,3-3 0 16,-3 8-11-16,3-6-2 0,-3 1-1 0,6 2 0 15,-3 3 23-15,0-5 5 0,0 5 1 0,0-8 0 16,0 8-20-16,-3 0-4 0,-3 0-1 0,6-5 0 16,-6 5-9-16,0 0-1 0,5-8-1 0,-5 8 0 15,0 0 8-15,0 0 1 0,0 0 1 0,0 0 0 16,0 0-8-16,0 0-1 0,0 0-1 0,0 0 0 16,0 0-27-16,0 0-16 0,-5 0 3 0,-1-5 0 15,0 5 21-15,-3 0 4 0,-3 0 0 0,-3 0 1 0,-3 5-13 0,0 3 0 16,0-3 0-16,-3 3 0 0,1 11 36 15,2-6 4-15,-9 13 0 0,3 6 1 0,-6-5 8 16,1 7 2-16,-4-2 0 0,3 2 0 0,-6 3-12 0,-5 8-3 16,-1 3 0-16,-3 2 0 0,7-2 32 0,-4-3 5 15,0 2 2-15,7 3 0 0,2-2-33 0,6 2-6 16,3-5-2-16,9-5 0 0,7 5-13 0,2-5-2 16,3-1-1-16,6 6 0 0,6-5-8 0,5 5-2 15,4-5 0-15,3-1 0 0,6-2 5 0,-3-2 1 16,2-3 0-16,1-1 0 0,-3-4-14 0,0-6-18 15,-3-8 4-15,3 0 1 16,-4-2-171-16,4-3-33 0,-3-5-7 0</inkml:trace>
  <inkml:trace contextRef="#ctx0" brushRef="#br0" timeOffset="14663.3829">21091 500 1616 0,'12'-18'72'0,"-9"10"14"0,0-3-69 0,3 3-17 16,-3 3 0-16,6 0 0 0,-4 2 57 0,1-2 8 16,0-1 2-16,-6 6 0 0,0 0-31 0,0 0-7 15,0 0-1-15,3 6 0 0,3 2 3 0,-3 7 0 16,-3 7 0-16,0 4 0 0,0 0-31 0,-3 1 0 15,0 10 0-15,0-3 0 0,0 3 19 0,-3 16-3 16,-3-5 0-16,1 10 0 0,2-5 13 0,-3 5 3 16,0 0 0-16,0 1 0 0,3-6 8 0,-3-6 1 15,0 4 1-15,-3-7 0 0,0 1-7 0,-3-5-2 16,3 0 0-16,-5 0 0 0,2-9-7 0,0 1-2 0,3 2 0 16,-3-10 0-16,0-3-8 0,3-2-1 0,6-6-1 0,3 3 0 15,-3-5 3-15,0-6 1 0,0 3 0 0,3-3 0 16,3-5-2-16,-3 3 0 0,0 2 0 0,3-5 0 15,0 0-4-15,0 0 0 0,0 0-1 0,0 0 0 16,0 0 3-16,0 0 1 0,0 0 0 0,0 0 0 16,0 0 0-16,0 0 0 0,0 0 0 0,0 0 0 15,0 0-7-15,6-5 0 0,6-1-8 0,0 4 12 16,3-3-12-16,0 2 11 0,-3-2-11 16,6-1 10-16,3-2-10 0,-1 3 0 0,1-3 0 0,6 3 0 15,-3-3 0-15,6-3 8 0,2 3-8 0,4-5 0 16,3 3 0-16,0-1 0 0,5 6 0 0,1-6 0 15,-9 8-31-15,-4-7-11 0,1 2-2 16,-3 0-810-16,-3 3-162 0</inkml:trace>
  <inkml:trace contextRef="#ctx0" brushRef="#br0" timeOffset="15183.3082">22195 696 1324 0,'3'-5'118'0,"0"-3"-94"0,0-3-24 0,3 3 0 16,0-2 69-16,-3 2 10 0,-3 0 1 0,3 2 1 15,6-7 14-15,-3 8 2 0,-3-3 1 0,-3 8 0 0,6 0-30 0,3-5-7 16,-3 2-1-16,-6 3 0 0,0 0-28 0,0 0-7 15,0 0-1-15,0 0 0 0,0 0-37 0,3 8-8 16,-3-3-2-16,0 3 0 0,-6 5 70 0,3 1 13 16,-3-1 4-16,0 11 0 0,-6-3-48 15,3 11-16-15,0-1 9 0,-3 4-9 0,0-4 32 16,-3 14 0-16,3 3 1 0,0 2 0 0,1-7-1 0,-1 2-1 16,3-6 0-16,-3 1 0 0,3-3-10 0,3-5-1 15,-3 0-1-15,6-3 0 0,-3 2-11 0,0-4-8 16,3-1 9-16,-3 1-9 0,3-1 35 0,0-2 1 15,0-8 0-15,0 0 0 16,-3 0-80-16,3 2-16 0,0-5-4 0,-3 1 0 16,-3-4-98-16,1 3-20 0,2-5-4 0</inkml:trace>
  <inkml:trace contextRef="#ctx0" brushRef="#br0" timeOffset="15696.8823">22981 482 1497 0,'-9'-8'133'0,"9"8"-106"15,0 0-27-15,0 0 0 0,6-6 56 0,-6 6 7 16,0 0 1-16,3 8 0 0,9-2 0 0,-9 7 0 16,0 5 0-16,-3 9 0 0,0-6-52 0,0 3-12 15,0 2 0-15,-3 1 0 0,0 4 54 0,-3 9 8 16,0 0 2-16,0-1 0 0,-3 1-52 0,3-3-12 16,-3 3 0-16,3 0 0 0,0-9 54 0,-3 4 8 15,3-1 2-15,0-2 0 0,0 0-52 0,1-6-12 0,-1-5 0 16,6-2 0-16,-3-1 0 0,-3 1 0 15,3-6 0-15,0 3 0 0,-3-3 28 0,6-2 4 0,-3 2 0 16,0 0 0-16,0 0 0 0,0-7 0 0,-3 2 0 0,3-3 0 16,-6 3-180-1,9-3-35-15,-3-5-7 0,-6 3-479 0,0-3-96 0</inkml:trace>
  <inkml:trace contextRef="#ctx0" brushRef="#br0" timeOffset="15965.4433">22770 717 979 0,'9'-13'43'0,"-1"8"9"0,1 2-41 0,-6-2-11 16,15-3 0-16,-6 2 0 0,6 1 67 0,-3 2 11 15,0-2 2-15,6-5 1 0,-1 2 15 0,4 0 4 16,0-3 0-16,6 3 0 0,0-5-8 0,-4 5 0 15,1-3-1-15,3-2 0 0,0 0-7 0,2 0-2 16,-2-1 0-16,0 1 0 0,0 0-41 0,5 0-8 16,-5 5-1-16,9 3-1 0,-9-1-23 0,-4-2-8 15,1 8 0-15,-6 0 9 16,-3 0-94-16,-3 6-19 0,0-4-4 0</inkml:trace>
  <inkml:trace contextRef="#ctx0" brushRef="#br0" timeOffset="16174.0393">22868 958 1555 0,'0'0'68'0,"0"0"16"0,0 0-68 0,6 0-16 0,0 0 0 0,3 5 0 16,0-5 83-16,-6 0 13 0,11 3 2 0,-5-3 1 15,6 0 2-15,3 0 1 0,0 5 0 0,6-5 0 16,0-8-55-16,-1 8-11 0,4 0-3 15,3-5 0-15,0 5-22 0,2 5-11 0,1-5 10 0,3 0-10 16,-3 3-77-16,-4 2-22 16,-2-5-4-16</inkml:trace>
  <inkml:trace contextRef="#ctx0" brushRef="#br0" timeOffset="16549.1144">24064 775 1209 0,'21'-13'53'0,"-9"8"12"16,-6 5-52-16,-3-8-13 0,6 2 0 0,0 6 0 0,-6-7 96 0,-3 7 17 16,3-6 3-16,-3 6 1 0,0 0-26 0,0 0-6 15,-6 6-1-15,-3 1 0 0,-9-1-55 0,-3 7-11 16,-5 6-2-16,-10 2-1 0,6-3 11 0,0 9 2 16,3-1 1-16,1 1 0 0,-1 7-9 0,3-2-1 15,3-1-1-15,3 4 0 0,-2 2-9 0,5-5-1 16,0-6-8-16,6 3 12 0,-3-5 0 0,3 3 0 0,6-6 0 15,0 2 0-15,3-4 3 0,0-6 0 0,3 3 0 16,0-3 0-16,6 1 19 0,0-4 4 0,-6-2 1 0,6 0 0 16,6 3-21-16,-3-9-4 0,2 1-1 0,1 0 0 15,0-3 10-15,6 0 1 0,0-3 1 0,-3-2 0 16,9 5 0-16,-13-8 0 0,4 2 0 0,-6-2 0 16,9 3-25-16,0-8 0 0,3 0 8 15,-6-1-8-15,-1 1 0 0,10-11 0 0,-3 3 0 0,-3-5 0 16,-3-1 25-16,-6-4 3 0,5-1 1 0,-5 0 0 0,-3 0-29 15,-6 3 0-15,6 3 0 0,-9-1 0 16,-3 4-83-16,-3 1-22 0,-6 4-5 16</inkml:trace>
  <inkml:trace contextRef="#ctx0" brushRef="#br0" timeOffset="16947.3214">24520 598 1670 0,'0'-19'148'0,"12"6"-118"0,3 0-30 0,-1 8 0 16,7-3 70-16,3 8 8 0,-3 8 2 0,-6 5 0 15,6-2-64-15,-3 4-16 0,-7 4 0 0,7-1 0 16,-6 9 54-16,0 5 8 0,-6 7 2 0,-3 1 0 16,-3 0-52-16,0 5-12 0,-9 0 0 0,-3 8 0 15,-6-8 54-15,6 2 8 0,-8 3 2 16,-1-2 0-16,-9-3-16 0,6 0-2 0,-3 0-1 0,-2 3 0 15,-1-9-21-15,0 6-4 0,-3 0 0 0,4 0-1 16,-1-5-19-16,-3 0 0 0,3-1 0 0,-8-2 0 16,5-2-52-16,-6-3-8 15,-5-1-2-15,-7 4-1050 0</inkml:trace>
  <inkml:trace contextRef="#ctx0" brushRef="#br0" timeOffset="23396.4834">2347 3294 1036 0,'0'0'92'0,"0"0"-73"16,0 0-19-16,0 0 0 0,0-8 51 0,0 8 6 16,3-8 2-16,-3 8 0 0,0-5 4 0,0 5 1 15,0 0 0-15,0-5 0 0,3-3-18 0,-3 8-3 16,0 0-1-16,0 0 0 0,0-6 1 0,0 6 0 15,0 0 0-15,0 0 0 0,0-8-10 0,0 8-1 16,0 0-1-16,0 0 0 0,0 0 1 0,0 0 0 16,0 0 0-16,0 0 0 0,0 0-13 0,0 0-3 15,0 0 0-15,0 0 0 0,-6 6-16 0,3-4 10 16,-6 1-10-16,4 2 8 0,-1 1 0 0,0-1-8 16,3 3 12-16,-3 5-4 0,0-5-8 0,3 3 0 15,-3 4 0-15,0 1 0 0,3 3 0 0,-3-1 8 16,0 6-8-16,0-5 0 0,3 7 16 0,-9 1-1 15,3 4-1-15,3 4 0 0,-6-1 5 0,3 3 1 0,-2 0 0 16,2 3 0-16,-3 0-4 0,0-3 0 0,3 0 0 16,-3-6 0-16,6-1-4 0,-3-1-2 0,3-3 0 15,3-2 0-15,-3-6-10 0,6 1 12 0,0 0-12 0,0-4 12 16,-6-1-12-16,6-4 0 0,0 1 9 16,-3-3-9-16,3-3 8 0,0 0-8 0,0-5 8 0,0 0-8 15,0 0-50 1,0 0-14-16,0 0-4 0,0 0 0 0,0 0-138 0,0 0-28 15,-12-10-6-15,9-6-469 0</inkml:trace>
  <inkml:trace contextRef="#ctx0" brushRef="#br0" timeOffset="23714.3961">2199 3371 1324 0,'0'0'118'0,"0"-8"-94"16,0 0-24-16,3 0 0 0,0 0 32 0,5 3 3 15,-5-6 0-15,9 1 0 0,3-1 13 0,0 3 4 16,3-8 0-16,6 0 0 0,-3 0-8 0,2 6 0 16,1-11-1-16,3 5 0 0,-3-3-11 0,3 3-3 15,2 1 0-15,1-1 0 0,0 0 15 0,3 3 4 16,-4-3 0-16,-2 2 0 0,3 1 2 0,0 3 1 15,-3-1 0-15,2-2 0 0,1 0-34 0,-6 5-6 16,3 2-2-16,-9-4 0 0,2 5-9 0,1-1 0 16,0-2 0-16,0 3 0 0,-9 2 0 0,6-2 0 0,2 0 0 0,-5 2 0 31,0 0-87-31,0 3-16 0,3 0-3 0,-3 3-506 0,-3 0-100 0</inkml:trace>
  <inkml:trace contextRef="#ctx0" brushRef="#br0" timeOffset="24016.0886">2136 3694 864 0,'-12'8'38'0,"9"-6"8"0,-6 6-37 0,0-8-9 15,3 3 0-15,6-3 0 0,0 0 129 0,0 0 24 16,0 0 5-16,0 0 1 0,0 0-70 0,0 0-13 15,6-3-4-15,3-2 0 0,3-3-17 0,6 0-4 16,3 0-1-16,3-5 0 0,5 0 2 0,4-3 1 16,0 2 0-16,6 1 0 0,-1 0-21 0,1-6-4 15,3 4 0-15,-4 1-1 0,4 1-3 0,-3 3-1 16,-1-4 0-16,-5 6 0 0,0-2-23 0,-3 2-18 16,-4 0 3-16,-5 0 1 0,0 3 14 0,-3 2-9 15,-3-2 9-15,-3 2-8 16,-3 3-30-16,-3 0-6 0,-6 0 0 0,0 0-1 15,0 0-54-15,3 11-10 0,-6-1-3 0</inkml:trace>
  <inkml:trace contextRef="#ctx0" brushRef="#br0" timeOffset="24294.5754">2056 3998 748 0,'-21'0'33'0,"12"3"7"0,3-1-32 0,-3-2-8 0,-3 3 0 0,3-1 0 16,0 1 148-16,3 0 28 0,0-1 6 0,6-2 1 15,0 0-103-15,0 0-21 0,0 0-4 0,0 0-1 0,0 0-2 0,0 0-1 16,0 0 0-16,9 0 0 0,3 0-10 0,0 0-1 16,6 0-1-16,3 0 0 0,0-2 7 0,8-1 2 15,1 0 0-15,0 1 0 0,0-3-20 0,5 2-4 16,1-2-1-16,6-1 0 0,-9 4-23 15,5-4 8-15,-5 1-8 0,3 2 0 16,-1-2-153-16,1 2-35 0,30-4-8 0,-16 1 0 16</inkml:trace>
  <inkml:trace contextRef="#ctx0" brushRef="#br0" timeOffset="24853.1468">3083 3474 806 0,'0'0'72'0,"-3"-5"-58"15,0-1-14-15,0 1 0 0,-3-3 132 0,3 0 24 16,3 0 5-16,-3-2 1 0,3-1-40 0,0-2-8 16,0 0-2-16,6-3 0 0,0 3-62 0,3-6-13 15,0 3-2-15,5 0-1 0,4 3 4 16,-9-8 1-16,9 5 0 0,0-2 0 0,-3 4-7 0,3 1-2 15,-3 0 0-15,-1 2 0 0,-2 1 0 0,-3-1 0 16,0 3 0-16,0 0 0 0,-6 6-3 0,3-4-1 16,-6 6 0-16,0 0 0 0,0 0-14 0,0 0-2 15,0 0-1-15,9 0 0 0,0 3-9 0,-3 0 0 16,3-1 0-16,-3 6 0 0,0 0 0 0,3 3 0 16,0 7 0-16,2-5 0 0,-2 3 0 0,3 3 0 15,0 2 9-15,0 8-9 0,0-8 11 0,0 3-3 16,3 3 0-16,-3 2 0 0,3 0-8 0,-3-3 12 15,-1 3-12-15,1 0 12 0,0-2 0 0,-3-1 1 0,0 1 0 16,0-1 0-16,3-2-13 0,-6 0 8 0,3-3-8 16,0 8 0-16,-6-13 0 0,3 8 0 0,-3-3 0 15,3-3 0-15,-6 1 0 0,3-8-12 0,3 2 1 0,-6-3 0 32,0-2-165-32,0 0-32 0,0-8-8 0,0 0 0 0</inkml:trace>
  <inkml:trace contextRef="#ctx0" brushRef="#br0" timeOffset="25149.4707">3669 3104 1364 0,'-3'-6'30'0,"-3"6"6"0,3-8 2 0,3 8 0 0,-6-5-30 0,6 5-8 16,0 0 0-16,0 0 0 0,0 0 44 0,-6 3 8 15,0-1 2-15,-3 9 0 0,0 0-35 0,-3 7-7 16,4 1-2-16,-10 4 0 0,6 6 37 0,-3 6 7 16,-3-3 2-16,-6 7 0 0,0-2 8 0,1-2 1 15,-1 4 1-15,-3-4 0 0,3-1-12 0,-6-2-2 16,4 2-1-16,-1-2 0 0,0 0-23 0,3-6-4 16,0 1 0-16,1 2-1 0,2-3-23 0,6-2 9 15,-9 3-9-15,3-6 0 16,6 0-17-16,0 0-11 0,-2-2-1 0,8-1-1 15,-6-5-162-15,6 1-33 0</inkml:trace>
  <inkml:trace contextRef="#ctx0" brushRef="#br0" timeOffset="25359.3331">4032 3268 2156 0,'0'0'48'0,"0"0"9"0,6-6 3 0,0 1 0 0,0 0-48 0,-3 2-12 0,3 0 0 0,-6 3 0 16,6-2 34-16,3-1 5 0,-3 3 1 0,0 3 0 0,3-1-32 0,-3-2-8 16,3 6 0-16,2-1-680 15,-5 3-138-15</inkml:trace>
  <inkml:trace contextRef="#ctx0" brushRef="#br0" timeOffset="25523.8823">3877 3667 1612 0,'0'0'144'0,"0"0"-116"16,0 0-28-16,0 0 0 0,6 0 55 0,3 3 5 15,-3-3 0-15,3 2 1 0,-3 1-1 0,0 0 0 16,0-3 0-16,0 5 0 15,3 0-99-15,-3 1-20 0,0-1-4 0</inkml:trace>
  <inkml:trace contextRef="#ctx0" brushRef="#br0" timeOffset="110445.5049">4610 5538 1036 0,'0'0'92'0,"0"0"-73"0,0 0-19 0,0 0 0 15,0 0 70-15,0 0 10 0,0 0 3 0,0 0 0 16,0 0-57-16,0 0-11 0,9 2-3 0,-4 1 0 15,4-3-12-15,3 0 0 0,-3 0 0 0,3 3 0 16,0-3 0-16,0 0 0 0,0-3 0 0,3 3 0 16,0 0 0-16,-1 0 0 0,1 0 0 0,0 0 0 0,3-3 0 0,3 1 0 15,-3 2 0-15,3-3 0 0,-1 0 13 0,4 1-3 16,0-1-1-16,3 1 0 0,-3-1 11 0,3-2 1 16,-1-1 1-16,4-2 0 0,-6 3-3 15,3 0-1-15,-4-1 0 0,4 1 0 0,0 0-5 0,0 0-1 16,0-3 0-16,-1 2 0 0,1 4 14 0,0-4 2 15,-3 4 1-15,-3-1 0 0,2 0-4 0,-2 3-1 16,0 0 0-16,-3-2 0 0,-3 2-12 0,3 0-2 16,-6 0-1-16,3 0 0 0,-7 5-9 0,7-5 0 15,-3 3 0-15,-3-3 0 0,0 2 0 0,0-4 0 16,0 2 0-16,0 0 8 0,0 0-8 0,-3 2 0 16,0-2 0-16,3 3 0 0,-3-6 0 0,3 3-14 15,-4 6 3-15,4-4 1 0,0-2-6 0,0 0 0 16,0 0-1-16,0 0 0 0,0 0 0 0,-3 0 0 0,3 0 0 15,3 0 0-15,-6 0-6 0,0 0-1 0,-6 0 0 16,6 0 0 0,-6 0-9-16,0 0-3 0,0 0 0 0,6 0 0 15,0 0-21-15,-6 0-5 0,0 0-1 0,6-2-331 0,-6 2-66 0</inkml:trace>
  <inkml:trace contextRef="#ctx0" brushRef="#br0" timeOffset="110908.2737">5455 5133 1450 0,'0'0'64'0,"0"0"14"0,0 0-62 0,0 0-16 0,0 0 0 0,0 0 0 16,6 3 36-16,3-1 5 0,3 1 1 15,3 0 0-15,-1 4-14 0,4-1-4 0,-3 2 0 0,3 0 0 16,3 2-15-16,0 1-9 0,-3-1 10 0,2-2-10 15,1 3 16-15,-3 2-4 0,0-2 0 0,-3 2 0 16,0 0 1-16,0 3 0 0,-3 0 0 0,-4-3 0 16,1 3 3-16,-3 3 0 0,3-1 0 0,-3 1 0 15,-3 2 24-15,3-3 6 0,-3 3 1 16,0-2 0-16,3-1 12 0,-6-2 2 0,0 0 1 0,0 0 0 16,0 3-42-16,-3-4-9 0,-3 4-2 0,0 0 0 15,-6-6-9-15,0 3 10 0,-2-3-10 0,-1 5 10 16,-6-2-30-1,-3 3-5-15,0-3-2 0,-3 2 0 0,-5-2-122 16,-4 3-25-16,-3 2-5 0,1-5-1 0</inkml:trace>
  <inkml:trace contextRef="#ctx0" brushRef="#br0" timeOffset="112335.0959">2193 5353 345 0,'-12'-14'15'0,"6"9"4"0,3 0-19 0,-3-1 0 0,-3 1 0 0,3 0 0 16,-3 0 281-16,3-3 53 0,-3 2 10 0,3 1 3 15,-9 0-248-15,6 2-50 0,3 0-9 0,-6 1-3 16,4-1-15-16,2 3-3 0,-3 0-1 0,-3 3 0 16,3-3-18-16,-6 5 0 0,6-2 0 0,-9 2 0 15,3 0-24-15,6 1-3 16,-11 2 0-16,2-1 0 0,0 1 27 0,0 3-8 0,0 0 8 0,0-1 0 16,0 3 0-16,1 3 0 0,-4-2 0 0,6-1 0 15,3 0 0-15,3-2 0 0,0-1 0 0,3 1 8 16,6 2-8-16,0-2 0 0,0-1 0 0,6 1 0 15,3-1 0-15,-3 1 0 0,3-1 0 0,3 1 0 0,3 2 0 0,0-2 0 16,2 5 0-16,1-3 0 0,-3-2 0 0,3 2 0 16,0 0-8-16,0 3 8 0,-3 0 0 0,2-3 0 15,-2 3 0-15,0-3 0 0,-3-2 0 0,0 2-8 16,0 0 8-16,-3 0 0 0,3-2 0 0,-3 2 12 16,-3-2 0-16,3-1-1 0,-6-2 16 0,0 3 3 15,-1-3 1-15,1 0 0 0,-3-8-3 0,3 5-1 16,-3-5 0-16,-3 5 0 0,0 3 8 0,1 0 1 15,-4 0 1-15,0-3 0 0,-3 1-29 0,-3-1-8 0,3 0 0 16,-6 1 0-16,0-1 0 0,0 0-18 0,-3 0 3 16,6 1 1-1,-8-6-48-15,-1 2-10 0,3-2-1 0,6 0-1 16,-6 0-31-16,6 0-7 0,-3-2 0 0,3-1-1 0</inkml:trace>
  <inkml:trace contextRef="#ctx0" brushRef="#br0" timeOffset="112812.1864">2318 5297 1292 0,'-3'-3'28'0,"-3"3"7"0,0 0 1 0,3-2 0 0,3 2-36 0,0 0 0 0,0 0 0 0,0 0 0 16,0 0 32-16,0 0 0 0,0 0 0 0,9-3 0 15,0-2-19-15,3-1-4 0,2 4-1 0,7-3 0 16,-6-1 23-16,6 4 4 0,3-6 1 0,3 2 0 16,2-2-7-16,1 3-1 0,6-3 0 0,0 0 0 15,-1 3 7-15,4-3 1 0,-3 3 0 0,-4-1 0 16,1 1-20-16,-3 0-3 0,-3 0-1 0,-3-1 0 15,-4 1-12-15,-2-3-10 0,3 3 2 0,-6-1 0 16,0 1-48 0,-3-3-10-16,0 0-2 0,-3 0 0 0,2 3-116 0,-5-3-23 15</inkml:trace>
  <inkml:trace contextRef="#ctx0" brushRef="#br0" timeOffset="113138.7494">2651 4792 1350 0,'-3'-6'29'0,"-3"1"7"0,6 0 0 0,-3 2 3 0,-3-2-31 16,6 0-8-16,0 5 0 0,0 0 0 0,0 0 40 0,0 0 6 16,0 0 2-16,0 0 0 0,6 10-34 0,3 3-6 15,-3 6-8-15,3 2 11 0,-3 0 2 0,-3 8 1 16,0 0 0-16,0 6 0 0,-3 2 7 0,0 5 2 0,0 0 0 15,0 3 0-15,0-2 26 0,-3 2 6 0,3-3 1 16,0 0 0-16,0-2-12 0,0-3-3 0,0 0 0 16,0-2 0-16,-3 2-33 0,3-3-8 0,-3-2 0 0,3-3 0 15,0 0 0-15,0-3 0 0,0-4 0 0,0 1 0 32,-6-1-29-32,3-4-5 0,0-2-1 0,0-3 0 15,-3 3-36-15,6-5-7 0,-6-1-2 0,6-2 0 16,0-2-24-16,0-6-4 0,6 5-2 0,-6-5 0 0</inkml:trace>
  <inkml:trace contextRef="#ctx0" brushRef="#br0" timeOffset="113583.3846">3008 5625 576 0,'9'-3'51'0,"-3"1"-41"0,6-4-10 0,0 1 0 16,3-3 116-16,3 3 22 0,-3-3 4 0,2 0 1 0,1 0-60 0,0 0-12 15,-6 0-3-15,3 3 0 0,0-3-54 0,-3 3-14 16,0-3 0-16,-4 3 0 0,-2-1 0 0,0-2 0 15,-3 3 0-15,0 0 0 0,-3-3 9 0,0 8-1 16,0 0 0-16,-3-6 0 0,0-1 23 0,-3 1 4 16,0 1 1-16,1 0 0 0,-1-1 9 0,-3 4 3 15,0-4 0-15,0 6 0 0,0-2-12 0,0 2-1 16,-3-3-1-16,3 3 0 0,0 0-3 0,0 0-1 16,0 0 0-16,-3 0 0 0,1 0-20 0,-1 0-10 15,3 3 10-15,-3-1-10 0,3 6 8 0,0-2-8 16,-3 2 0-16,3 2 0 0,3-2 11 0,0 5-11 15,-3 3 12-15,6-3-12 0,-3 1 9 0,3 2-9 16,0-3 0-16,-3 3 9 0,3 0-9 0,3-3 0 16,0 0 0-16,0-2 8 0,0-1-8 0,3-5 0 0,-3-5 0 0,6 8 0 15,-6-8 0-15,3 6 0 0,-3-6 0 16,9 0 8-16,3 0 5 0,0-3 1 0,-3 0 0 0,6-5 0 16,0-2-14-16,3-1-12 0,-3 1 3 0,-1-4 0 15,1-1 9-15,0 1 11 0,0-2-3 0,0 3 0 16,-3 3-8-16,-3-1-11 0,0 6 3 0,-3-3 0 15,-6 8 8-15,9-3 0 0,-9 3 0 0,0 0 0 16,0 0 0-16,0 0 0 0,6 6 0 0,-4 1 0 16,4 4 0-16,0 0 0 0,0-1 0 0,-3 3 0 15,0 3-19-15,0 0 2 0,3-3 0 0,-6 3-561 16,3 0-112-16</inkml:trace>
  <inkml:trace contextRef="#ctx0" brushRef="#br0" timeOffset="113961.598">3446 5411 1497 0,'0'0'66'0,"0"0"14"0,0 0-64 0,0 0-16 16,0 0 0-16,0 0 0 0,0 0 76 0,0 0 12 0,0 8 3 0,0 5 0 15,0-3-50-15,3 6-9 0,-3 0-3 0,3 0 0 16,0 3-16-16,0-1-3 0,-3 1-1 0,3-1 0 16,0-2-9-16,0 0 0 0,0-3 0 0,0-2 8 15,-3-3-8-15,3 0 8 0,-3-8-8 0,0 0 8 16,0 0 0-16,2 8-8 0,-2-8 12 0,0 0-4 16,0 0 22-16,0 0 4 0,0 0 1 0,6-3 0 15,0-2 10-15,-3-1 3 0,0-2 0 0,3 0 0 16,0 1-20-16,0-4-3 0,-3-2-1 0,3-1 0 15,-3-4-16-15,3 2-8 0,0 6 0 0,0-4 8 16,0-4-8-16,-6 2 0 0,6 0-10 0,-3 0 10 31,6 3-40-31,0 0-3 0,3-1 0 0,0 4 0 0,-7 2-168 16,4 0-33-16,3-13-8 0,-3 8 0 0</inkml:trace>
  <inkml:trace contextRef="#ctx0" brushRef="#br0" timeOffset="114386.2258">3779 5186 1479 0,'0'0'65'0,"0"0"15"0,0 0-64 0,0 0-16 0,0 0 0 0,0 0 0 16,0 0 55-16,0 0 8 0,9-3 1 0,-3 1 1 16,3 2-30-16,0-3-7 0,3 3 0 0,3-5-1 15,-3 2-8-15,5-2-2 0,1-3 0 0,0 2 0 16,0-1-8-16,3-1-1 0,0-3-8 0,2 3 12 16,-2-3-12-16,3 4 0 0,-3-4 0 0,0 0-10 15,0 3-38-15,-4 0-8 16,-2-5-2-16,0 3-465 0,0-1-93 0</inkml:trace>
  <inkml:trace contextRef="#ctx0" brushRef="#br0" timeOffset="114605.6684">4011 4675 1350 0,'-3'-10'60'0,"0"7"12"0,-3-2-58 0,0 5-14 16,6 0 0-16,0 0 0 0,-3 0 88 0,-3 8 16 15,1 0 2-15,-1 7 1 0,0 4-55 0,-3 7-10 16,0 6-2-16,0 3-1 0,0 7 4 0,3 6 1 0,-3 4 0 0,3 7 0 16,0-1 3-16,0 0 1 0,0 0 0 15,3 0 0-15,0-5-23 0,3 0-4 0,-3 0-1 0,3 0 0 16,0-3-20-16,0-5-20 0,3-5 4 16,-3-3-982-16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43.48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6699 11147 115 0,'0'0'10'0,"-6"-5"-10"0,3-1 0 0,0 1 0 16,-3 0 198-16,6 5 38 0,-3-6 7 0,3 1 1 15,-3 0-146-15,0 0-30 0,0-1-5 0,3 6-2 16,0-5-26-16,0 0-6 0,0-3-1 0,-3 5 0 16,0-2-6-16,0 0-2 0,0 2 0 0,0 0 0 15,0-2 3-15,-2 2 0 0,2-2 0 0,-3 5 0 16,0-3 4-16,0 1 1 0,0-1 0 0,-3 0 0 15,-3 1 5-15,3 2 2 0,-3 0 0 0,0 0 0 16,-3 0-3-16,0 0-1 0,-2 0 0 0,-4 0 0 16,0 0-2-16,0 0 0 0,0 0 0 0,-6 2 0 15,-5 1-8-15,2 0-1 0,3-3-1 0,0 5 0 16,1 0-6-16,-1 1-1 0,0 2 0 0,0-1 0 16,-3-1 5-16,4 4 1 0,-4 1 0 0,0 2 0 15,0 0 2-15,1 3 0 0,-4 0 0 0,0 5 0 16,0 0 0-16,4 1 0 0,-1-1 0 0,0 3 0 15,0-1-3-15,3 1 0 0,1 3 0 0,5-6 0 0,-3 3-2 16,3-3-1-16,0 3 0 0,4-3 0 16,-4-3-1-16,6 6 0 0,-6-3 0 0,6 0 0 0,3-2-5 15,0 5 0-15,0-3-8 0,0 3 12 0,1 0-4 16,2 2 0-16,-3 1-8 0,3-1 12 0,-3 6-1 16,3-3-1-16,6 0 0 0,-6 0 0 0,-3 0 3 0,6 0 1 15,0 0 0-15,0 0 0 0,0 3 0 0,3-3 0 16,0 3 0-16,0-3 0 0,0 0-5 0,6 0-1 15,0 0 0-15,0 1 0 0,0-4-8 0,6 1 0 16,-3-1 0-16,3-2 0 0,-3 0 20 0,3-1 9 16,0-1 2-16,0-4 0 0,3 3-31 0,-3 0 0 0,3 3 0 15,2-5 0-15,-2-1 0 0,3 1 0 0,0-3 0 0,0 2 0 16,3 1 14-16,0-1-3 0,-3-2-1 0,3 0 0 16,-1 0 0-16,1 0 0 0,0-6 0 0,3 4 0 15,0-4-1-15,3 1 0 0,-4-1 0 0,1-2 0 16,0 0 2-16,3 0 0 0,3-3 0 15,-1 1 0-15,1-1-3 0,-3 0-8 0,3-2 12 0,3-3-4 16,-1 0 0-16,-2 0-8 0,3-3 12 0,3-2-4 16,-1 0 0-16,4-1 0 0,-3-2 0 0,3 1 0 15,-1-4 3-15,-2 3 0 0,0-5 0 0,0 2 0 16,-1-2-11-16,-2-3 0 0,-3 0 0 0,0 0 8 16,-1 0-8-16,4-2 0 0,-3-1 9 0,3 1-9 15,-3-1 11-15,-4-2-3 0,4 0 0 0,3 0 0 16,-6 0 1-16,3 0 0 0,-4-3 0 0,1 0 0 15,0 0 3-15,-3-2 1 0,0-1 0 0,-1 1 0 0,-2-3-5 16,0 0-8-16,-3-1 11 0,3 1-11 0,-3 3 8 0,-3-6-8 16,0 3 0-16,0-3 0 0,-4 1 9 0,-2-1-9 15,-3-5 0-15,0 0 9 0,0-3-9 0,0-5 8 16,-6 3-8-16,0-3 8 0,-3-3-8 0,3 0 0 16,-8-2 0-16,2 3 0 0,-6-6 0 0,-3-3 0 15,0-2 0-15,-3 2 0 0,-3-2 0 0,-2 5-17 16,-4-2 4-16,3 2 1 0,0-3-8 0,0 6 0 15,1 5-1-15,2 5 0 16,0 3-76-16,6 5-15 0,0 3-4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08.32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6872 6715 288 0,'-3'-10'25'0,"3"4"-25"0,3-2 0 0,-3 3 0 16,0-3 98-16,3 3 14 0,0-3 4 0,-3 3 0 15,0-3-46-15,0 0-9 0,0 0-1 0,-3 0-1 16,3 3-21-16,3-1-4 0,-3 1-1 0,3 0 0 16,-3-1-5-16,0 4 0 0,0-4-1 0,0 6 0 15,0 0-12-15,0 0-3 0,3-5 0 0,-3 5 0 16,0-3 10-16,0 3 2 0,0 0 0 0,0-5 0 15,0 5 14-15,0 0 3 0,0-2 1 0,0 2 0 16,0 0 3-16,0 0 1 0,0 0 0 0,0 0 0 16,0 0-11-16,0 0-3 0,0 0 0 0,0 0 0 15,0 0-4-15,0 0 0 0,0 0-1 0,0 0 0 16,0 0-27-16,0 0 0 0,0 0-14 0,0 7 5 0,0-7 9 0,0 8 16 16,0 3-4-16,0-3-1 0,-3 3 3 0,3-1 1 15,0 3 0-15,0 3 0 0,-3 0 2 16,3 3 1-16,0 2 0 0,-3 0 0 0,0 3-1 0,0 2 0 15,0 1 0-15,0 4 0 0,-3-4 2 0,3 5 0 16,-3-6 0-16,3 6 0 0,-3-6-7 0,3 6 0 16,0-3-1-16,0 0 0 0,0-2-11 15,0 2 12-15,3 0-12 0,0 3 12 0,3 5-4 0,0-6 0 16,0 4 0-16,0-1 0 0,0 1 8 0,0-1 2 16,3 0 0-16,-3 1 0 0,0-3-6 0,3 2-2 15,-3 0 0-15,0 1 0 0,0-1-10 0,0 1 10 16,0-1-10-16,0 0 10 0,-3 3-10 15,3-2 0-15,-3-1 9 0,0 1-9 0,-3-4 0 0,3 1 8 16,0 2-8-16,-3-2 0 0,0 3 0 0,0-4 0 16,0 1 0-16,0 3 8 0,3-4 0 15,0 1 0-15,-3 0 0 0,0 0 0 0,3-3 6 16,-6 0 2-16,3-3 0 0,-3 3 0 0,3 3 4 16,0 0 0-16,0-3 1 0,0 0 0 0,0-3-12 0,0 4-9 15,-3-1 12-15,3 0-12 0,0 3 8 0,0-3-8 16,0 0 0-16,0 2 0 0,0-4 12 0,0 2-2 15,-6 0 0-15,3 0 0 0,3 0-10 0,-2 0 0 0,2-2 9 0,-3-1-9 16,3 1 0-16,0-1 0 0,0 1-12 0,3-3 4 16,-3-1 8-16,0-1 14 0,0 1-3 0,-3-1-1 15,3-1-10-15,0 0 0 0,-3 0 0 0,3-2 8 16,-3-1-8-16,3 3 0 0,0 0 9 0,0-2-9 0,0 2 0 16,3-2 8-16,-3 2-8 0,3 0 0 0,0 0 8 15,-3 0-8-15,3-2 8 0,-3-3-8 0,3 2 9 16,0 1-9-16,-3-1 12 0,-3 1-12 0,6-1 9 15,-3-2-9-15,-3 0 0 0,3 3 9 0,0-4-9 0,-3 1 0 16,0 0 0-16,0 3 0 0,3-6 8 0,-2 3-8 16,-1 0 0-16,0 0 8 0,3-3-8 0,0 0 0 15,0 0 0-15,0 0 8 0,0 1-8 0,0-1 8 16,0 3-8-16,-3-3 8 0,6 6-8 0,-3-4 0 16,0-1 0-16,0 2 0 0,-3-1 0 0,0 7 8 15,3-4-8-15,-3 3 0 0,3 3 0 0,-3-5 0 0,3 2 8 16,-3 0-8-16,0 0 0 0,3 0 0 0,-6 0 9 0,6-2-9 15,0-1 8-15,0 1-8 0,-3-3 10 16,3 2-10-16,1 1 10 0,-1-3-10 0,0 0 10 0,0 0-10 16,0-1 0-16,0 1 8 0,3 0-8 0,-3 3 0 15,0-6 0-15,0 3 0 0,0 0 0 0,0-3 0 16,0 0 8-16,0 3-8 0,3 0 0 0,-3-3 0 16,0 3 0-16,0 0 8 0,0-3-8 0,3 3 0 15,-3 0 0-15,3-3 8 0,-3 0-8 0,0 3 0 16,0-3 13-16,0 1-3 0,0-4-1 0,3 1 0 15,-3-1 3-15,3-2 1 0,-3 0 0 0,0 0 0 16,0 0-3-16,0-3-1 0,0 1 0 0,3-6 0 16,0 0-9-16,0 0 12 0,0 5-12 0,0-5 12 15,0 0-12-15,0 5 0 0,0 1 0 0,-3 2 0 0,3-3 0 16,0 5 0-16,-3-2 0 0,0 8 0 0,-6 0 0 16,0 5-9-16,0 3 9 0,-2 3-13 0,-1 2 4 15,-3-3 1-15,3 3 0 0,3-2 0 16,0-1-23-16,0-5-4 0,3 0-1 0,6-5-1174 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45.773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12518 6186 403 0,'0'0'36'0,"0"0"-36"0,-3-5 0 0,0-1 0 16,3 1 64-16,-3 0 7 0,0 0 1 0,0 2 0 15,0-2-8-15,0-1 0 0,0 4-1 0,1-4 0 16,2 6-28-16,-6-2-6 0,6 2-1 0,-3-6 0 15,3 6-1-15,0 0-1 0,0 0 0 0,0-5 0 16,-3 2-16-16,3 3-10 0,0 0 12 0,0-5-12 16,0 5 0-16,0-5-14 0,0 5 1 0,0-3 0 15,3-2 13-15,-3 0 0 0,0 5 9 0,0 0-9 16,3-6 22-16,-3 6-2 0,0-2 0 0,0 2 0 16,0-6 26-16,0 6 5 0,0 0 1 0,0-2 0 15,0 2-29-15,0-6-6 0,0 1-1 0,0 5 0 16,0 0-6-16,0 0-2 0,0 0 0 0,0 0 0 15,3-2-8-15,-3 2 0 0,0 0 0 0,0 0 8 16,0 0-8-16,0 0 12 0,0 0-12 0,0 0 12 16,0 0-4-16,0 0 0 0,0 0 0 0,0 0 0 15,0 0 10-15,0 0 2 0,0 0 0 0,0 0 0 0,0 0-4 0,0 0 0 16,0 0 0-16,0 0 0 0,0 0 8 0,0 0 0 16,0 0 1-16,0 0 0 0,5 0 0 0,-5 0 0 15,6-6 0-15,0 4 0 0,-6 2-12 0,6-3-2 16,0 0-1-16,0-2 0 0,-3 0-10 0,0-1 0 15,3 4 0-15,0-3 8 0,-3 2-8 0,0 0 0 16,-3 3 0-16,0 0 0 0,0 0 19 0,3-2-2 16,-3 2 0-16,0 0 0 0,6-3 1 0,-6 3 0 15,0 0 0-15,0 0 0 0,0 0-6 0,0 0 0 16,0 0-1-16,0 0 0 0,0 0-11 0,0 0 0 0,0 0 0 0,0 0 8 16,0 0-8-16,0 0 0 0,0 0 0 15,0 0 0-15,6 5 0 0,-3 1 0 0,3-1 0 0,-3 5-11 16,0 1 11-16,0 5 0 0,0 0 0 15,0 0-8-15,3-1 8 0,-3 7 0 0,-3 1 0 0,3 1 0 16,0 5 10-16,0 0 4 0,-3 3 1 0,0 0 0 16,0 2 0-16,-3 1 0 0,3 2 0 0,-3 0 0 15,3 3 1-15,-3-3 0 0,3-3 0 0,0 6 0 16,3 5-3-16,0 0 0 0,3-3 0 0,0 6 0 16,0-1 6-16,2 1 1 0,-2-3 0 0,0 2 0 15,0 1-8-15,-3 2 0 0,3 1-1 0,-3 2 0 16,0 2-3-16,-3 3 0 0,3-2 0 0,-6-1 0 15,0 1-8-15,0 2 0 0,-3 0 0 0,3-2 0 16,-3 2 11-16,3-2-3 0,-3-3-8 0,3-3 12 16,0-5-12-16,0 0 9 0,1 2-9 0,-4-2 8 15,3-2-8-15,-3-1 0 0,3-2 9 0,-3 2-9 16,3 0 8-16,-3-2-8 0,3-3 8 0,0 3-8 0,0 0 12 0,0-1-3 16,0 1 0-16,0 0 0 0,0-1 3 15,0 1 1-15,0-3 0 0,0 0 0 0,0-2-13 0,0-1 9 16,0 0-9-16,0-5 8 0,3 3 6 0,-3-3 1 15,3 0 0-15,0 0 0 0,0 3-2 0,0 0 0 16,3-6 0-16,-3 4 0 0,0-1 7 0,3-3 0 16,-3-2 1-16,0 0 0 0,0 0-11 0,0 2-2 15,0-5-8-15,3 3 12 0,0 0-12 0,0 0 8 16,0-3-8-16,0 3 0 0,0 2 0 0,0 0 8 0,-3-4-8 16,3 1 0-16,0 1 8 0,0 0-8 0,0 0 11 15,0 0-11-15,0 0 0 0,-3 2 0 0,3-2 0 16,0 2 0-16,-3-2 0 0,3 0 0 0,0 0 0 15,-3 0 0-15,-3-3 0 0,3 5 0 0,3 1 0 0,-3-1 0 16,3 1 10-16,0-4-10 0,-3 1 8 16,3 0-8-16,-3 2 0 0,0-2 0 0,-3 0 8 0,3 2-8 15,0-2 0-15,0 0 8 0,-3 3-8 0,0-4 8 16,0 1 0-16,0 0 0 0,0-3 0 0,0 6 0 16,0-4 0-16,3 1 0 0,-3-3 0 0,3 3 0 15,-3 0-8-15,3-3 0 0,0 0 0 0,0 1 0 16,0-1 8-16,3 0-8 0,-6-3 0 0,3 4 8 15,0-1-8-15,0 3 0 0,-3-3 0 0,3 0 0 16,-6 0 0-16,3 0 0 0,3 3 0 0,-3-3 0 16,0 0 0-16,-3 1 0 0,3-4 8 0,0 3-8 0,0 3 0 15,0-5 0-15,-3 4 9 0,3-1-9 0,0-1 0 0,0 3 0 16,-3-3 0-16,3 0 8 0,0 3-8 16,0-3 0-16,-3-3 0 0,3 4 0 0,0-1 0 0,0-3 8 15,0 3-8-15,1-2 0 0,-1-1 0 0,0 4 0 16,0-1 0-16,0-3 0 0,0 1 0 0,0-3 0 15,0 5 0-15,0-3 8 0,0 4-8 16,0-1 0-16,-3-3 0 0,3 1 0 0,0-1 0 0,0 1 9 16,0-3-9-16,0 0 10 0,0-1-2 0,0 1-8 15,0 0 12-15,3-3-4 0,-6 3 0 0,3 0-8 16,0-3 12-16,-3 3-4 0,3-3-8 0,0 3 8 16,0-2-8-16,-3 1 8 0,3-1-8 0,0 2 8 15,0-1-8-15,3-1 8 0,-6-1-8 0,6-3 0 16,-3 4 0-16,0-1 0 0,0 0 0 0,0-2 0 0,3-1 0 15,-3-2 8-15,3 3-8 0,0-3 12 0,-3-3-12 0,1 3 12 16,2-3-12-16,-3 1 0 0,3-6 9 0,0 8-9 16,0-3 0-16,0-5 0 0,0 0 0 0,0 0 8 15,0 0-17-15,0 0-3 0,0 0-1 0,0 0 0 32,5-5-186-32,4-11-37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50.03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19305 10684 403 0,'-9'-11'17'0,"6"6"5"15,3 0-22-15,-3-3 0 0,-3 0 0 0,3 0 0 16,-3 0 199-16,3 3 35 0,-3-3 7 0,3 2 2 0,-3-1-153 0,0 1-30 15,-3 4-7-15,3-4-1 0,-3 1-40 0,-2 2-12 16,-1-2 0-16,0 0 8 16,0 2-8-16,-3-2 11 0,0 2-11 0,-3 1 12 0,0-1-2 0,1 3 0 15,-4-3 0-15,0 3 0 0,-3 0 18 0,3 3 3 16,-3 0 1-16,1-3 0 0,-1 5 7 0,-3-3 1 16,0 4 1-16,0-4 0 0,-2 4-22 0,-1 2-5 15,-3 0-1-15,3 0 0 0,-2 2 13 0,-4 1 2 16,3-1 1-16,3 3 0 0,-2 1-3 0,2 2-1 15,0-1 0-15,0 4 0 0,4 5-13 0,-1 0-2 16,0 2-1-16,0 1 0 0,0 2-9 0,1 5 0 16,-1-2 9-16,-3 0-9 0,0 2 9 0,1 0-9 15,-1 3 12-15,0 3-12 0,-3 0 13 0,3-1-4 16,1 9-1-16,-1-3 0 0,0 0 2 0,6 0 0 16,1 0 0-16,-1 0 0 0,3 0-10 0,0 0 10 0,0 0-10 15,3 5 10-15,1-5-10 0,2 3 0 0,0-1 0 16,6-2 8-16,3-2-8 0,0-4 10 0,-3 1-10 15,6 0 10-15,6-3 4 0,-3 2 1 0,0-1 0 16,0-4 0-16,6 3 9 0,0-3 1 0,0 1 1 0,0-3 0 16,3 2 2-16,3-5 1 0,3 0 0 0,-1-2 0 15,4-4-1-15,0 4 0 0,3-6 0 0,6 3 0 16,0-3-16-16,5-2-3 0,1-4-1 0,6 1 0 16,-1-5 5-16,4-1 1 0,3-2 0 0,-4 0 0 15,4-2-3-15,0-1-1 0,-1-5 0 0,4-3 0 16,0 3 5-16,2-2 1 0,1-4 0 0,-4 4 0 15,1-4-1-15,3-2 0 0,-7 3 0 0,4-3 0 16,3 0-5-16,-1 0-1 0,4-2 0 0,-1-1 0 16,-2-2-9-16,-1 0 8 0,1-3-8 0,-3 0 8 15,-1 0-8-15,1-5 0 0,3 0 0 0,2-3 0 0,1 0 8 16,-1-2-8-16,-2-1 12 0,-3 1-4 0,-1-1-8 16,-2-4 10-16,-1 1-10 0,1-1 10 0,0-1 8 15,-7 3 2-15,4 0 0 0,-6-3 0 0,-3-2-10 16,-1-3-2-16,-2-6 0 0,-3-2 0 0,-3-2-8 0,-3-4 12 15,-4 1-12-15,-2 2 12 0,0-2-2 0,-6 3 0 16,-3-4 0-16,-3-4 0 0,-6-1-10 0,-3 1 10 16,-6-4-10-16,-6 1 10 0,-3 0-10 0,-8 0 0 15,-7-3 0-15,-6 0 0 0,-5-2-11 0,-4 4-1 16,-2 4 0-16,-4 2 0 16,-3 0-108-16,1 5-21 0,-4 1-5 0,1 7-656 0,-4-2-131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7:46.022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13870 16542 460 0,'-9'-8'20'0,"3"3"5"0,-3-3-25 0,0 2 0 0,0-2 0 0,0 3 0 16,0 0 207-16,3-1 36 0,0 4 7 0,0-3 2 16,0 2-158-16,0 0-31 0,3 1-7 0,3 2 0 15,0 0-31-15,0 0-5 0,0 0-2 0,0 0 0 16,0 0-18-16,0 0 0 0,9 0 0 0,0 2 0 15,0 1 0-15,6 0-9 0,-3 2 1 0,6 0 0 16,-3-2 8-16,6 2 0 0,2 3 0 0,1-8 0 16,3 8 20-16,3-3 0 0,2-5 0 0,4 6 0 15,3-4 16-15,3 1 4 0,-1-1 0 0,4 4 0 0,5-4-8 0,1 1 0 16,3 0-1-16,5 2 0 0,1-5-5 0,2 5-1 16,-2-2 0-16,-1-3 0 0,4 5-17 15,-1 1-8-15,7-1 8 0,-4-3-8 0,1 4 8 16,2-4-8-16,1 4 0 0,-1-6 8 0,4 8-8 0,-1-3 8 15,3-5-8-15,-2 5 8 0,-1-2-8 0,1-3 0 16,-1 0 0-16,1 2 0 0,2 1 0 0,-3-3 0 16,-2 0 0-16,-1 0 0 0,1 5 0 0,-1-5 0 15,4 0 0-15,-4 0 0 0,1 0 8 0,-4-5-8 16,-2 5 8-16,2-3-8 0,7 1 21 0,-7-1-1 16,1-2 0-16,-4 2 0 0,-2-2 6 0,2 0 1 0,4 5 0 15,-1-6 0-15,-5 4-11 0,-1-4-3 0,4 1 0 16,-7 0 0-16,1-3-13 0,-1 8 0 0,4-5 0 0,2-3 0 15,4 2 0-15,-7-2 8 16,1 3-8-16,-4-3 0 0,1 3 12 0,3-3-4 0,-4 3-8 0,1-3 12 16,-1 0-4-16,-2 3-8 0,-1-3 11 15,-2 2-11-15,0 4 20 0,-1-4-2 0,1 1-1 0,2 0 0 16,1 0 1-16,2-3 0 0,1 8 0 0,-6-6 0 16,2-2-10-16,1 8-8 0,2-2 12 0,-2-4-12 15,5 1 0-15,-5 0 0 0,-6 2-12 0,-4-2 3 16,-5 5 9-16,0-3 0 0,-10 1 0 0,4-1 0 15,-3 3 0-15,-3 0 12 0,0-5-2 0,-1 5-1 16,1 0-9-16,-3 0 0 0,-3-3 0 0,0 0 0 16,-4 3-9-16,4 0-1 0,-6-2 0 0,0-1 0 15,-3 0-21-15,0 3-4 16,-3 0-1-16,3-2 0 0,-3-1-92 0,0 3-18 0,-1-3-4 0,1 3-739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49.034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12194 8419 460 0,'0'0'20'0,"0"0"5"0,-3-3-25 0,3 3 0 16,-3-5 0-16,-3 0 0 0,3 0 120 0,3 5 20 15,0 0 3-15,-3-6 1 0,0 1-81 0,3 0-16 16,0 5-3-16,0-6-1 0,3 4-31 0,-3 2-12 15,0-6 8-15,0 6-8 0,6-2 10 0,-6 2-10 16,3-3 12-16,-3 3-12 0,3-5 36 0,-3 5 0 0,3-3 0 16,-3 3 0-16,0 0 12 0,0 0 4 0,0 0 0 15,0 0 0-15,0 0-8 0,0 0-2 0,0 0 0 0,0 0 0 16,0 0-22-16,6 3-5 0,0-1-1 16,3 6 0-16,-3 0 2 0,0 3 1 0,0 0 0 0,3 2 0 15,-1 5-3-15,1 1-1 0,3 2 0 0,-3 0 0 16,0 3 11-16,0 2 1 0,0 1 1 0,0-1 0 15,0 6 0-15,-3-3 0 0,0 3 0 0,0 0 0 16,0-3-4-16,-3 0-1 0,0 3 0 0,-3 2 0 16,0-2-9-16,0 0-3 0,0 2 0 0,0-2 0 15,0 2-1-15,0 0 0 0,0-4 0 0,0-1 0 16,0-3 1-16,3-2 0 0,0 0 0 0,-3-3 0 16,0-5-9-16,0 0 10 0,3-3-10 0,-3 0 10 15,3-5 11-15,-3 3 3 0,0-3 0 0,2-3 0 16,-2-5-24-16,0 0 0 0,0 5 0 0,0-5 0 0,3 5 0 15,-3-5-13-15,0 0 1 0,0 0 1 0,0 0 11 16,0 0 14-16,0 0-3 0,0 0-1 0,0 0 4 0,0 0 1 16,0 0 0-16,-3-5 0 0,1-3-2 0,2 3 0 15,0 5 0-15,-3-5 0 0,-3-1-13 0,3 1 11 16,-3 0-11-16,6 5 10 0,0-6 8 0,-3 1 2 16,0 3 0-16,0-1 0 0,3 3-10 0,-3-5-2 15,0 2 0-15,0-2 0 0,0 2-8 0,3 3 0 16,-3-5 0-16,0 2 0 0,0 0 0 0,0-2-11 15,-3 3 11-15,6 2-12 0,-3-3 12 0,3 3 0 16,-3-3 0-16,3 3 0 0,0 0 0 0,0 0 0 16,0 0 0-16,0 0 0 0,0 0 0 0,0 0 16 15,0 0-4-15,0 0-1 0,0 0-11 0,0 0 0 0,0 0 0 16,0 0 0-16,0 0 0 0,0 0 0 0,0 0 0 16,0 0 0-16,0 0 0 0,0 0 0 0,0 0 0 0,0 0 0 15,0 0 0-15,0 0 0 0,0 0 0 0,0 0 0 16,0 0 0-16,0 0 0 0,0 0 0 0,0 0 0 15,0 0 0-15,0 0 13 0,0 0-3 0,0 0-1 16,0 0-9-16,0 0-11 0,0 0 3 0,0 0 0 16,0 0 8-16,3-5 0 0,3 2 0 0,0-2 0 15,0 0 0-15,0-1 12 0,3 1-4 0,0-3 0 16,0-2-8-16,0-1 8 0,2-2-8 0,1 0 8 16,3-1-8-16,-3-2 11 0,0-5-11 0,3 0 12 15,0 3-12-15,3-4 0 0,-3 1 9 0,-1-3-9 16,4 1 0-16,-3-1 0 0,0 0 0 0,0-2 8 15,0-1-8-15,0 1 0 0,3-6-8 0,-4 3 8 16,4 0-14-16,0-3 2 0,-3 0 1 0,3 3 0 0,3 5 11 16,0 0-13-16,-4 1 5 0,4 4 8 0,-3-2-14 0,3 2 5 15,-6 9 1-15,0-1 0 16,0-2-29-16,-3 2-6 0,-1 4-1 16,1 1 0-16,-6 4-112 0,3-1-22 0,3 0-5 0,-3 3-655 15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43.60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16352 11583 2127 0,'0'0'47'0,"0"0"9"0,-6-5 3 0,3 3 1 0,-3-4-48 0,6 6-12 16,0 0 0-16,0 0 0 0,-6 0 20 0,0 3 1 15,-3 0 1-15,3-1 0 0,0 3-22 0,-2 3 0 16,-4 0 0-16,3 0 0 0,-6 3 0 0,0-3 0 0,-3 2 0 0,0 1 0 16,0 2 0-16,1 0 0 0,-4 1 0 15,0-1 0-15,3-3 0 0,-3 1 0 0,0-3 8 0,0 3-8 16,1-3 9-16,-4 2-9 0,0-5 12 0,0 3-12 16,3 0 13-16,1 0-4 0,-1-3-1 15,0 3 0-15,0 0-8 0,0 3 0 0,3-3 0 16,-3 0 0-16,4 2 0 0,-1-2 0 0,3-2 0 15,0 2 0-15,3 0 0 0,3-1 0 0,-3-1 0 0,3-1 0 16,0 0 0-16,3 1 0 0,1-1 0 0,2-2 8 16,-3 2 3-16,6 0 0 0,-3 0 0 0,3 3 0 15,3 0 10-15,0 0 3 0,3 0 0 0,2 3 0 16,1 2 10-16,3 0 2 0,3 0 1 0,3 3 0 16,3 3-16-16,0 2-3 0,0 0-1 0,2 3 0 15,1 0-7-15,3 0-2 0,-3 5 0 0,3-3 0 16,-1 3-8-16,1-2 0 0,0-1-10 0,0-2 10 15,-1 0-32-15,4 2 0 16,-3-2 0-16,6-3 0 0,-3 3-133 0,2 0-27 16,-2 0-6-16,3-3-709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2:37:22.578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2809 1167 230 0,'0'0'20'0,"0"0"-20"0,3-8 0 0,-3 8 0 16,0 0 142-16,0-5 24 0,0 5 5 0,3-8 1 16,-3 2-80-16,0 6-16 0,0 0-4 0,6-5 0 15,-6-3-23-15,0 3-5 0,3-3 0 0,-3 8-1 16,3-11 1-16,0 9 0 0,-3-9 0 0,3 3 0 16,0 3 4-16,-3-3 2 0,0 8 0 0,0 0 0 15,0 0-17-15,0 0-3 0,0-5-1 0,0 5 0 0,-6-6-10 16,6 6-3-16,-3 0 0 0,-3 0 0 0,-3 3-4 15,0-3 0-15,3 8-1 0,-3-3 0 0,0 3 0 0,0-3 0 16,-3 3 0-16,3 6 0 0,0-1 1 0,-3 0 1 16,-2-2 0-16,-1 2 0 0,0 8-5 0,3-2 0 15,-6-4-8-15,6 4 12 0,-6-1-12 0,6 4 0 16,-3 1 0-16,6-1 0 0,-2 1 22 0,2 4 8 16,-3-1 2-16,6 1 0 0,3 2-19 0,-9 3-3 15,9-1-1-15,-3 1 0 0,6 0 1 0,-3-6 0 16,6 1 0-16,-3-1 0 0,6 1-10 0,-3-6 8 15,3 3-8-15,0-3 8 0,3-3 2 0,3 1 0 16,-3 2 0-16,2-10 0 0,1 2-10 0,6-2 12 16,-3-1-12-16,3-5 12 0,3 3-2 0,0-8 0 15,0 6 0-15,-1-6 0 0,1-6 0 0,0 6 0 16,0-8 0-16,-3 3 0 0,0-8 4 0,-1 2 1 0,4-2 0 16,-9-3 0-16,3 3-1 0,3-6 0 0,-3 1 0 15,0-3 0-15,-3 2 1 0,2-7 0 0,-5-1 0 0,6 1 0 16,-6-6 9-16,3 6 1 0,-6-1 1 0,3 1 0 15,0-1-26-15,-6 1 0 0,0-1 0 0,0 4 0 16,0 1 10-16,-3-4-10 0,-3 7 12 0,-3-4-12 16,0 1 0-16,0 1 0 0,0 3 0 0,3 4 0 15,-9-4 0-15,6 5 0 0,0 0 0 0,-3 5 0 16,0-3 0-16,0 3 0 0,4 0 0 0,-4 3 0 16,3 5 0-16,0-5 0 0,-3 5 0 0,0 0 0 15,3 5-19-15,-9 0-4 0,6-2-1 0,0 7 0 16,-3-2-94-16,0 6-19 0,-3-1-4 0,4 0-490 15,-1 0-97-15</inkml:trace>
  <inkml:trace contextRef="#ctx0" brushRef="#br0" timeOffset="533.8231">3416 1061 1328 0,'0'0'59'0,"0"0"12"0,0 0-57 0,0 0-14 0,0 0 0 0,0 0 0 16,0 0 11-16,0 0-1 0,0 0 0 0,0 0 0 15,-3 8 13-15,3 0 2 0,0 2 1 0,3 4 0 16,0-1 6-16,3 3 2 0,-3 2 0 0,3 6 0 15,0-3 12-15,0 6 2 0,3-3 1 0,-6 5 0 16,0-3-8-16,0 6-1 0,-3-6-1 0,0 6 0 16,-3 0-12-16,0-6-3 0,-3 1 0 0,0-1 0 15,0-5 10-15,0 3 2 0,0-8 0 0,-3 0 0 16,3-3 8-16,0 0 1 0,0-5 1 0,0-2 0 16,3-1-15-16,0-2-3 0,-3-3-1 0,6 0 0 15,-3-3 1-15,0-2 1 0,0-1 0 0,3-7 0 16,0 0-14-16,0 0-3 0,3-9-1 0,0-1 0 15,0 1-11-15,6-9 0 0,-3 4 0 0,6-4 0 0,3 4 0 16,0-7 0-16,3 5 0 0,-3-1 0 0,2 4 0 16,-2 0 0-16,3 7 0 0,-3-5 0 0,-3 8 0 15,3-2 0-15,-3 5 0 0,3 2 0 0,-1 3 0 0,-2 3 0 16,0 2 0-16,0 6 0 0,0 2-9 16,3 0 9-16,-6 1 0 0,3 4 0 0,-3 6 0 0,0-3 0 15,-3 3 0-15,0 3 0 0,0-1 0 0,-1 3 0 16,1 3 0-16,0-3 0 0,0-2 0 0,0 2 0 15,0 0 0-15,3 3 0 0,0-3 0 0,-3 3 0 16,0-5-12-16,0 2 12 16,0-3-104-16,-3-5-13 0,0 1-3 0</inkml:trace>
  <inkml:trace contextRef="#ctx0" brushRef="#br0" timeOffset="969.7731">4136 1241 1699 0,'0'0'75'0,"0"0"16"0,0 0-73 0,0 0-18 0,0 5 0 0,0 3 0 15,0-8 10-15,-3 11-2 0,3-6 0 0,0 3 0 16,0-3 14-16,3 3 2 0,-3-8 1 0,6 5 0 16,-3 3-11-16,-3-8-2 0,6 6-1 0,0-6 0 15,3 0 16-15,3 0 3 0,0 0 1 0,0-6 0 16,0-2 10-16,0-5 3 0,2 3 0 0,1 2 0 15,0-6-5-15,0 1-1 0,-3 0 0 0,0 0 0 16,-3 0-13-16,0-1-2 0,-3 1-1 0,3-3 0 0,0 3-14 16,-3 0-8-16,-3 0 10 0,2-1-10 0,-2 6 23 0,0-5-2 15,-6 0 0-15,6 5 0 0,-3 3-13 0,-3-9-8 16,0 9 10-16,-2-3-10 0,2 3 0 16,-6-3 8-16,3 8-8 0,0 0 0 0,-3-5 8 0,0 5-8 15,3 0 11-15,-3 5-11 0,0 3 8 0,0-3-8 16,0 8 0-16,0 1 0 0,0 4 0 0,-3 3 0 15,4-2-12-15,-4 7 3 0,3 1 20 0,-3-1 4 16,3 1 1-16,0 4 0 0,3-4-5 0,0-1-1 16,-3 1 0-16,6 5 0 0,-3-6 1 0,3 1 0 15,3-1 0-15,0 6 0 0,3-14-11 0,3 9 0 16,0-11 0-16,3-1 0 0,6-1 9 0,0-1-9 16,6-10 10-16,5 2-10 0,4-13-14 0,9 3-9 15,2-6-1-15,4 0-736 0,0-2-146 0</inkml:trace>
  <inkml:trace contextRef="#ctx0" brushRef="#br0" timeOffset="2375.9796">5553 1199 986 0,'0'0'44'0,"0"0"8"16,0-6-41-16,0-2-11 0,0 3 0 0,0 0 0 0,0 5 65 0,3-3 11 15,-3 3 3-15,0-5 0 0,0 5-33 0,0 0-6 16,0 0-2-16,0 0 0 0,0 0-18 0,6 0-3 16,-3 5-1-16,3 3 0 0,-3 0 18 0,0 3 3 15,-3 2 1-15,0 3 0 0,3 0 12 0,0-3 2 16,-6 8 1-16,3-3 0 0,0 4-13 0,0-4-4 15,0 3 0-15,-3 3 0 0,3-3 2 0,0 0 0 16,0 3 0-16,0-5 0 0,3 2-15 0,0-3-3 16,0-2-1-16,3 0 0 0,-3-3-7 0,6 1-2 15,-6-1 0-15,6-5 0 0,0-3 11 0,-3-2 3 16,-1 2 0-16,4-5 0 0,-3-5-13 0,3 2-3 16,-3-2 0-16,3-3 0 0,-3 3 6 0,0-9 1 15,3 4 0-15,-3-6 0 0,-3 3-6 0,6-6-1 16,0 6 0-16,3-8 0 0,-6 2 1 0,3-5 0 15,0 3 0-15,-1 0 0 0,1 3-9 0,0-4-9 0,0 4 9 16,-3 5-13-16,0-6 13 0,0 11 0 0,-3-5 0 16,0 8 0-16,0-3 0 0,3 2 0 0,-6 6 0 15,0 0 0-15,0 0 0 0,0 0 0 0,0 0 0 0,0 8 0 16,3 3 0-16,0 2 0 0,0 0 0 0,-3 1 0 16,0 7 0-16,3-3 0 0,-3 9 0 0,3-9 0 15,3 4 0-15,0 1 0 0,0-1 0 0,3-1 0 16,0 2 0-16,0-7 0 0,2 0 0 0,-2-3 10 15,0 1-10-15,3-1 0 0,-3-5 0 0,0-3 0 16,3-5 0-16,-3 0 13 0,3 0-1 0,-3-5-1 16,3-3 14-16,-3-3 3 0,2 3 1 0,1-5 0 15,-3-5-2-15,3 4-1 0,-3-7 0 0,0 3 0 0,3-3-6 0,-3 2-2 16,-3-5 0-16,0 3 0 0,3-5-10 16,-3 4-8-16,3-1 12 0,-6 1-12 0,3-4 0 15,2 2 0-15,-2 3 0 0,3 3 0 16,-3-4-17-16,0 4-7 0,3-1-2 0,-6 6 0 15,3 0-129-15,-6 5-25 0,0-3-6 0</inkml:trace>
  <inkml:trace contextRef="#ctx0" brushRef="#br0" timeOffset="2896.6364">6750 1167 1335 0,'0'0'59'0,"3"-11"13"0,-6 9-58 0,6-9-14 0,0 3 0 0,3 0 0 16,-3-2 89-16,0 2 15 0,-3 0 4 0,3 2 0 16,3-2-48-16,-6 3-10 0,0 5-2 0,2-8 0 15,1-2-10-15,-3 2-2 0,0 2-1 0,-3 1 0 16,3 5-11-16,-2-3-3 0,-4-2 0 0,-3 0 0 15,0 5-5-15,-3 0-2 0,3 5 0 0,-3 0 0 16,-3 1 12-16,-3 2 2 0,0 5 1 0,-2 5 0 16,2 4-29-16,0-1 8 0,0 3-8 0,0 2 0 15,0 1 12-15,6-1 0 0,0-2 0 0,3 2 0 16,1 1-4-16,2-6-8 0,3 0 11 0,0 3-11 0,3-6 0 16,3 4 0-16,-3-9 0 0,6 0 0 0,3-2 10 0,-4-1-10 15,1-7 8-15,3 5-8 0,0-14 16 0,0 4-1 16,6-3-1-16,-3-3 0 0,3 2-5 0,0-7-1 15,0-5 0-15,0 4 0 0,-1-7 10 0,1 3 2 16,0-4 0-16,0-1 0 0,-3 1-20 0,3-4 0 16,0 7 0-16,-3-7 0 0,3 8 0 0,-7-4 0 15,1 9 0-15,0-3 0 0,0 6 0 0,-3 4 0 16,-3 1 0-16,-3 5 0 0,0 0 0 0,0 0 0 16,0 0 0-16,0 0 0 0,9 5 0 0,-3 1 0 15,0 4 0-15,-3 1 0 0,3 2 0 0,0 0 0 16,-3 6 0-16,0-6 0 15,3 0-22-15,3 3-8 0,-3 0-2 0,3 0 0 16,0 2-76-16,-1-4-16 0,4-1-4 0,-3 0-498 0,0-2-100 16</inkml:trace>
  <inkml:trace contextRef="#ctx0" brushRef="#br0" timeOffset="3460.4341">7357 1042 1378 0,'0'-13'61'0,"0"8"13"16,-3-8-59-16,3 5-15 0,3-5 0 0,-3 7 0 16,-9-2 134-16,6 3 24 0,6 0 5 0,-3 2 1 0,0 3-70 0,0 0-14 15,0 0-2-15,0 13-1 0,3 1-54 0,-3-1-11 16,-3 8-3-16,6-3 0 0,0-2-9 0,0 8 12 16,-6-5-12-16,6 2 12 0,3-3-12 0,-3 1 0 15,0-3 9-15,-3-3-9 0,-3 0 8 0,6-2-8 16,3-3 8-16,-3 0-8 0,-3-8 9 0,0 0-9 15,6 5 12-15,0-5-12 0,3 0 23 0,-3 0-3 16,0-8 0-16,5 3 0 0,4-8 0 0,-3 5 0 16,-3-6 0-16,3 1 0 0,9 0-8 0,-3 0-3 15,0 2 0-15,-4-2 0 0,-2 0-1 0,6 5 0 16,3-3 0-16,-6 3 0 0,-6 8-8 0,3 0 8 16,6-5-8-16,-3 5 8 0,-1 5-8 0,-2 3 0 15,0 3 0-15,-3 2 8 0,3 0-8 0,-3 0 0 16,-6 6 0-16,0 2 0 0,6-2 0 0,-3 7 0 15,-6-7 0-15,0 7 0 0,0 3 8 0,0 3 0 16,0 0 0-16,-3 2 0 0,0 3-8 0,0 3 0 16,6-1 0-16,-3-2 0 0,-3 3 28 0,-3-8 3 0,0-3 1 15,0 3 0-15,3 0-20 0,-9-3-3 0,-3-3-1 16,-3-2 0-16,-2-3-8 0,2 3 8 0,3-11-8 16,-3 6 8-16,0-6 0 0,0 3 0 0,0-6 0 0,4 4 0 15,-4-9 2-15,3 3 0 0,0-8 0 0,0 5 0 16,3-5 6-16,0 0 0 0,0-5 1 0,3-1 0 15,0-1 10-15,3-4 1 0,1-2 1 0,2-1 0 16,0-1-17-16,6-1-3 0,0 0-1 0,2-8 0 16,4 3-8-16,3-6 0 0,9 4 0 0,-3-1-11 15,6-5 11-15,0 0 0 0,-1 2 0 0,7-2-8 16,3 3 8-16,0 4-10 0,-1-4 10 0,4 2-10 16,-3 3-79-16,0-3-16 0,-4 3-3 15,4 0-1108-15</inkml:trace>
  <inkml:trace contextRef="#ctx0" brushRef="#br0" timeOffset="4932.2436">9920 1154 633 0,'0'0'28'0,"0"-11"6"0,0 3-34 0,0 0 0 0,0-5 0 0,3 2 0 16,3 3 131-16,-3 0 19 0,0-5 4 0,0 8 1 15,-3-6-41-15,0 11-8 0,0 0-2 0,0 0 0 16,0-2-54-16,0 2-11 0,0 0-3 0,0 0 0 16,0 0-7-16,-3 0-1 0,-3 8-1 0,0 2 0 15,3 3-6-15,0 9-1 0,-3-4 0 0,3 1 0 16,0 7 18-16,0-5 3 0,3 6 1 0,-3-6 0 16,6 3-12-16,-3-6-2 0,3 3-1 0,0-2 0 15,-3-1-15-15,3-4-4 0,0 2 0 0,3-3 0 16,-3 0 20-16,3-2 3 0,-3-3 1 0,-3-8 0 0,6 5-20 15,0-3-3-15,-6-2-1 0,9 6 0 0,-1-6 4 0,1-6 0 16,-3 4 0-16,6-3 0 0,-3-3-12 0,3 2 10 16,-3-7-10-16,3 0 10 0,0 0-10 0,0-1 10 15,3 1-10-15,-1 0 10 0,1-6-10 0,0 6 0 16,3-8 9-16,-3 5-9 0,0 0 0 0,3-8 0 16,0 3 0-16,5 3 0 0,-2-3 0 0,3 2 0 15,0-2 0-15,-3 8 0 0,3-6 0 0,-4 11 0 16,1-5 0-16,0 8 0 0,-3-3-10 0,-3 8 10 15,0 0-12-15,0 8 12 0,-4-8 0 0,-2 13 0 16,0-5 0-16,0 5 0 0,0 0 0 0,0 1 0 16,-6 4-8-16,0 1 8 0,0-1 0 0,-3-2 0 15,0 3 0-15,0-1 0 0,-3-5 9 0,0 0-1 16,3 1 0-16,-6-1 0 0,0 0 19 0,-3 0 3 16,0-5 1-16,0 3 0 0,-3-3-6 0,1 0-1 0,-4 2 0 15,-3-4 0-15,3 2 12 0,0-3 1 0,-3 3 1 16,0-8 0-16,0 5-21 0,-2-5-4 0,2 3-1 0,0 2 0 15,-3-5-4-15,3 0 0 0,0-5-8 0,0 5 12 16,4-3-12-16,-1-2 0 0,0 0 0 0,0-3 0 16,3 0-31-1,0-3-2-15,3 3-1 0,3-5 0 0,0-6-110 0,6 6-21 16,0-5-5-16,6-4-837 0</inkml:trace>
  <inkml:trace contextRef="#ctx0" brushRef="#br0" timeOffset="5061.9286">10182 601 1497 0,'-9'-14'133'0,"3"12"-106"0,3 2-27 0,3 0 0 0,-3-6 41 0,0 6 3 16,0 6 1-16,0-6 0 0,3 8 7 0,-3-3 0 15,3 3 1-15,3 5 0 16,0 0-125-16,0 6-24 0</inkml:trace>
  <inkml:trace contextRef="#ctx0" brushRef="#br0" timeOffset="6153.6346">11875 913 403 0,'0'0'36'0,"0"0"-36"0,0 0 0 0,0 0 0 15,0 0 86-15,0 0 10 0,0 0 3 0,0 0 0 16,0 0-3-16,9-8 0 0,0 3 0 0,3-1 0 16,0 4-33-16,0-9-7 0,6 8-2 0,0-7 0 15,2 7 8-15,4-7 2 0,6 10 0 0,6-8 0 16,2-3 6-16,4 3 2 0,3 3 0 0,-1 2 0 16,-2-2-34-16,0-3-6 0,-6 3-2 0,5 5 0 15,1-8-17-15,0 2-3 0,-1 1-1 0,1 3 0 16,-6-4-1-16,-4-2 0 0,-2 8 0 0,-3-5 0 15,-6 0-8-15,-3 5 0 0,-4-6 0 0,1 4 0 16,-3-4-100-16,-3-1-23 0,0 7-4 16</inkml:trace>
  <inkml:trace contextRef="#ctx0" brushRef="#br0" timeOffset="6487.8716">12486 402 1094 0,'0'0'97'15,"0"0"-77"-15,0 0-20 0,0 0 0 0,0 0 53 0,0 0 7 16,0 0 2-16,0 0 0 0,0 0 4 0,0 0 1 16,0 0 0-16,0 0 0 0,0 0-10 0,0 0-1 15,0 0-1-15,0 0 0 0,0 0-18 0,-3 8-3 0,-3 5-1 0,3 6 0 16,-6 2 11-16,3 11 3 0,0 0 0 0,0 2 0 15,0-2-3-15,-3 7-1 0,0-2 0 16,0 16 0-16,0-8-10 0,0 3-1 0,0-3-1 16,0 0 0-16,0-3-6 0,-2 1-1 0,-1-4 0 0,3-7 0 15,-3 2 1-15,0-2 0 0,0 0 0 0,-3 2 0 16,3-2-25-16,0-6 0 0,0 1 0 0,-2 7 0 16,5-2-28-1,3-5-10-15,-3-4-2 0,6-1-1 0,-3-4-185 0,6-5-37 0,3 8-7 16,-3-10-2-16</inkml:trace>
  <inkml:trace contextRef="#ctx0" brushRef="#br0" timeOffset="6837.8295">12599 1185 1094 0,'0'0'97'0,"6"-5"-77"16,-3-3-20-16,-3 8 0 0,9-5 70 0,-9 5 10 15,0 0 3-15,0 0 0 0,0 0-1 0,0 0 0 16,3 13 0-16,-1-8 0 0,1 9-37 0,-3-1-7 15,0 0-2-15,3 0 0 0,-3 0-18 0,3 6-4 16,0-6-1-16,0 8 0 0,3-7 3 0,0 4 0 16,-3-5 0-16,3 3 0 0,0 0-6 0,-3-3-1 15,3 1 0-15,0-6 0 0,0-1 9 0,0 4 2 16,3-6 0-16,-3-2 0 0,3 2-7 0,0-5-1 16,0 0 0-16,3-5 0 0,-4 0 7 0,7 2 1 15,-3-8 0-15,3 4 0 0,-3-1 9 0,0-6 3 16,-3 1 0-16,3 0 0 0,0-3-15 0,0 3-2 15,-6-3-1-15,2 3 0 0,-5-1 4 0,3-4 1 0,-3 5 0 16,-3-6 0-16,-3 6 0 0,-3 0 0 0,0 5 0 0,-2-5 0 16,-4-1 1-16,-6 4 0 0,0 2 0 0,-6 0 0 15,-6 3-20-15,1-3 10 0,-4 2-10 0,3 6 8 16,0 0-8-16,4 3 0 0,2 0 0 0,6-1-11 16,3 4-100-1,0-1-20-15,6 3-4 0</inkml:trace>
  <inkml:trace contextRef="#ctx0" brushRef="#br0" timeOffset="7942.8128">14459 847 1267 0,'0'0'28'0,"3"0"5"0,-6-6 2 0,3 6 1 0,0-8-36 0,0 8 0 0,0 0 0 0,0 0 0 15,0 0 58-15,0 0 5 0,0 0 1 0,0 0 0 16,0 0 0-16,-6 8 0 0,3-2 0 0,0-4 0 16,-3 9-52-16,3-6-12 0,3 3 0 0,-3 0 0 15,0 3 0-15,0 5 0 0,3 2 0 0,0 1 0 0,0-1 17 0,0-2 1 16,0 8 0-16,0 2 0 0,0-5-4 0,0 3-1 16,3 3 0-16,-3-6 0 0,0 3 11 15,3-3 1-15,0 0 1 0,0-2 0 0,3-1 6 0,-3 1 2 16,3-6 0-16,0 0 0 0,3 0-11 15,0-5-3-15,3 0 0 0,0 3 0 0,0-3 13 16,-1-8 3-16,1 5 0 0,3-5 0 0,-3 0-11 0,3-5-1 16,0 5-1-16,0-6 0 0,0 4 14 0,3-4 3 15,-4-2 1-15,1-5 0 0,0 8-23 0,0-8-5 16,-3-1-1-16,-3 4 0 0,3-3 7 0,0-1 1 16,-3 1 0-16,0-3 0 0,0-2 9 0,-4-1 3 15,4 1 0-15,-3 2 0 0,3-8-12 0,-3 8-1 16,-3-8-1-16,3 3 0 0,0-3-8 0,-3 3-2 15,3-5 0-15,-3 7 0 0,3-2-8 0,-3 3 0 16,3-4 0-16,-3 4 8 0,0-1-8 0,0 6 0 16,0 0 0-16,0 0 0 0,0 5-11 0,-3-3-4 15,0 3-1-15,0 8 0 16,-3 0-140-16,-6-5-29 0,3 5-6 0</inkml:trace>
  <inkml:trace contextRef="#ctx0" brushRef="#br0" timeOffset="8422.6634">15513 775 1267 0,'3'-13'28'0,"3"2"5"0,0 3 2 0,0-5 1 0,-3 0-36 15,2-5 0-15,-2 2 0 0,0 2 0 0,-3 4 58 0,0 2 5 16,0-5 1-16,-3 7 0 0,0-2 0 0,-2 3 0 16,-4 0 0-16,0 5 0 0,-6 0-52 0,-3 5-12 15,0 0 0-15,-9 9 0 0,0-1 0 0,-2 0 0 16,2 6 0-16,-3 2 0 0,6-3 54 0,1-4 8 15,5 7 2-15,3-8 0 0,3 5-52 0,3-4-12 16,3 4 0-16,0-2 0 0,6 3 8 0,0-6 0 16,3 5-8-16,3-4 12 0,3-1-12 0,3 5 11 0,0-4-11 15,0-1 10-15,3 0 4 0,2-5 1 0,-2 3 0 16,0 2 0-16,-3-5 1 0,3 5 0 0,0-8 0 0,-6 8 0 16,0-7 23-16,-3 4 5 0,-3 1 0 0,-3-6 1 15,3 3-5-15,-6 0 0 0,-3 3-1 0,-3-3 0 16,0 0-3-16,0 2-1 0,-3 3 0 0,-3-5 0 15,0 3-23-15,0 2-4 0,0-5 0 0,1 5-8 16,-4-5 0-16,3 3-17 0,0-3 1 0,0-3 1 16,-3 3-117-16,0-3-24 15,6 3-5-15,-2-3-794 0</inkml:trace>
  <inkml:trace contextRef="#ctx0" brushRef="#br0" timeOffset="8855.9312">15861 1061 1728 0,'15'-3'76'0,"-6"3"16"0,-3-2-73 0,6 2-19 16,3 0 0-16,-1 0 0 0,7-6 41 0,-3 4 5 15,3 2 1-15,3-3 0 0,-3 0 7 0,2-2 2 16,-2 0 0-16,3 2 0 0,3-7-12 0,-3 2-1 15,2 0-1-15,-2 2 0 0,0-1-34 0,-3-7-8 16,0 1 0-16,0 3 0 0,-4 2 12 0,1-6 4 16,-6 9 1-16,0-3 0 0,-6-2-3 0,0 2-1 0,-3-6 0 15,0 6 0-15,-6 3 4 0,0-3 1 0,-3-2 0 16,-3 2 0-16,-3 2-18 0,-3-2 0 0,-3 8-11 0,-2-5 11 16,2-3-14-16,3 8 4 0,0-5 1 0,0 5 0 15,-3 0 9-15,6 0 0 0,-3 5 0 16,4-5 0-16,2 8 0 0,-3-8 0 0,3 8 0 15,-3 3 0-15,3-9 30 0,0 9 2 0,3-3 0 16,-3 2 0-16,0 4-7 0,0-1-1 0,0 3 0 0,0 2 0 16,1-4 13-16,-1 4 3 0,3-5 0 0,3 6 0 15,-3-6-23-15,3 8-4 0,-3-2-1 0,6-1 0 16,0-5-3-16,0 9-1 0,3-4 0 0,3 1 0 16,3 2-8-16,3-3 0 0,-1-2 0 0,13 3 0 0,0-1-14 15,9-2-5-15,8 0-1 0,7-3-794 16,6 0-159-16</inkml:trace>
  <inkml:trace contextRef="#ctx0" brushRef="#br0" timeOffset="9963.1479">18701 900 403 0,'26'-6'36'0,"-20"4"-36"0,-3 2 0 0,0 0 0 15,-3-6 124-15,0 6 19 0,9 0 3 0,-9 0 1 16,0 0-43-16,6-13-9 0,3 5-2 0,-3 3 0 16,3-8 8-16,0 7 2 0,0-2 0 0,0 3 0 15,-3-3-63-15,0 3-12 0,-3-3-2 0,3 3-1 16,-3-3 3-16,0 2 1 0,0-1 0 0,-3 1 0 16,-3-2-17-16,0 3-4 0,-3 0-8 0,0-3 12 15,-3 2-12-15,0-1 9 0,0 1-9 0,-3-2 8 0,-3 3-8 16,-3 0 0-16,0 2 9 0,1-2-9 15,-4 5 9-15,3 0-9 0,-3 0 12 0,3 0-12 0,0 5 12 16,-3-5-4-16,4 8 0 0,-4-3-8 0,3 3 24 0,-3 5-1 16,0-5-1-16,3 8 0 0,-2-2 2 0,2-1 0 15,0 0 0-15,-3 3 0 0,3 2-7 0,3 1-1 16,-3-1 0-16,1-2 0 0,2 8-16 0,0-3 0 16,6-2 0-16,0 7 0 0,3-7 0 0,0 2 0 15,3-3 0-15,3 4 0 0,3-4 0 0,3 1 0 16,-3-6 0-16,6 0 0 0,0 0 12 0,0-7-4 15,3 2 0-15,0-3-8 0,-4-5 16 0,7 0-3 16,0-3-1-16,0 1 0 0,0-6-4 0,0-3-8 16,0-2 11-16,-3 0-11 0,3-1 19 0,-1-7-3 15,1 3-1-15,3-1 0 0,0-2 2 0,-3-5 1 16,0-1 0-16,0 3 0 0,0-2-10 0,-4-1-8 0,4 1 12 16,0 2-12-16,-3 3 0 0,-3 0 0 0,3 2 0 15,-3 1 0-15,-6 4 0 0,3 1 8 0,-3 5-8 16,3 3 0-16,-6-3 9 0,0 8-9 0,0 0 0 0,0 0 9 15,0 0-9-15,3 8 0 0,-3 0 0 0,0 5 0 16,-3 6-9-16,6-1 9 0,-3 1 0 0,0-6 0 16,0 8 0-16,0-2 0 0,0 2 0 0,0 3 0 15,0-3 0-15,0 0 0 0,3 3 0 0,-3 2 0 16,3 1-12-16,-3-6 12 0,3 3-12 0,-3 2 12 16,0-7-180-16,3-6-28 15,-3 13-7-15,6-10-1 0</inkml:trace>
  <inkml:trace contextRef="#ctx0" brushRef="#br0" timeOffset="10402.1088">19088 767 1497 0,'11'-24'133'0,"-5"11"-106"15,6 5-27-15,0-5 0 0,0 0 38 0,0 2 2 16,3 3 1-16,3 0 0 0,-3 3 29 0,0 5 6 15,-4-5 0-15,1 5 1 0,-3 5-27 0,0 3-6 16,0 3 0-16,0 2-1 0,-3 0-23 0,0 8-5 16,-3-2-1-16,0-1 0 0,0 3 2 0,0 1 1 15,0 1 0-15,0 4 0 0,-3-9 5 0,0 9 1 16,0-6 0-16,0 6 0 0,0-4 1 0,0-2 0 16,-3-2 0-16,3-3 0 0,-3 0 0 0,0-3 0 0,0 0 0 15,3 0 0-15,-3-5 0 0,3 0 0 0,0-8 0 16,0 0 0-16,0 0-7 0,0 0-1 0,0 0 0 0,0 0 0 15,0 0 1-15,0 0 0 0,6-8 0 0,3 0 0 16,0-2 16-16,0 2 3 0,3-5 1 0,-3-1 0 16,5 1-22-16,1 0-5 15,3-6-1-15,3 6 0 0,3-8 7 0,3 3 2 0,-1-6 0 0,13 3 0 16,-9-1-18-16,0 4 0 0,-4 5 0 0,-5-1 0 16,-3 1 0-16,-3 8-19 0,0 5 4 0,-3-5 1 15,0 2 14-15,-3 3 0 0,-3 8 0 0,3-3 0 16,-4-2-8-16,-2 7 8 0,0-2 0 0,3 6-9 15,0 4 21-15,0-5 5 0,3 6 1 0,3 2 0 16,-3 6-97-16,6 4-19 0,-3-4-4 0,6 12-1075 16</inkml:trace>
  <inkml:trace contextRef="#ctx0" brushRef="#br0" timeOffset="12564.061">3261 2850 1206 0,'0'-6'26'0,"3"-2"6"0,-3 3 0 0,3-3 3 0,0 3-35 0,0-3 0 0,0 3 0 0,-3-3 0 16,3 2 74-16,0-2 8 0,-3 3 2 0,0 0 0 16,0-3-26-16,0 3-5 0,3-1-1 0,-3 4 0 15,0-4-26-15,0 1-6 0,-3 2 0 0,3-2-1 16,0 5-10-16,0 0-1 0,0-8-8 0,0 8 12 16,-6 0-1-16,3-5-1 0,-3 5 0 0,0-8 0 15,0 8-10-15,-3-3 0 0,0 3 0 0,0 0 0 16,-2 0 0-16,-1 3 0 0,-6 5 0 0,0-5 0 15,-3 7 0-15,0-5 0 0,-3 6 0 0,1 0 0 0,-4 2 0 16,0 5 0-16,3-4 0 0,0 4 0 16,4 3 0-16,-1-5 0 0,0 5-12 0,0 0 12 0,6 6 0 15,-3-6 0-15,3 3 0 0,1 2 12 0,2 1 3 16,3-1 1-16,0 1 0 0,3-1 0 0,3 6-4 16,0-3-1-16,0 0 0 0,6 0 0 0,0 0-11 0,3 0 12 15,0-5-12-15,0 3 12 0,3-9-12 0,0 1 10 16,0-3-10-16,2-6 10 0,1 1-1 0,0-1 0 15,0-10 0-15,3 0 0 0,-3-8 9 0,6 3 2 16,6-11 0-16,-1-2 0 0,4-3-6 0,0-1-1 16,3 1 0-16,-3-3 0 0,-4-2-13 0,-2-3 9 15,0 2-9-15,0-2 8 0,-3-2-8 0,-6-4 0 16,3-2 9-16,-4 0-9 0,-5 0 0 0,0 0 0 16,0 0 0-16,-3 5 0 0,0 3 0 0,0 8 0 15,0 2 0-15,-3 6 0 0,0 3 0 0,0 4 0 0,0 6 0 16,0 0 0-16,0 0 0 0,0 14 0 15,3-1 0-15,0 0 0 0,0 8 0 0,3 0 0 0,-3 3 0 0,3 0 0 16,0 2 0-16,-3-2 0 0,3 0 0 0,0 0 0 16,3 2 0-16,-3-4 0 0,-3 1 0 0,0 1 0 31,-3 0-16-31,3 2-8 0,0 6-2 0,0-5-592 0,-3-1-118 0</inkml:trace>
  <inkml:trace contextRef="#ctx0" brushRef="#br0" timeOffset="12978.2101">3827 2810 518 0,'3'-11'46'0,"-3"11"-37"16,0 0-9-16,0 0 0 0,6 0 259 0,3 6 49 15,-3-6 11-15,2 5 1 0,-2 3-233 0,0 5-47 16,0-5-10-16,0 11-2 0,0-6 0 0,-3 5-1 16,3 1 0-16,-3 2 0 0,3 0-13 0,-3 6-2 15,0-4-1-15,3 4 0 0,-3-3 17 0,0 2 3 16,0-2 1-16,0 0 0 0,0 0-2 0,-3-1 0 16,3 1 0-16,-3-5 0 0,0 2-13 0,0-3-2 15,0 1-1-15,0-3 0 0,-3 2 4 0,0-4 1 16,-3-1 0-16,3-8 0 0,3 3-8 0,-3-3-2 15,3-5 0-15,0 0 0 0,-6 3 15 0,6-3 4 0,-3-5 0 16,3-1 0-16,-3-2 4 0,0-5 0 0,3-3 1 16,0 3 0-16,0-8-18 0,0 0-4 0,3-3-1 0,3-3 0 15,-3 4-10-15,6-4 8 0,0 1-8 0,6-1 8 16,0-2-8-16,3 0 0 0,-1-3 0 0,7 3 0 16,3 0-8-16,0 0-1 0,0 3 0 0,-1-1 0 15,4 3-126-15,-3-2-25 16,3 2-4-16</inkml:trace>
  <inkml:trace contextRef="#ctx0" brushRef="#br0" timeOffset="13441.7096">4538 2831 1105 0,'0'0'24'0,"0"-8"4"0,0-2 2 0,3 2 2 0,0 0-32 0,0 2 0 16,0-4 0-16,3-1 0 0,0 1 64 0,0-1 7 16,0 8 1-16,0-5 0 0,-3 3 12 0,0 0 4 15,-3 5 0-15,0 0 0 0,0 0-29 0,9 5-6 16,-3 8-1-16,3-5 0 0,0 8-32 0,2 5-6 0,-2-5-2 0,0 8 0 15,-3 5 26-15,3 3 5 0,-3-3 1 0,0 0 0 16,0 0-20-16,0-2-3 0,0 2-1 16,-3-5 0-16,0-1 10 0,-3 1 2 0,0 0 0 0,0-5 0 15,-3-1-16-15,0-2-4 0,0 0 0 0,-3-3 0 16,3-2 7-16,-3-3 1 0,3 0 0 0,-6-6 0 16,3 1 19-16,0-1 4 0,3-2 1 0,-3-5 0 15,0 0-21-15,3-3-4 0,0 3-1 0,-3-9 0 16,3 1 19-16,1-8 4 0,2 2 1 0,2-4 0 15,4-4-34-15,0-2-8 0,3 0 0 0,3 0 0 16,6-5 0-16,0 2 0 0,3-3 0 0,0 6 0 16,2 0 0-16,4 0 0 0,0 3 0 0,3 2 0 15,0 3-72-15,-1 2-16 0,1 1-3 16,0 4-667-16,0 1-134 0</inkml:trace>
  <inkml:trace contextRef="#ctx0" brushRef="#br0" timeOffset="13861.9345">5544 2688 1191 0,'12'0'52'0,"-6"0"12"0,-3 0-51 0,6-2-13 16,0 2 0-16,0-3 0 0,0 0 70 0,0 1 11 16,-3-4 3-16,3-2 0 0,0 6 6 0,-4-6 2 15,1 2 0-15,-3 1 0 0,3 0-29 0,-6 2-6 16,0 3-1-16,0 0 0 0,0-8-22 0,0 8-5 15,0 0-1-15,-12 0 0 0,-2 3-19 0,2 2-9 16,-3-2 8-16,-3 2-8 0,-3 6 30 0,-6-1 1 0,0 4 0 16,-2 1 0-16,-7 4-31 0,3 2 8 0,1 0-8 15,2 3 0-15,3 5 9 0,3 0-1 0,3 0 0 0,3 1 0 16,4-4-8-16,5 0 0 0,3-4 0 16,3 1 8-16,0-1-8 0,6-7 0 0,0-1 0 0,0-4 8 15,6 1 0-15,0-6 0 0,2 0 0 16,1-5 0-16,6-2-8 0,-3-3 0 0,0-3 0 0,3-3 8 15,6-5 0-15,-1-2 0 0,1-1 0 0,-3-2 0 16,3-6-8-16,-3 4 10 0,-3-4-10 0,-1 3 10 16,-2 1-10-16,0 4 0 0,-3 1 0 0,-3 4 0 15,0 6 25-15,-3-2 3 0,0 2 1 0,-6 8 0 0,0 0-18 16,0 0-11-16,0 0 12 0,3 5-12 0,3 8 8 16,-3 1-8-16,0-1 0 0,0 3 0 0,3 2 0 15,3 3 0-15,-3 1 0 0,0-1 0 16,2-3-142-16,1 3-29 0</inkml:trace>
  <inkml:trace contextRef="#ctx0" brushRef="#br0" timeOffset="14413.6668">5943 2648 1785 0,'3'-13'159'0,"0"5"-127"16,0 3-32-16,3-3 0 0,0 3 22 0,-6 5-2 15,6 0 0-15,-6 0 0 0,6 0 26 0,0 5 5 0,0 3 1 0,0 5 0 16,-3 0-29-16,0 3-6 0,3 6-1 0,-3-1 0 16,0 0-1-16,2 3-1 0,1-3 0 15,0 0 0-15,3 3-6 0,-3-6-8 16,3-2 11-16,0-3-11 0,3 1 12 0,-3-4-4 0,0-4 0 0,3-6-8 16,0 0 27-16,3-3-2 0,-3 0 0 0,2-10 0 15,4 0 15-15,0 0 2 0,0-6 1 16,0 6 0-16,3-6-15 0,2 1-4 0,1-3 0 0,3-1 0 15,0 4-12-15,0-3-4 0,-4 0 0 0,4 5 0 16,-3-5-8-16,-3 5 10 0,0 2-10 0,-3 4 10 16,-1-1 2-16,-2 6 1 0,0 0 0 0,-3 2 0 15,0 3-5-15,0 3-8 0,-3 5 11 0,3 0-11 16,-3 5 20-16,0 0-2 0,3 0-1 0,-1 6 0 0,-2 2-17 16,0 3-17-16,0 0 3 0,0-1 1 0,-3 6 23 15,3 6 5-15,-3-1 1 0,0 1 0 0,-6 2-7 0,0-3-1 16,0 3 0-16,-3 3 0 0,-3-8 7 0,-3 7 1 15,-6-7 0-15,-3 5 0 0,3 5 16 0,-2-7 4 16,-1 2 1-16,-3-3 0 0,0 1-37 0,0-4 0 16,0-2 0-16,4-5-8 0,-1 0 8 0,3-5 11 15,0-1-3-15,0-5 0 0,3-2 0 0,0-3 0 16,3 0 0-16,-3-3 0 0,6-2-8 0,-2-3 0 16,5 0 0-16,-3-3 0 0,0 0 0 0,6-2 0 15,-3-3 12-15,6 0-4 0,0-5 0 0,0 0 0 16,6-6 0-16,2 1 0 0,1-6-8 0,6 0 0 15,-3-5 0-15,6-3 0 0,0 1 0 0,3 1-11 16,-1 1 11-16,4 3-12 16,3-1-29-16,6 1-7 0,-1-3 0 0,1 2-812 0,-3-2-161 15</inkml:trace>
  <inkml:trace contextRef="#ctx0" brushRef="#br0" timeOffset="23051.4601">8923 2596 403 0,'0'0'36'0,"0"0"-36"0,0 0 0 0,0 0 0 0,3-6 76 0,0 4 9 16,0-4 2-16,0 4 0 0,-3 2-11 0,0-6-3 16,2 1 0-16,-2 0 0 0,3-3-4 0,-3 3-1 15,3-3 0-15,0 2 0 0,-3-2-12 0,3 3-2 16,0-3-1-16,-3 8 0 0,0 0-13 0,3-5-4 16,-3 5 0-16,0 0 0 0,0 0-19 0,0 0-4 15,0 0-1-15,0 0 0 0,0 0 0 0,0 0 0 16,0 0 0-16,0 0 0 0,-9 3 6 0,0-1 1 15,1 6 0-15,2-3 0 0,-3 3 1 0,0-5 1 16,0 8 0-16,0-3 0 0,-3 2 11 0,0 1 1 16,0-1 1-16,0 4 0 0,0-1 0 0,3-3 0 15,1 6 0-15,-4 3 0 0,0-1 0 0,0 3 0 16,3 1 0-16,-3 4 0 0,0 0-2 0,0 12-1 16,0-1 0-16,6 2 0 0,-3 1-18 0,3-8-3 15,3 7-1-15,0-7 0 0,0 0-9 0,6-3 8 16,-3-3-8-16,3-2 8 0,3-3 0 0,0-2 0 0,0-1 0 15,0-4 0-15,0-1 0 0,3-2 0 0,3-4 0 0,-3-1 0 16,0-6 4-16,3 0 1 0,0-3 0 0,0-2 0 16,5-3 3-16,4-5 1 0,-3-1 0 0,0-4 0 15,0-1-4-15,6 1-1 0,-1-6 0 0,-2 0 0 16,0-2-12-16,0-1 9 0,-3 1-9 0,0-9 8 16,-3 1 2-16,-1 5 0 0,-2-11 0 0,-3 9 0 15,-3-1-10-15,0 0 0 0,-3 0 0 0,0 6 0 16,0-1 0-16,-3 4 0 0,0 1 0 0,0 6 0 15,-3 3 0-15,0 0 0 0,-3 0 0 0,0 0 0 16,0 5 0-16,0 2 0 0,0 1 0 0,0 2 0 16,1 3-44-16,-1 6-2 0,-3-4 0 0,3 6-682 15,0 3-136-15</inkml:trace>
  <inkml:trace contextRef="#ctx0" brushRef="#br0" timeOffset="23639.0004">9539 2725 1612 0,'0'0'144'0,"0"0"-116"16,0 0-28-16,0 0 0 15,0 0-30-15,0 0-12 0,0 0-2 0,0 0-1 0,3-5 71 0,-3 5 14 0,0 0 4 0,6 0 0 16,-6 0 6-16,6-8 2 0,3 3 0 0,-3-1 0 15,2 4-21-15,-2-4-4 0,3-1-1 0,0-4 0 16,0 3-3-16,-3 3-1 0,3-9 0 0,0 1 0 16,-3 0 0-16,0 2 0 0,0-2 0 0,0-3 0 15,0 3-6-15,-3-3 0 0,0 0-1 0,0-2 0 16,0-1-3-16,-3 3 0 0,0-7 0 0,0 4 0 16,0-2-3-16,0 2-1 0,-3-2 0 0,0 0 0 15,0 3-8-15,0-1 0 0,-3 1 0 0,3 2 8 16,-3-3-8-16,0 6 0 0,0 0 0 0,3 2 0 15,-3 1 0-15,0-1 0 0,3 3 0 0,-3 0 0 16,0 3 0-16,3-1 0 0,-3 1 0 0,3 3 0 16,3 2-14-16,-6 0 5 0,3-3 1 0,3 3 0 0,0 0 8 15,0 0 0-15,0 0 0 0,0 0 0 0,-6 5 0 0,3 0 0 16,0 6 0-16,1-3 0 0,-1-3 0 0,3 3 0 16,-3 5 0-16,3 1 0 0,-3-1 0 15,-3 0 0-15,3 0 8 0,3 6-8 0,-3-1 26 0,0 9 1 16,3-1 0-16,0 6 0 0,0 2-2 0,0 1 0 15,3-3 0-15,0 2 0 0,-3 0 19 0,3 1 3 16,-3-1 1-16,0 1 0 0,0-1-20 0,0 6-3 16,0-1-1-16,0 1 0 0,-3 2 13 0,3 1 3 15,-3-9 0-15,0 1 0 0,-3 2-23 0,0-3-4 16,3-2-1-16,-3 5 0 0,0-11-12 0,0 3 0 16,0 3 8-16,3-5-8 0,-6-1 8 0,6 3-8 15,-3-8 11-15,3-2-11 0,0-3 0 0,0-3-22 16,0 0 3-16,0-2 1 15,3-3-26-15,-3-3-6 0,0 0-1 0,3-5 0 16,0 0-153-16,0 0-32 0,0 0-5 0,6-18-2 0</inkml:trace>
  <inkml:trace contextRef="#ctx0" brushRef="#br0" timeOffset="23830.1298">9432 3074 1897 0,'0'-5'41'0,"0"-3"9"0,0 0 2 0,0 3 2 0,3 0-43 0,0 2-11 0,3-8 0 0,2 9 0 0,4-9 76 0,0 3 14 16,0 0 2-16,6 0 1 0,3-2-50 0,0 2-11 15,3 0-1-15,-1-3-1 16,4 3-20-16,0 3-10 0,3-3 10 0,-4 3-10 16,1-3-98-16,3 3-26 0</inkml:trace>
  <inkml:trace contextRef="#ctx0" brushRef="#br0" timeOffset="25246.7945">12206 2680 633 0,'0'0'56'0,"0"0"-44"15,0-5-12-15,-3-3 0 0,3 3 68 0,-3-3 12 16,3 2 3-16,-3-4 0 0,0 2 1 0,0 0 0 15,-3-5 0-15,0 5 0 0,3-3-33 0,-3 3-7 16,0 3 0-16,0 0-1 0,-3 2-18 0,0-2-3 16,0 5-1-16,0 0 0 0,0 2-1 0,-2 1 0 0,-1-3 0 15,0 5 0-15,0 6 12 0,-6 0 1 0,3-3 1 16,-3 5 0-16,0 0 11 0,-2 5 3 0,2-2 0 0,-3 3 0 16,0-1 4-16,3 4 2 0,-3 1 0 0,6-4 0 15,-2 2-37-15,5 3-7 0,-3-3-2 0,6 6 0 16,0-9-8-16,3 3 8 0,0-2-8 0,3-1 8 15,0 1-8-15,3-3 0 0,0-3 0 0,0-3 0 16,0-2 0-16,3 0 8 0,-3 0-8 0,6-2 8 16,-3 1-8-16,0-1 8 0,3-1-8 0,0 0 8 15,0 1-8-15,3-1 8 0,0-2-8 0,0 2 8 16,0-5 0-16,-1 3-8 0,4-3 12 0,-3 0-4 16,0-3 0-16,0 3-8 0,3 0 12 0,-3-3-4 0,0 1-8 15,0-1 10-15,0-2-10 0,-3-1 10 0,0 1-10 0,3 0 8 16,-6-3-8-16,6 3 8 0,-4-3-8 0,1 0 0 15,0 2 9-15,0-7-9 0,0 5 0 0,0 0 8 16,0 0-8-16,0 0 0 0,3 3 0 0,0-3 0 16,0-2 0-16,0-1 0 0,0 6 0 0,0-9 0 15,3 4 0-15,-3-3 8 0,0 2 2 0,-1 1 1 16,1-9 0-16,0 3 0 0,3 3-11 0,-6-3 0 16,0 0 0-16,0 0 0 0,0-5-9 0,0 0-4 15,0 0-1-15,-3 0 0 0,0 5 3 0,-3-11 1 16,3 6 0-16,3 3 0 0,-3-4-2 0,3 4 0 15,0 2 0-15,-3 3 0 0,0 0 12 0,0 2-8 16,-3 6 8-16,3-3-8 0,-3 8 8 0,0 0 0 0,0 0 0 16,0 10 0-16,3 4 11 0,-6 1 4 15,0 1 1-15,-3 5 0 0,3 1 15 0,0-1 3 16,0 0 1-16,0 3 0 0,3-3-13 0,3 0-2 0,-3-2-1 16,3 2 0-16,0-3 10 0,3 3 3 0,0-2 0 0,3-3 0 15,2 5-32-15,4-8 0 0,0 3 0 0,3-3 0 16,3 3-91-1,-3-3-21-15,3-5-4 0</inkml:trace>
  <inkml:trace contextRef="#ctx0" brushRef="#br0" timeOffset="25890.8239">13093 2582 230 0,'15'-10'10'16,"-12"4"2"-16,0-4-12 0,0 5 0 0,0-3 0 0,0 2 0 0,-3-2 298 0,0 3 57 15,0 0 11-15,0 5 2 0,0 0-222 0,-3-5-45 16,-6 2-9-16,-3-2-1 0,-3 5-31 0,0 0-7 16,-6 0-1-16,3 5 0 0,-3-5-24 0,-2 3-6 15,-1-1-1-15,0 6 0 0,3-5 7 0,-3 7 0 16,4-4 1-16,-4 2 0 0,3 5-12 0,0-3-2 15,0 4-1-15,3 2 0 0,-3 2-2 0,7-5 0 16,-4 6 0-16,3-1 0 0,0 3-12 0,6-5 0 16,0 0 0-16,6 0 0 0,0 3 9 0,0-4-1 15,3 1 0-15,3 3 0 0,0-6-8 0,0 0 0 0,0 1 0 16,0-4 0-16,3 1 0 0,0-1 0 0,-3-2 0 0,3-2 0 16,0 1 28-16,0-7 3 0,3 3 1 15,0-3 0-15,0 0-32 0,5-3 0 0,1-2 0 16,0 0 0-16,3 2 0 0,3-7 0 0,-3-1 0 15,3 1 0-15,-1-9 0 0,1 3 0 0,3-2-13 0,-3-4 4 16,0 1 9-16,3-5 0 0,-1 2 0 0,-2-2 0 16,0-6 0-16,0 0 0 0,-3-2 0 0,-3-3 0 0,0-8 0 15,-1 5 0-15,4-10 10 0,0 5-10 16,-3 2-17-16,0 4-10 0,0 7-1 16,-3-5-1-16,3 8 17 0,-3-3 3 0,-1 6 1 0,-2-1 0 15,0 1-28-15,0-1-6 0,-3 9-1 0,0-6 0 0,-3 8 66 16,3-3 13-16,-3 6 2 0,0 0 1 0,0 0-31 15,0 5-8-15,0 3 0 0,-3 5 0 0,0 0 0 0,0 0 0 16,0 0 0-16,0 0 0 0,0 7 0 0,-3 4 0 16,0 0 0-16,0 5 0 0,-3 5 0 0,0 0 0 15,-3 5 0-15,0 3-8 0,-3 3 20 0,0 3 5 16,-5-4 1-16,2 14 0 0,-3 3 15 0,3-3 3 16,-3 3 1-16,6 4 0 0,-3-1-9 0,6-6-1 15,-6 0-1-15,7 2 0 0,-1-2-26 0,3-5 0 16,3 0 0-16,0 5-11 0,3-8 11 0,0 2 0 15,0-2 0-15,0-2 0 16,0-9-167-16,0 1-31 0,3-3-6 0</inkml:trace>
  <inkml:trace contextRef="#ctx0" brushRef="#br0" timeOffset="26353.2264">13509 2844 1497 0,'0'0'133'16,"0"0"-106"-16,0 0-27 0,0 0 0 15,0-8 64-15,-2 3 8 0,2 0 2 0,0-1 0 16,0 4 26-16,2-6 6 0,1 3 1 0,3-6 0 16,-3 8-53-16,3-5-10 0,-3-2-3 0,6-1 0 15,-3 9-17-15,3-12-4 0,-3 1-1 0,6 0 0 0,0 0 10 16,0-1 3-16,0 1 0 0,0-3 0 0,0 0-24 0,-1 3-8 15,-2 0 0-15,0 0 0 0,0 0 12 0,0 2-3 16,-6 0-1-16,3 6 0 0,-3 0 4 0,3-3 0 16,-3 3 0-16,-3 5 0 0,0 0 0 0,0 0 0 15,0 0 0-15,0 0 0 0,0 0-12 0,0 0 0 16,0 0 0-16,9 8 0 0,0 2 0 0,-6-2 0 16,3 3 0-16,0 2 0 0,-3 8 0 0,0-5 0 15,0 8 0-15,3-3 0 0,-6 3 28 0,3 5 3 16,-3 3 1-16,3-1 0 0,-3 1-10 0,0 0-2 15,0-3 0-15,0 0 0 0,0-3-6 0,-3-2-2 16,3-3 0-16,-3 1 0 0,-3-4 16 0,3 1 4 16,-3 2 0-16,0-3 0 0,-3-4-20 0,0 1-4 15,0 4-8-15,0-6 12 0,0 3-12 0,-3 0 11 16,-3 0-11-16,0-3 10 0,1 3-10 0,-1-5-17 0,0 2 4 16,-3 0 1-1,0-5-170-15,3-3-34 0,0 0-6 0,-3-2-2 0</inkml:trace>
  <inkml:trace contextRef="#ctx0" brushRef="#br0" timeOffset="26476.3364">13709 2193 2329 0,'3'-15'103'0,"0"9"21"0,0-4-99 0,0 2-25 16,0 0 0-16,-3 8 0 0,0 0 40 0,6 0 4 15,0-6 0-15,0 6-761 16,0 6-152-16</inkml:trace>
  <inkml:trace contextRef="#ctx0" brushRef="#br0" timeOffset="27019.3616">14510 2630 1728 0,'0'0'38'0,"3"-3"8"0,3-2 2 0,0-3 0 0,-1 3-39 0,-2-3-9 0,3 3 0 0,-3-3 0 16,0 0 104-16,0 0 20 0,-3 2 3 16,0-1 1-16,0-1-35 0,0 0-6 0,-3 2-2 0,3 1 0 15,-3 0-49-15,0 2-11 0,-3-5-1 0,3 3-1 16,-2 5-3-16,-1-5 0 0,-3 2 0 0,3 0 0 15,-3 1-20-15,-3 2 0 0,0 2 0 0,0 1 0 16,-6 5 0-16,-3-3 0 0,0 8 0 0,-2 1 0 16,-1-1 0-16,0 5 0 0,-3 4 0 0,3-4 0 15,1 6 0-15,-1 0 0 0,3-3 0 0,0 3 0 16,6-3 0-16,3 0-16 0,0-2 2 0,7-1 1 16,-1 1 13-16,3-1 0 0,3-5 0 0,3-2 0 15,0 0 21-15,2-6 7 0,4 0 2 0,0 0 0 16,6-5-30-16,0-2 0 0,0-4 0 0,6 1 0 0,-3-3 8 15,3-5-8-15,-1-3 0 0,1 3 0 0,0-6-9 16,3 1-8-16,0-3-2 0,-1-3 0 0,1 5 19 16,0-2 0-16,0 0 0 0,0 2 0 0,-3 6 0 15,-4-5 0-15,1 10 0 0,-6-5 0 0,-3 5 0 0,0 0 0 16,-3 5 0-16,-6 3 0 0,0 0 0 0,3 8 0 16,0 3 0-16,0 2 0 0,0 3 0 0,0 2 0 15,0 1 0-15,3 5 0 0,0 2 0 0,0 0 0 16,0 1 0-16,3 2 0 0,2 0 12 0,4-2 5 15,0 2 2-15,3-6 0 16,0-1-246-16,3-4-49 0,20 11-9 0,-8-18-3 0</inkml:trace>
  <inkml:trace contextRef="#ctx0" brushRef="#br0" timeOffset="27320.3608">15587 2283 1958 0,'0'0'43'0,"0"0"9"0,0 0 1 0,-3-5 3 0,-3 0-45 0,0 2-11 0,-3 3 0 0,3-5 0 15,0 0 104-15,0 2 20 0,6 3 3 0,-8 0 1 16,-1 0-103-16,0 0-25 0,3 3 0 0,0 2 0 16,-3 3 0-16,0 2 0 0,-3 1 0 0,0 5 0 15,0 2 56-15,-3 4 5 0,3 4 2 0,-5 11 0 0,2-5-50 0,3 0-13 16,0 2 0-16,0 0 0 15,3-2 43-15,0 0 3 0,0 0 1 0,0-1 0 16,0-2-31-16,3 3-7 0,3-3-1 0,0 3 0 0,0 0-8 0,6-8 0 16,3-3 0-16,0 0 0 15,3-3-72-15,0 1-16 0,3-1-3 16,6-2-1-16,0-5-169 0,9 0-35 0,29 4-6 16,-8-20-2-16</inkml:trace>
  <inkml:trace contextRef="#ctx0" brushRef="#br0" timeOffset="27723.1826">15837 2820 1728 0,'0'0'38'0,"0"0"8"0,0 0 2 0,0 0 0 0,-6 6-39 0,6-6-9 0,0 0 0 0,3 5 0 15,0 0 53-15,0 3 9 0,0-8 2 0,3-5 0 16,0 2 0-16,6 1 0 0,6-1 0 0,6-5 0 15,-4 3-52-15,1-3-12 0,3-3 0 0,0 3 0 16,-3-8 0-16,-3 6 0 0,-1-3 0 0,-2-3 0 16,0 3 54-16,-3-3 8 0,0-5 2 0,0 5 0 15,-3 0-52-15,0-3-12 0,3-2 0 0,-3 3 0 16,0-6 54-16,-1 3 8 0,-2-1 2 0,3-4 0 16,-3 7-52-16,-3 1-12 0,-3-1 0 0,0 4 0 15,0 1 0-15,-6 9 0 0,3-6 0 0,-3 9 0 16,-3 2 0-16,-2 0 0 0,2 0 0 0,-6 5 0 15,0 3 0-15,0 5 0 0,-3-5 0 0,3 11 0 16,-3-6 0-16,4 5 0 0,-1 1 0 0,-3 5 0 0,6 0 0 16,-3-1 0-16,0 7 0 0,3-4 0 0,3 0 0 15,3 1 0-15,0 5 0 0,3-1 0 0,0-2 0 0,3 1 0 16,3-4 0-16,3 1 0 0,0-4 0 0,3 4 0 16,0-3 0-16,0-3 0 15,0-5-100-15,6 5-22 0,-3-8-5 16,6-2-1-16</inkml:trace>
  <inkml:trace contextRef="#ctx0" brushRef="#br0" timeOffset="28106.7453">16418 2609 1958 0,'0'0'43'0,"9"0"9"0,-4 0 1 0,1 2 3 0,0 1-45 0,3-3-11 0,-3 8 0 0,0-3 0 15,-3 3 53-15,3 5 9 0,3 1 2 0,-6-4 0 16,3 11 0-16,-3-5 0 0,0 3 0 0,0 5 0 15,0-3 0-15,-3 3 0 0,0-3 0 0,0 5 0 16,0-7-46-16,-6 2-9 0,3-3-1 0,-3-2-8 16,6-2 0-16,-3-1 0 0,3-3-10 0,-3-2 10 15,0-2 0-15,3-6 0 0,0 0 0 0,0 0 0 16,0 0 0-16,0 0 0 0,3-6 0 0,6-4 0 16,-3-1 23-16,3-7 12 0,0-4 2 0,3-1 1 15,0 2-30-15,5-6-8 0,-2 1 0 0,3-1 0 16,0 1 11-16,6 2-3 0,0 3 0 0,3-6 0 15,-7 9 8-15,1 4 0 0,-3 1 1 0,0 5 0 16,-3 3-1-16,0 5 0 0,-6-5 0 0,0 10 0 0,-4-5-25 16,4 8-6-16,-3 0-1 0,-3 2 0 0,3 4 16 15,0-1 0-15,3 5 0 0,0-4 0 0,0 4 22 16,0 3 7-16,0-2 2 0,0 2 0 16,0 0-50-16,0 3-9 0,0-5-3 15,0 2 0-15,2-3-238 0,-2-2-48 0,9 13-10 16,-6-13-1-16</inkml:trace>
  <inkml:trace contextRef="#ctx0" brushRef="#br0" timeOffset="28359.4733">17248 2588 1742 0,'-9'-8'38'0,"3"2"8"0,0 1 2 0,6 5 1 0,12-3-39 0,3 1-10 0,0-6 0 0,6 3 0 16,8-1 78-16,4 1 14 0,0-3 2 0,3 0 1 16,-1 3-53-16,1-3-10 0,6-3-3 0,-1 3 0 15,-2 0 26-15,0-2 5 0,3 2 0 0,-4 0 1 16,1-3-41-16,-3 3-8 0,-4 1-1 0,4-4-1 16,-6 3-10-16,3-5 0 0,-4 2 0 0,4-2 0 15,-6 0-55 1,0 0-13-16,-6-1-2 0,-4 6-611 0,-11-5-123 0</inkml:trace>
  <inkml:trace contextRef="#ctx0" brushRef="#br0" timeOffset="28724.1184">17718 1990 1375 0,'27'-8'60'0,"-18"8"14"16,0 0-59-16,-9 0-15 0,0 0 0 0,0 0 0 0,0 0 81 0,0 0 14 16,0 0 2-16,0 0 1 0,0 0 1 0,-3 8 0 15,3 2 0-15,-6 6 0 0,0 3-56 0,0 7-11 16,3 1-3-16,-3-1 0 0,0 6 28 0,0 0 6 0,-3 7 1 0,0 1 0 15,-2 5 11-15,2-3 2 0,0 6 1 0,0-1 0 16,0-2-22-16,0-5-5 0,3 0-1 16,-3 5 0-16,6-6-20 0,-6-4-4 0,3 2-1 0,0-3 0 15,0 3-15-15,0-8-10 0,0 1 12 0,0-1-12 16,0-3 0-16,1-2 0 0,-1-3 0 0,0 0 0 16,-3-2-108-1,3-3-28-15,0-3-5 0</inkml:trace>
  <inkml:trace contextRef="#ctx0" brushRef="#br0" timeOffset="32409.6001">19498 2609 1148 0,'30'-5'51'0,"-30"5"10"0,0 0-49 0,0 0-12 0,3-8 0 0,-3 8 0 16,3-8 96-16,-3 0 16 0,0 0 3 0,3 0 1 15,0-5-24-15,3 2-5 0,3 0-1 0,0 1 0 16,3-3-35-16,0-1-7 0,0 1-2 0,2 0 0 15,-2 0-27-15,3-1-6 0,0 1-1 0,0 0 0 16,0 5 4-16,-3-3 0 0,0 4 0 0,0-7 0 16,-3 9-12-16,2-3 8 0,-2 3-8 0,0 5 8 15,-9 0-8-15,9 0 8 0,-3 0-8 0,0 2 8 16,-3 1-8-16,0 5 0 0,0-3 0 0,-3 9-11 16,0 1 11-16,0 4 0 0,-3 2 8 0,0 6-8 15,-3 2 0-15,0-3 0 0,-3 3 0 0,0 3 0 0,3 5 0 16,0-5 0-16,3 0 0 0,-3 2-8 0,4-8 8 15,-1 3 0-15,3 1 0 0,-3-9 0 0,3 0 0 16,0-3 0-16,0-2 0 0,0 0 0 0,3-5 0 0,-3-1 11 16,0-4-3-16,0 2 0 0,0-8 26 15,5 2 5-15,1-2 1 0,3-2 0 0,0-1 3 0,3-8 1 16,0-2 0-16,6-3 0 0,0 0-7 0,3 1-1 16,0-9 0-16,8 0 0 0,-2 5-12 0,3-10-2 15,0 3-1-15,-1-3 0 0,1 2 35 0,0 1 6 16,0-1 2-16,-1 4 0 0,-2 1-64 0,0 4-28 15,0-3 3-15,-6 2 0 0,-1 6 25 0,-2-8-10 16,3 8 10-16,0-3 0 0,-6 8-14 0,0-6 4 16,0 7 1-16,0 1-1218 0</inkml:trace>
  <inkml:trace contextRef="#ctx0" brushRef="#br0" timeOffset="32829.0272">20594 2670 1555 0,'0'0'138'0,"9"-3"-110"0,0 0-28 0,2 1 0 16,-2-4 44-16,0 1 3 0,6 2 1 0,0-2 0 15,-3 0 12-15,6 2 4 0,0-7 0 0,3 2 0 0,-4 2-52 0,4-1-12 16,3-1 0-16,-3 0 0 15,-9 0 31-15,3 0 3 0,3 0 1 0,-4-5 0 0,-2 2-24 0,0-2-11 16,-3 0 10-16,0-1-10 0,3-2 25 0,0 3-1 16,-6-3 0-16,0 0 0 0,0-2-24 0,-3 2 0 15,0-2 0-15,-6 2-11 0,0 0 11 0,0 3 11 16,-3 2-3-16,-3 0 0 0,0 1-8 0,0 2 0 16,-3 0 0-16,3 3 0 0,-6 5 0 0,0 0 8 15,1-6 2-15,-4 12 0 0,3-6-10 0,3 8 0 16,-3 0 0-16,3 2 0 0,0 3 0 0,0 1 0 15,0-1 0-15,3 5 8 0,1 3 4 0,-1 1 1 16,6 1 0-16,0-1 0 0,0 1 21 0,3-4 4 16,0 2 1-16,6 6 0 0,-3-6-31 0,6 3-8 15,-1-3 0-15,4 3 0 0,0-3 0 0,0-3 0 16,0 1 0-16,3-3 0 16,-3 2-20-16,0-5-4 0,-3-5-2 0,-6 3-1023 0</inkml:trace>
  <inkml:trace contextRef="#ctx0" brushRef="#br0" timeOffset="33182.4986">21391 2260 1900 0,'0'0'169'0,"0"0"-135"16,0 0-34-16,3 10 0 15,0-5 24-15,0 9-3 0,-3-6 0 0,3 10 0 16,3-5-21-16,-3 9 0 0,0 1 0 0,0 4-12 0,3-1 61 0,-3-5 12 15,0 6 3-15,0-3 0 0,3 2-52 0,-6-7-12 16,3 4 0-16,-3-1 0 0,3-1 0 0,-3-8 0 16,0 0 0-16,0 3 0 0,0-3 42 0,0 1 6 15,-3-6 0-15,3-1 1 0,0-1-32 0,-3 2-6 16,0-8-2-16,3 0 0 0,0 0 11 0,0 0 1 16,0 0 1-16,0 0 0 0,0 0 22 0,0-6 4 15,3 1 0-15,0 2 1 0,0-7-9 0,0 2-1 16,0-3-1-16,3 3 0 0,0 0-13 0,0-5-2 15,6 0-1-15,0 0 0 0,0 0-12 0,2-3-2 16,1 0-8-16,6-5 12 0,0 2-12 0,0-2 0 16,3 2 0-16,2-7 0 0,1 7 0 0,6-7-15 15,3 5 2-15,5 0 0 16,1 0-188-16,-3-1-38 0</inkml:trace>
  <inkml:trace contextRef="#ctx0" brushRef="#br0" timeOffset="33430.03">22156 2236 1209 0,'0'0'108'0,"12"0"-87"0,0 2-21 0,3 4 0 15,0-6 126-15,3 0 21 0,0 0 4 0,6 0 1 0,-1 0-77 0,1 0-15 16,0 0-4-16,0-6 0 15,-3 6 9-15,5-2 2 0,-2 2 0 0,0-3 0 16,0 0-50-16,3-2-9 0,-1 3-8 0,1-4 9 0,0-2-9 0,0 3-11 16,-3-3 3-16,-1 3 0 15,1-1-148-15,-3-7-28 0,-3 5-7 0</inkml:trace>
  <inkml:trace contextRef="#ctx0" brushRef="#br0" timeOffset="33677.272">22779 1622 1602 0,'0'0'71'0,"0"0"14"0,0 8-68 15,-6-8-17-15,3 5 0 0,-6 3 0 0,3 0 32 0,0 3 2 16,-3 2 1-16,-3 0 0 0,3 8 55 0,-3 3 11 16,0-3 3-16,-6 6 0 0,6 4-34 0,-5-1-6 0,2 7-2 15,-3 8 0-15,3-6-13 0,0 1-2 16,-3 5-1-16,6-13 0 0,0 7-2 0,0 1 0 0,-2 5 0 15,2-3 0-15,0 9-44 0,-6-4-16 0,12 1 0 16,-6 13 0-16,0-8 25 0,0-3 6 0,3-5 1 16,0-3 0-1,3 1-124-15,0-6-24 0,-2 0-4 0,5-6-566 0,0-4-113 0</inkml:trace>
  <inkml:trace contextRef="#ctx0" brushRef="#br0" timeOffset="33853.9136">22829 2516 1958 0,'0'0'43'15,"0"0"9"-15,0 0 1 0,0 0 3 0,0 0-45 0,0 8-11 0,-3-3 0 0,0 6 0 0,0 2 53 0,-3 0 9 16,0 1 2-16,-3 2 0 0,9 2 0 0,-6 3 0 16,3-5 0-16,-3 5 0 0,1 0-52 0,5-2-12 15,-3 2 0-15,0 0-714 16,3 0-146-16</inkml:trace>
  <inkml:trace contextRef="#ctx0" brushRef="#br0" timeOffset="34019.8753">23311 2273 1670 0,'0'-8'148'0,"-6"0"-118"0,6-3-30 0,-3 3 0 16,0 3 176-16,3 2 28 0,0 3 7 15,0 0 1-15,0 0-179 0,-6 0-33 0,-2 6-11 0,-1 2-703 16,3-3-141-16</inkml:trace>
  <inkml:trace contextRef="#ctx0" brushRef="#br0" timeOffset="34705.9305">23930 2270 1728 0,'15'-13'38'0,"-9"13"8"0,-6-8 2 0,0 5 0 0,3 1-39 0,-3-6-9 15,0 8 0-15,0 0 0 0,0-6 104 0,0 1 20 16,0 5 3-16,-6 0 1 0,0 0-120 0,-3-2-23 15,0 2-5-15,-2 2 0 0,2 3 32 0,-6 1 8 16,0 2 0-16,-6 5 1 0,9-5-21 0,-6 5 0 16,-3 3 0-16,7 5 0 0,-4-5 0 0,0 8 0 15,-3-3 0-15,0 8 0 0,0-2 0 0,3-1 0 16,-2 3 0-16,-1 0 0 0,6 0 56 0,-3-2 6 16,0-1 2-16,3 3 0 0,3 0-52 0,-2 1-12 15,5-7 0-15,6 4 0 0,-3-1 0 0,3-2 0 16,0 3 0-16,3-4 0 0,0 1 0 0,3-5 0 15,3-3 0-15,0-1 0 0,3-1 0 0,-1-1 0 0,4-3 0 16,0-2 0-16,3-2 0 0,3-1 0 0,0 0 0 16,6-2 0-16,0-3 54 0,-4-3 8 0,1 3 2 0,6-5 0 15,-3-3-52-15,-3 3-12 0,5-6 0 0,-2 1 0 16,-3-4 0-16,3-2 0 0,0-5 0 0,2 0 0 16,1 0 0-16,3 0 0 0,-3 0 0 0,3-3 0 15,-7 0 0-15,10 0 0 0,-3-2 0 0,0 2 0 16,-10 3-11-16,10 2-5 0,-9-5 0 0,6 9-1 15,-3-4 17-15,-6 6 0 0,2 0-8 0,-8-1 8 16,9 6 0-16,-12-2 0 0,9 2-8 0,-6 3 8 16,3-1 13-16,-3 4 7 0,0 2 0 0,-1 0 1 15,1-6-37-15,-3 6-8 16,9 6-2-16,-9-6 0 0,-6 0 26 0,6 5-10 0,-3-5 10 0,0 8 0 0,-6-3-10 16,-3 3 10-16,-3-5-8 0,0 2 8 0,-9 3 21 15,9 3 10-15,-9-3 1 0,3 2 1 0,-5 1-33 0,5-1 0 16,0 4 0-16,-6 4 0 0,3-5 0 0,0 0 0 15,3 1 0-15,-6 2 0 0,6-1 33 0,3-1 0 16,-2-6 0-16,-1 2 0 0,0 3-21 0,-3-2-12 16,3-6 12-16,-6 3-12 0,-3-2 27 0,-3-1-2 15,-5-5 0-15,-10 0 0 0,6 0-25 0,-5-3 0 16,-1 1 0-16,6-4 0 16,-6-2-44-16,-2 0-13 0,-1-5-3 0,-6-5-1160 15</inkml:trace>
  <inkml:trace contextRef="#ctx0" brushRef="#br0" timeOffset="36198.8618">3639 4659 691 0,'-6'-5'30'0,"3"2"7"0,0 3-29 0,3 0-8 15,-3-2 0-15,3 2 0 0,0 0 123 0,0 0 23 16,0 0 5-16,0 0 1 0,0 0-72 0,0 0-13 16,0 0-3-16,0 0-1 0,6 2-19 0,6-2-3 15,3 0-1-15,-6 0 0 0,3 3 12 0,-3-6 1 16,3 1 1-16,0-1 0 0,0 0-12 0,-1 1-2 15,1-3-1-15,-3-1 0 0,3 4-17 0,-3-6-3 16,0-3-1-16,0 0 0 0,0 4 1 0,-3-4 0 0,3-2 0 0,-3-1 0 16,3 1 1-16,-3-3 1 0,0 1 0 15,0-1 0-15,0 0-9 0,-4 0-3 0,4-3 0 0,-3 3 0 16,0-2-9-16,-3 5 8 0,-3-6-8 0,3 3 8 16,0-2 7-16,-3 5 1 0,0-3 0 15,0 2 0-15,-5-1-16 0,-1-1-16 0,3 3 3 0,-3-3 1 16,-3 2 12-16,3-1 0 0,0 1 0 0,-3 1 0 15,3 2 0-15,0 6 0 0,3-3 0 0,-3 6-9 16,3-1 9-16,0 3-10 0,0 0 10 0,3 3-10 16,-5 2 10-16,5 0-10 0,0 0 10 0,-3 6-10 15,0 0 10-15,0 7-8 0,0 1 8 0,0 2-8 16,0 5 8-16,0 1 0 0,-3 5-9 0,0-1 9 16,3 4 0-16,-6 2 0 0,3 2 0 0,3 1 0 0,0 5 0 15,3 0 0-15,-3 0 0 0,6 0 0 0,-3-3 11 16,3 3-3-16,3-5-8 0,3 0 12 0,3-1 0 0,-3-2 0 15,3 0 0-15,3-2 0 0,-3 2 4 0,3-3 0 16,-6 1 0-16,3-6 0 0,-3 0-16 0,-3 0 0 16,3-3 8-16,-6 1-8 0,-3-3 8 0,0 0-8 15,-3 2 11-15,-6-2-11 16,-3-3-22-16,-3 0-11 0,-3-2-3 0,0-1-627 16,1-5-125-16</inkml:trace>
  <inkml:trace contextRef="#ctx0" brushRef="#br0" timeOffset="36384.0476">3211 5167 1324 0,'3'-13'59'0,"0"8"12"0,2-6-57 0,1-2-14 0,3 2 0 0,3-2 0 16,3 0 82-16,0 0 14 0,6-1 2 0,3-1 1 15,0 1-35-15,5-1-6 0,7-1-2 0,0 2 0 16,-1 1-35-16,4 0-7 0,3 2-2 0,-1 3 0 15,4 0-23-15,-9 3-5 0,-3 0 0 0</inkml:trace>
  <inkml:trace contextRef="#ctx0" brushRef="#br0" timeOffset="36747.193">4217 4723 806 0,'0'0'72'0,"0"0"-58"15,0 0-14-15,0 0 0 0,0 0 194 0,0 0 36 16,0 0 7-16,-6 8 2 0,0 0-155 0,0 5-30 16,3 0-6-16,-3 6-2 0,0 2-21 0,-3 0-4 15,-3 0-1-15,3 6 0 0,-3 2-20 0,3 0 8 16,-3-3-8-16,3 1 0 0,-2-1 0 0,5 1 0 16,0-6 0-16,3 3 8 0,3-3-8 0,3 0 0 15,3-5 0-15,0 0 0 0,3-6 0 0,5 1 0 16,1-3 0-16,3-3 0 0,0-5 8 0,3-5 0 15,0-3 0-15,2-3 0 0,-5-5 4 0,3 1 2 0,0-4 0 16,3 1 0-16,0-6 6 0,-7 3 0 0,-2-1 1 16,-3 1 0-16,0-3 15 0,0 3 4 0,-3 0 0 0,-3 0 0 15,0-3-14-15,-3 6-2 0,-6-1-1 0,3 1 0 16,-3 4-11-16,0 1-3 0,-3 5 0 16,-3 3 0-16,0 0-9 0,-3 5 0 0,-6 5 0 0,4 0 8 15,-4 3-8-15,-3 5 0 0,3 1-12 0,-3 1 12 16,3 4-169-1,-3-1-27-15</inkml:trace>
  <inkml:trace contextRef="#ctx0" brushRef="#br0" timeOffset="37133.2391">4723 4765 1440 0,'0'-10'128'0,"0"10"-103"16,3-3-25-16,6-2 0 0,0 5 33 0,-1 2 2 15,1 4 0-15,0-1 0 0,0 5-17 0,0 1-3 16,0 5-1-16,0 2 0 0,6 6 35 0,-6 0 7 16,0 0 2-16,3 2 0 0,-3 3-2 0,0 1 0 15,-1-1 0-15,-2 2 0 0,3 1-16 0,-6 0-3 16,0 0-1-16,0-3 0 0,-3-5-6 0,0-1-2 15,0 1 0-15,0-3 0 0,0-5-2 0,0 0-1 16,-3-5 0-16,-3-1 0 0,0-2 15 0,0-3 4 0,0-2 0 16,6-3 0-16,-2-3 0 0,-7 1 0 0,3-6 0 15,0-3 0-15,0-2-8 0,3-3 0 0,0-2-1 0,0-6 0 16,3-3-16-16,3 1-3 0,3-6-1 0,3 6 0 16,3-1-15-16,5-2 11 0,-2 0-11 0,6-3 10 15,6 3-10-15,0 0-11 0,2-3 3 0,1 3 0 16,3 0 8-16,0-3 0 0,2-2 0 0,4 0 0 31,0-1-177-31,3 1-31 0</inkml:trace>
  <inkml:trace contextRef="#ctx0" brushRef="#br0" timeOffset="38217.9592">6467 4990 1263 0,'0'0'56'0,"0"0"12"0,6 3-55 0,0-1-13 0,0-2 0 0,6 0 0 16,6-2 23-16,2-4 1 0,1 1 1 0,6-3 0 16,3-5 34-16,0 0 6 0,2-3 2 0,1-3 0 15,0 3-33-15,-3-2-6 0,2 2-2 0,-2-2 0 0,-3 2-18 16,-6-3-8-16,0 1 0 0,-1-1 8 0,-2 1 7 15,-3-4 1-15,-3-1 0 0,-3 1 0 0,0 1 22 0,0-3 5 16,-3 3 1-16,-6 0 0 0,3 0-9 16,-3 0-2-16,0 2 0 0,0 1 0 0,-3 2-9 0,-3 0-3 15,3 3 0-15,-3 2 0 0,0 6-5 0,-3 0 0 16,0 2-1-16,0 0 0 0,-6 6-15 0,-3 0 8 16,1 5-8-16,-4 2 0 0,0 1 0 0,-6 7 0 15,0 1 0-15,-5 2 0 0,-4 3 0 0,3 5-8 16,0 5-1-16,4-2 0 0,-1 2 30 0,3 1 7 15,0-1 0-15,6 6 1 0,1 0-21 0,2-3-8 16,3 0 0-16,6 2 0 0,0 1 14 0,9 0-3 16,0-3-1-16,3 0 0 0,3-8-10 0,3 0 0 15,0 0 0-15,3-5 8 0,0-3-8 0,5 0 0 0,-2-5 9 0,0 0-9 16,0-3 0-16,6-2 0 16,0-1 0-16,3-2 0 15,-4-5-147-15,4-3-24 0,0-3-5 0,3-2 0 0</inkml:trace>
  <inkml:trace contextRef="#ctx0" brushRef="#br0" timeOffset="38600.1533">7416 4826 921 0,'3'-5'82'0,"-3"5"-66"0,0 0-16 0,3-3 0 16,-3-2 153-16,0 5 27 0,0 0 6 0,0 0 1 15,0 0-72-15,0 0-15 0,-3-3-2 0,-3 3-1 16,1 3-53-16,-1-3-10 0,-3 2-2 0,0 1-1 0,-6 2-31 15,3 1 0-15,0-1 0 0,-3 3 0 0,0 2 0 0,-3 1 0 16,-2 5 0-16,2 0 0 0,-3 0 16 0,0 2-4 16,-3 3 0-16,3 3 0 0,4-5 4 0,-4 2 0 15,3 3 0-15,3-1 0 0,3-1-16 0,3-1 9 16,3-5-9-16,0-3 8 0,0 0-8 0,6-5 0 16,3 0 0-16,3-5 0 0,3-1 0 0,3-2 0 15,3-5 0-15,3-3 0 0,0-2 24 0,2-4-1 16,1-4 0-16,6-1 0 0,0 1-32 0,-3-1-7 15,0-2 0-15,-4-3-1 0,1 0 17 0,0 3 0 16,-6-3 0-16,0 1 0 0,-3 1 0 0,0 1 0 16,-1 3 0-16,-2 5 0 0,-3 2 17 0,-3 3-2 15,0 3-1-15,-3 5 0 0,0 0-5 0,0 0-1 16,-3 8 0-16,3 5 0 0,-3 3-8 0,3 0 0 16,0 5 0-16,3 0 0 0,0 5-9 0,3 1 9 0,0-1-12 0,3 1-660 15,0 2-133-15</inkml:trace>
  <inkml:trace contextRef="#ctx0" brushRef="#br0" timeOffset="38877.8594">8399 4538 1440 0,'0'-14'128'0,"0"1"-103"16,0 3-25-16,0-1 0 0,-3 3 141 0,3 0 23 15,-3 3 5-15,3 5 1 0,-3-3-91 0,-3 6-19 16,-3 2-3-16,0 3-1 0,-3 5-39 0,0 3-8 16,-6 3-1-16,0 2-8 0,-2 5 9 0,-1 1-9 15,0 2 0-15,-3 3 9 0,3 2 2 0,-3-2 0 16,1 2 0-16,5 3 0 0,0-2-11 0,6-1 0 16,0 3-10-16,6-5 10 0,3-3 0 0,3 0 0 15,6 0 0-15,3-2 0 0,0-4-18 0,6-1 2 16,3-7 1-16,6-1 0 15,-1-6-135-15,1-3-27 0,3-5-6 0</inkml:trace>
  <inkml:trace contextRef="#ctx0" brushRef="#br0" timeOffset="39276.913">8958 3977 288 0,'-6'-3'25'0,"3"0"-25"0,3 3 0 0,0 0 0 16,-6-2 361-16,6 2 67 0,-3 5 14 0,3 6 2 16,0-3-318-16,0 7-64 0,0 7-13 0,3 4-2 15,0 1-19-15,0 4-3 0,3 9-1 0,-3 5 0 16,0 0 5-16,0 3 1 0,0-1 0 0,-3 3 0 16,0 3-18-16,0 3-3 0,0-1-1 0,0-2 0 15,-3-2-8-15,0-1 10 0,3-8-10 0,-3-5 10 16,0 0-10-16,-3-5 8 0,0-5-8 0,0-4 8 15,-2-4 0-15,2-3-8 0,-3-6 12 0,3-2-4 16,6-8 9-16,0 0 2 0,-6 3 0 0,3-8 0 0,3-6 12 16,6-2 2-16,-3-3 1 0,6-3 0 0,0 1-22 15,5-6-4-15,4 0 0 0,3 0-8 0,0 1 16 0,0 2-3 16,6 2-1-16,-4 3 0 0,4 0 18 0,-3 6 3 16,-3 2 1-16,0 8 0 0,-3 0-34 0,-1 5 0 15,-2 0 0-15,3 3 0 0,0 5 0 0,0 1 0 16,0 2 0-16,3 2 0 0,-4 1 0 0,7-1 0 15,0 3 0-15,0 0 0 16,-3 1-188-16,0-1-32 0,14 21-7 0,-11-13-1 0</inkml:trace>
  <inkml:trace contextRef="#ctx0" brushRef="#br0" timeOffset="44689.2415">11334 4596 115 0,'0'0'0'0,"0"0"10"15,-3-3-10-15,0 1 0 0,-3 2 0 0,6-6 0 0,-3 4 219 0,3-1 41 0,-3 0 9 0,3 1 2 16,3-6-163-16,-3 0-32 0,3 2-6 0,0-1-2 16,3-4-35-16,0 0-7 0,3 1-2 0,-1-1 0 15,-2-2 18-15,6 0 3 0,-3-3 1 0,3 3 0 16,3-3-16-16,-3 0-3 0,3 0-1 0,0 3 0 15,3-3-4-15,-4 0-1 0,4 3 0 0,-3-3 0 16,0 0-5-16,0 0 0 0,-3 0-1 0,3 6 0 16,-3-1-5-16,0 1-1 0,-4 2 0 0,4 2 0 15,-3 1-9-15,0 2 8 0,-3-2-8 0,0 5 8 16,0 3-8-16,0-1 0 0,0 4 0 0,-3 4-11 16,0 4 11-16,-3 1 0 0,0 4 0 0,0 2-8 15,-6 6 8-15,-3 2 0 0,0 0 0 0,-3 5 0 16,0 3 0-16,-6 11 0 0,4-1 0 0,-1-2 0 15,3-5 0-15,0-6 0 0,6-2 0 0,0-5 0 16,3-6 0-16,0-3 0 0,3-4 0 0,0-1 0 0,0-5 15 16,0-8-2-16,0 0 0 0,6 5 0 0,-6-5 15 0,6 3 2 15,0-1 1-15,3 1 0 0,0-3 7 16,0 0 2-16,0 0 0 0,0-5 0 0,5 2-11 0,1-2-1 16,0 2-1-16,0-5 0 0,3 3-7 0,0-3 0 15,0 0-1-15,0-3 0 0,-1 1-2 0,1-3 0 16,3-3 0-16,0 0 0 0,0-3 19 0,0 1 3 15,2-3 1-15,-2-6 0 0,3 1-22 0,-3-1-4 16,3-2-1-16,2-3 0 0,-2 3-4 0,3 0-1 16,3-3 0-16,-6 1 0 0,2-1-8 0,-8-2-9 15,0 2 9-15,0 3-13 16,3 2-91-16,0 6-19 0,-6 3-3 0,-1 2-888 0</inkml:trace>
  <inkml:trace contextRef="#ctx0" brushRef="#br0" timeOffset="45085.4055">12512 4477 1094 0,'6'-8'97'0,"3"0"-77"0,6 0-20 0,-3-3 0 16,3 1 32-16,0-3 4 0,3-1 0 0,0 1 0 15,-1-3 24-15,1 3 6 0,-3-3 1 0,-3 0 0 0,3 0-17 0,-3 3-3 16,0-3-1-16,-3 0 0 0,0 1-17 0,-1-1-3 16,-2-3-1-16,-3 3 0 0,0 3 3 0,-3 0 1 15,3 0 0-15,-3-1 0 0,0 4-7 0,-3-1-2 16,-3 1 0-16,0-1 0 0,1 3 13 0,-4 3 3 16,-3 2 0-16,0 0 0 0,0 6-36 0,-6 0 0 15,-3 2 0-15,0 6 0 0,1-1 0 0,-1 9 0 16,0-1 0-16,-3 6 0 0,6 3 21 0,0 2-2 15,3 0-1-15,4 2 0 0,-1 1 6 0,3 0 0 16,3-3 1-16,0 3 0 0,6-3-10 0,0-5-3 16,6 2 0-16,3-2 0 0,0 2-1 0,3-2-1 15,2-5 0-15,4 2 0 0,0-2-10 0,0-6 12 16,3 3-12-16,-3-3 12 16,0-3-120-16,2 1-24 0,1-6-5 0,0-2-1 15</inkml:trace>
  <inkml:trace contextRef="#ctx0" brushRef="#br0" timeOffset="45468.3676">13126 4236 1105 0,'0'0'48'0,"0"0"12"0,0 0-48 0,2-5-12 0,-2 5 0 0,0 0 0 15,3-6 79-15,-3 6 13 0,0 0 4 0,6-5 0 16,-6 5 0-16,0 0 0 0,0 0 0 0,0 0 0 0,0 0-52 15,0 0-11-15,0 0-1 0,0 8-1 16,3 3 1-16,-3 2 1 0,-3 3 0 0,0 2 0 16,6 1-4-16,-3 2-1 0,-3 3 0 0,3 0 0 0,-3-1-4 0,3 1-2 15,0 3 0-15,0-1 0 0,-3 1 10 16,3-4 1-16,0 1 1 0,3-3 0 0,-3 3 8 0,0-5 2 16,-3-3 0-16,3-1 0 0,3-4-29 15,-3 0-6-15,0-3-1 0,0-3 0 0,0-5 13 0,0 0 3 16,0 0 0-16,0 0 0 0,0 0 12 0,0 0 4 15,0 0 0-15,-3-8 0 0,3 0-20 0,0-3-3 16,3-2-1-16,0 0 0 0,-3 0-6 0,6-3-2 16,3 0 0-16,3-3 0 0,-3 1-8 0,6-3 0 15,0-3 0-15,6 0 0 0,-3 3 0 0,2-3 0 16,4 0 0-16,0 1 0 0,0-4 0 0,0 1-11 16,3-4 3-16,-1 1 0 15,4 3-91-15,-3-1-17 0,0 4-4 0,5 1-1006 0</inkml:trace>
  <inkml:trace contextRef="#ctx0" brushRef="#br0" timeOffset="45710.5256">13771 4122 1267 0,'3'-5'112'0,"6"2"-89"0,0-2-23 0,3 2 0 15,3-2 90-15,0 0 14 0,6-3 2 0,6 3 1 16,-1-3-11-16,1 0-3 0,3-3 0 0,0 0 0 0,-1 1-32 0,4 2-6 16,-3-3-2-16,3 3 0 0,-4-2-40 0,4 2-13 15,-3 3 8-15,3-1-8 0,-7 1 0 0,4 2 8 16,-3-2-8-16,0 2 0 16,0-2-134-16,-4 0-34 0,25 0-6 0,-18-6-2 15</inkml:trace>
  <inkml:trace contextRef="#ctx0" brushRef="#br0" timeOffset="46449.0973">14462 3503 1785 0,'-9'-10'159'0,"9"10"-127"0,0 0-32 0,0 0 0 15,0 0 0-15,0 0-20 16,-6 10 4-16,-3-5 0 0,-3 9 64 0,0 1 12 15,-3 7 4-15,1 4 0 0,-1 6 0 0,-3 2 0 0,0 6 0 16,0 5 0-16,-3 0-8 0,3 0-2 0,1 3 0 0,2 2 0 16,0 0-35-16,3-2-7 0,3-1-2 0,0 4 0 15,3-6-10-15,3-6 0 0,-3 1 0 0,6 0 0 16,-3-9 27-16,0 1 3 0,0-5 1 16,3 2 0-16,-3-3-31 0,3-2 0 0,0 2 0 0,0-2 0 15,0-5 12-15,0 2-3 0,3-3-1 0,0-2 0 16,3-2-8-16,0-1 0 0,-3-3 0 0,3 1 0 15,3-3 0-15,0 0 8 0,0-6-8 0,0 4 8 16,3-1-8-16,0-2 0 0,5-3 0 0,1-3 0 16,0 0 10-16,6-2 0 0,0 0 0 0,0-3 0 15,-1-3-10-15,1 3 0 0,6-2 0 0,-3-1 8 16,3 1-8-16,-4-4 0 0,1-4 0 0,0-1-11 0,-3-2 11 16,-3 0 0-16,-1-3 0 0,4-2 0 0,-6-3 0 0,3 0 0 15,-3-1 0-15,0-1 0 0,2-1 8 0,-2 0 3 16,-3 3 1-16,0 0 0 0,-3 0-12 0,-3 5 0 15,0 3 0-15,-3 2 0 0,0 6 0 0,-3 3 0 16,-3-1 0-16,3 3 0 0,-3 0 0 0,0 8-11 16,0 0 3-16,0 0 0 0,-6 0 8 0,-3 0-8 15,-3 5 8-15,3 1-8 0,0 2 0 0,0 2 0 16,-3-2 0-16,3 8 0 0,-3 3 8 0,3 4 0 16,1-2 0-16,-1 6 0 0,0-1 0 0,3 4 0 15,0-4 0-15,3 0 0 0,3-2 0 0,-3 0 0 16,3-3 0-16,0 0 0 0,3-5 0 0,0-3 0 15,0 1 0-15,3-4 0 0,-3 1 0 0,3-1 0 0,0-4 0 0,3-1 0 16,-1-2 0-16,4-1 11 0,3-4-3 0,3-1 0 16,3-2 20-16,3-3 3 0,3 0 1 0,-1-5 0 15,4-1-41-15,0 1-8 0,0-3-2 0,-1 0 0 16,1-2 19-16,0 2 0 0,0-2 0 0,-7 4 0 16,4 1 28-16,0 0 8 0,0 2 3 0,0 1 0 15,-4 2-11-15,1 5-3 0,-3 0 0 0,3 3 0 16,-6 6-25-16,0 2 0 0,-3 2 0 15,-1 6 0-15,1 0 0 0,-3 3 0 0,0-1 0 0,0 6 0 16,-3-3-15-16,3 0-8 0,-3 6-1 0,6-1-1 16,-3-2 40-16,-1-3 8 0,-2 0 1 0,3 3 1 15,0-5-71-15,0 2-14 16,-3-8-4-16,0 0 0 0,0 0-153 0,0-5-31 16,6 3-7-16,-15-11-1 0</inkml:trace>
  <inkml:trace contextRef="#ctx0" brushRef="#br0" timeOffset="46719.6632">15879 3990 1882 0,'0'0'41'0,"0"0"9"0,0 0 2 0,-3 0 1 0,3 0-42 0,0 0-11 15,-9 0 0-15,0 5 0 0,-3 3 56 0,-3 3 10 16,0 2 2-16,-6 3 0 0,-2 5 10 0,-1 5 2 15,0 4 1-15,-3 4 0 0,3-2-30 0,-2-1-7 16,2 7 0-16,-6-4-1 0,3 0-18 0,-2 1-3 16,-4-1-1-16,3 0 0 0,0-2 24 0,3 0 5 0,-2 0 1 15,-1 2 0-15,3-2-41 0,3-3-10 0,1 3 0 16,2-6 0-16,3-2 0 0,0-3 0 0,3-2 0 16,3-3 0-16,3-1-141 15,0-4-31-15,3 0-5 0,0-1-555 0,3-2-110 0</inkml:trace>
  <inkml:trace contextRef="#ctx0" brushRef="#br0" timeOffset="48633.6528">16751 3813 727 0,'-24'0'32'0,"15"0"7"0,9 0-31 0,-9 0-8 16,-9 5 0-16,4 0 0 0,-1 1 85 0,-3 1 16 15,0 4 3-15,-3 2 1 0,-3 1-23 0,3 4-5 16,-2 1-1-16,2 4 0 0,-3 1 0 0,0 5 0 16,0 6 0-16,4 2 0 0,2 0-9 0,0 2-3 15,3 1 0-15,3-8 0 0,3 2-3 0,3-2-1 0,3 2 0 0,3-2 0 16,0 3-13-16,3-4-3 0,3-2-1 0,3 11 0 16,3-5-26-16,-3-4-5 0,3-2 0 0,3 0-1 15,-3-2-1-15,-1-3 0 0,4 0 0 0,-3-3 0 16,3-3-10-16,0-2-11 0,0-3 3 0,-3 1 0 15,0-1-208-15,0-5-42 16</inkml:trace>
  <inkml:trace contextRef="#ctx0" brushRef="#br0" timeOffset="49090.5669">17194 4027 1443 0,'6'-19'64'0,"-3"14"13"0,-3-3-61 0,3 0-16 16,-3 0 0-16,9 0 0 0,3 3 88 0,-3 2 14 15,-3-2 3-15,6 5 1 0,3 0-37 0,3 5-7 16,-6 3-2-16,0 3 0 0,-4 5-32 0,4 2-8 16,3 9 0-16,-3 2-1 0,-3 3 6 0,0 2 2 15,0 3 0-15,-3 0 0 0,0 0-27 0,0-2 0 16,0-6 0-16,-3 0-11 0,3 0 43 0,-3-5 9 15,-3 0 2-15,0-3 0 0,3 0-28 0,0-3-6 16,-6-7-1-16,0 2 0 0,0-2-8 0,0-3 0 16,3 0 0-16,0-8 0 0,0 0 28 0,0 0 3 15,0 0 1-15,0 0 0 0,0 0-7 0,3-8-1 0,3-3 0 16,3-5 0-16,0 0-12 0,2-2-4 16,-2-6 0-16,3 0 0 0,3-2 20 0,3-3 3 0,-3 0 1 15,6-3 0-15,9 0-32 0,-7-2 0 0,1 5 0 0,3-3 0 16,0 3-20-16,2 2 0 0,1 3 0 0,0 3 0 15,-6 8 20-15,-3 0 0 0,-3 5 0 0,-4 3 9 16,1 5-9-16,-3 5 0 0,-3 8 0 0,-3 0 0 16,0 3 0-16,0 3-11 0,-3 2 3 0,3 3 0 15,-3 2 8-15,3 3 0 0,0 0 0 0,3 1 0 16,0-1 0-16,0 0 0 0,2 0 0 0,-2 0 0 16,3 0-48-16,-3 0-10 15,0 0-2-15,0 0-681 0,-3-2-136 0</inkml:trace>
  <inkml:trace contextRef="#ctx0" brushRef="#br0" timeOffset="49453.4564">18647 4125 1555 0,'6'-8'138'0,"-3"0"-110"15,3-3-28-15,-3 3 0 0,0 3 97 0,3 0 15 16,-3 0 2-16,-3 5 1 0,0 0-47 0,0 0-10 15,-6 10-2-15,0 6 0 0,-3 0-44 0,3 2-12 0,-3 6 0 0,3 3 0 16,0-1 0-16,0 1 10 0,0-1-10 0,3 3 10 16,3-5-10-16,0 0 0 0,3-3-10 15,0 0 10-15,3-2-10 0,3-6 10 0,-3-3-10 0,3 1 10 16,0-6-9-16,3-2 9 0,0 0-8 0,0-3 8 16,0-3 0-16,2 0 0 0,-2-2 0 15,3 0 0-15,-3-3 0 0,0-3 0 0,0 1 0 16,0-4 8-16,-3 1 1 0,3 0 1 0,-3-3 0 15,0-2 0-15,-3 2 18 0,-1-3 4 0,-2 1 1 0,3-1 0 16,-6 1-2-16,0 2-1 0,0 3 0 0,-3-3 0 16,0 2-1-16,-3 1 0 0,4 0 0 0,-1 5 0 15,-3 3-5-15,0-3-2 0,0 3 0 0,6 5 0 16,-3 0-22-16,-3 0-16 0,0 5 2 0,-3 3-749 16,3 0-149-16</inkml:trace>
  <inkml:trace contextRef="#ctx0" brushRef="#br0" timeOffset="50251.3015">19623 4030 1324 0,'21'-32'59'0,"-12"19"12"0,0-6-57 0,3 3-14 16,0-2 0-16,3 2 0 0,-6 0 156 0,3 3 28 15,-3 0 5-15,-4 5 2 0,1-3-107 0,-3 3-20 16,0 3-5-16,-3-1-1 0,0 1-31 0,-3 3-7 0,-3 2 0 0,-2 0-1 31,-1 2-38-31,-6 3-7 0,0 6-2 0,-9 0 0 0,-3 5 28 0,0-1 0 16,4 7 0-16,-4 1 0 0,0 1 0 0,0 3 0 0,3-1 0 16,4 6 0-16,2-6 20 0,3 6 8 0,0-5 3 0,6 2 0 31,0-3-50-31,6-2-9 0,0 0-3 0,3-6 0 0,3-2 31 0,0-3 0 0,6-2 0 0,0-3 0 15,-3-3 24-15,6 0 12 0,3-2 1 0,3-3 1 16,-4-3-27-16,1-2-11 0,9 0 8 0,0-6-8 16,-3 3 11-16,3-5-3 0,-7-3-8 0,4-2 12 15,0-1 3-15,-3-2 0 0,0-3 0 0,-3 0 0 16,0-2 12-16,0-3 2 0,2-3 1 0,1-5 0 16,3 3-48-16,0-3-10 0,3-6-1 15,3-2-1-15,-4 3 30 0,4-3 0 0,3 3 0 0,0-1 0 16,-7 6 45-16,-2 3 15 0,0 5 4 0,0 2 0 15,-3 6-103-15,-6 3-20 0,-3 4-4 16,0 4-1-16,2-1 52 0,-5 3 12 0,-3 0 0 0,0 6 0 0,-3 2 0 16,0 0 0-16,0 0 0 0,0 0 0 0,0 0 0 0,-3 5 0 15,-6 6 0-15,1 2 0 0,-7 0 14 16,-3 3 6-16,0 5 0 0,-3 6 1 0,0-1-33 0,-3 3-8 16,1 5 0-16,-1 6-1 0,0 0 32 0,0 2 6 15,6 1 2-15,1 2 0 0,2-6-31 0,6 1-5 16,3 0-2-16,3-1 0 0,3-2 19 0,3-2 0 15,0-4 0-15,9 1 0 0,-3-8 12 0,2-3 7 16,7-2 1-16,3-3 0 0,-3-3-32 0,3-3-7 16,3-2-1-16,2-5 0 0,1 0 42 0,0-3 8 0,0-3 2 15,3-2 0-15,-4-3-14 0,1-3-2 0,3-2-1 16,-3-3 0-16,0 0 1 0,-1-2 1 0,4-1 0 0,-3 1 0 16,-3-4 1-16,-1 1 0 0,4-3 0 0,0 1 0 15,-3 1-29-15,-3 1-5 0,-3 0-2 0,-4 3 0 16,1 4 45-16,-9 1 9 0,3 0 1 0,-3 2 1 15,-3 3-10-15,0 0-1 0,-6 3-1 0,0 3 0 16,-3-4-26-16,-3 6 0 0,-6 0 0 0,1 6 0 16,-7-4 0-16,3 6-11 0,3-3 1 0,-3 6 0 15,-3 2 10-15,0 0 14 0,7 1-3 0,-1 4-1 16,3 1-18-16,0-1-4 0,3 3-1 0,6 1 0 16,0 1 21-16,6-1 4 0,3 1 0 0,3 1 1 15,6 0-24-15,0 0-5 0,-4-3 0 0,7-2-1 16,0-1-15-16,3-2-4 0,3-3 0 0,0 3 0 15,-4-5-184-15,4-1-38 0,0-2-7 0</inkml:trace>
  <inkml:trace contextRef="#ctx0" brushRef="#br0" timeOffset="50570.7222">21555 3410 1728 0,'15'-5'76'0,"-9"0"16"0,0 5-73 0,3 5-19 16,0 0 0-16,0 6 0 0,3 2 55 0,-3 6 7 16,-1 2 2-16,1 8 0 0,0 0 39 0,0 6 8 0,-3 2 1 0,-3 2 1 15,0 1-27-15,-3 2-6 0,-3 3 0 0,0 0-1 16,0 0-37-16,-3-5-7 0,-3 2-2 0,0 3 0 15,-2-2-1-15,-1-1-1 0,0 0 0 0,-3 3 0 16,-3-5-31-16,0-3-12 0,-6 0 1 0,6-8 0 16,-2 0 11-16,-4 3 16 0,-6 0-4 0,0-3-1 15,-5 3-130-15,2-1-25 16,0 1-6-16,-3 8-1 0,7-6-99 0,2-5-20 0,-15 16-4 16,15-21-1-16</inkml:trace>
  <inkml:trace contextRef="#ctx0" brushRef="#br0" timeOffset="53813.1013">22814 4167 1116 0,'-6'-8'24'0,"-3"3"6"0,9 0 1 0,0-3 0 0,-3 2-31 0,3-1 0 0,0-1 0 0,3 2 0 16,-3-4 92-16,9 2 12 0,-3 2 2 0,0 1 1 0,0 0-17 0,-3 0-3 15,6-3-1-15,-3 2 0 0,0 1-22 0,6 2-5 16,-3-2-1-16,0 0 0 0,3 0-9 15,-3 2-1-15,-1-2-1 0,4 2 0 0,-6 0-19 0,3 3-4 16,-3-2-1-16,3 2 0 0,-3 0-37 0,-3 0-7 16,3 0-2-16,0 2 0 0,-3 1 40 0,0 2 8 15,0 3 2-15,3 0-692 16,-3 5-139-16</inkml:trace>
  <inkml:trace contextRef="#ctx0" brushRef="#br0" timeOffset="53984.2309">22865 4466 1094 0,'-3'-5'48'0,"3"5"11"0,0 0-47 0,0 0-12 0,0 0 0 0,0 0 0 15,0 0 143-15,0 0 26 0,0 0 6 0,0 0 1 16,0 0-86-16,0 0-17 0,0 0-3 0,0 0-1 16,0 8-42-16,0-8-9 0,3 5-2 0,-3 3 0 15,0-8-27-15,3 8-5 0,-3 0-2 0,0 0-868 16</inkml:trace>
  <inkml:trace contextRef="#ctx0" brushRef="#br0" timeOffset="55864.7882">4815 7239 954 0,'6'-16'42'0,"-6"11"9"0,3-3-41 0,0 0-10 0,3 0 0 0,-3-3 0 0,6 4 52 0,0-1 8 16,-3 0 1-16,3 0 1 0,-4 0-14 0,1 2-4 16,-6 6 0-16,0 0 0 0,3-2-14 0,-3 2-3 15,6-3-1-15,-6 3 0 0,0 0 10 16,0 8 1-16,-3 3 1 0,0 5 0 0,-3 2 20 0,3 3 4 15,-5 6 1-15,-4 10 0 0,3 2-15 0,-6 6-4 16,0 3 0-16,0 8 0 0,-3 2-2 0,0 5-1 16,0 6 0-16,-2-3 0 0,-1-5-10 0,0 3-3 15,0-6 0-15,3 0 0 0,0 0-4 0,1-2 0 16,-4-6-1-16,3-2 0 0,3-6-2 0,0-5 0 16,0-5 0-16,3-6 0 0,3-2-1 0,0-3-1 0,-2-5 0 15,2-3 0-15,3-2-3 0,0 0 0 0,0-6 0 0,0 0 0 16,6 0-4-16,-3-2-2 0,0-6 0 0,-3 3 0 15,6 0 4-15,0-8 1 0,0 1 0 16,-3-7 0-16,3 1-6 0,0-5-1 0,3-6 0 0,-3 0 0 16,3-5-8-16,3 0 8 0,-3-6-8 0,3-2 8 15,-3-8-8-15,3 0 0 0,3 0 0 16,3-5 0-16,-4 0 0 0,7-8 0 0,0-3 0 0,3 0 0 16,0 0 0-16,0 3 0 0,3-6-8 0,2 1 8 15,-2-1-10-15,3 3 10 0,0 1-13 0,0 7 5 16,-3 5-2-16,-1 3 0 0,4 3 0 0,-3 7 0 15,-3 1 10-15,-3 8 0 0,3 2-9 0,-6 3 9 16,-1 2 0-16,1 6 0 0,-3 2-9 0,0 6 9 16,0 0 0-16,0 2 0 0,-6 3-8 0,6 3 8 0,-9-3 0 15,0 0 0-15,9 13 0 0,0 0 0 0,0 3-16 0,0 2 0 16,-3 4 0-16,0 1 0 0,3-1 16 0,-3 4 0 16,2 6 0-16,-2 0 0 0,0-1 0 0,0 9 8 15,3 2 0-15,-3 3 1 0,-3 0-1 0,3 3-8 16,-3 2 12-16,0 6-4 0,3-3 3 0,-3 0 0 15,0 5 0-15,-3-5 0 0,0-3 8 0,0-2 1 16,0-3 1-16,0-3 0 0,-3-2-5 0,0-3-2 16,0 0 0-16,0-8 0 0,0 0-6 0,3-3-8 15,-3-4 11-15,0 1-11 0,0-4 8 0,0-1-8 16,0-2 0-16,0 0 0 0,0 0-15 0,-3-5-6 16,3-1-2-16,0-2 0 15,-3-3-56-15,3 3-11 0,3-8-2 0,0 0-1 16,0 0-23-16,0 0-4 0,-6-2 0 0,3-1-776 15</inkml:trace>
  <inkml:trace contextRef="#ctx0" brushRef="#br0" timeOffset="56077.2778">4610 7935 1209 0,'-9'-8'53'0,"9"8"12"0,-6-5-52 0,3-3-13 0,3 2 0 0,0 1 0 0,0 5 55 0,6-5 8 15,-3 0 1-15,3-3 1 0,0 5 8 0,2-2 2 16,1-1 0-16,3 1 0 0,0 5-21 16,3-3-4-16,3 1-1 0,0-1 0 0,3 3-29 0,2 3-5 15,4-3-2-15,3 2 0 0,-3 1-22 0,6 0-5 16,2-1-1-16,1-2-549 16,0 3-111-16</inkml:trace>
  <inkml:trace contextRef="#ctx0" brushRef="#br0" timeOffset="56665.5642">5976 7287 1566 0,'-3'-16'34'0,"0"10"7"0,0-1 2 0,0 1 1 0,-3-4-35 0,3 2-9 0,-6 2 0 0,3 1 0 15,-3 0 66-15,-3 0 11 0,0 2 3 0,0 0 0 16,-2 1-47-16,-4 2-9 0,0 2-1 0,0 4-1 16,-3 1-22-16,0 1 8 0,-2 3-8 0,-4 2 0 15,0 6 0-15,3 5 0 0,-3-1 0 0,-2 4 0 16,5 2 25-16,-3 0 1 0,0 3 0 0,3 0 0 16,-2-1 27-16,5 4 6 0,3 4 1 0,0-2 0 15,3 0-37-15,6 1-7 0,0-1-2 0,6 2 0 16,0-2-2-16,3-2 0 0,6-1 0 0,-3-5 0 15,3 0 2-15,3-2 0 0,-3-1 0 0,3-7 0 16,3-3-6-16,0-3 0 0,0-5-8 0,-3 0 12 16,3-6 1-16,-1 1 0 0,1-8 0 0,0-3 0 15,3-5 2-15,0-3 0 0,0-3 0 0,3-2 0 0,0-5-3 16,0-4 0-16,-4-4 0 0,4-3 0 0,3-5 0 16,-3-1-1-16,3-7 0 0,0 0 0 0,-4-3-11 0,4 0 0 15,-3-5 0-15,3-6 0 0,3-2 0 0,0 0 0 16,-1 0 0-16,-2 2 0 0,0 1 0 0,-3 2 10 15,3 0-10-15,-3 3 10 0,-3 5-10 0,2 5 0 16,-5 3 0-16,3 8 0 0,-6 6 0 0,0 7 0 16,0 5 0-16,-6 6 0 0,-3 0 0 0,0 7 0 15,0 6 0-15,0 0 0 0,-9 11 0 0,0 8 0 16,-3-1 0-16,0 11 0 0,-3 8 0 0,4 0 0 16,-4 8 0-16,-3 0 0 0,6 3 0 0,0-1 0 15,0 4-9-15,3 4 9 0,0-2 19 0,0 0 10 16,6 3 3-16,-3 2 0 0,3-5-32 0,3 0 0 15,0-3 0-15,0 0 0 0,3 3 0 0,-3 0 0 16,3-8 0-16,0 3 0 16,0-6-64-16,-3 0-18 0,3 1-4 0,0-6-667 0,-3-5-134 0</inkml:trace>
  <inkml:trace contextRef="#ctx0" brushRef="#br0" timeOffset="57060.1509">6309 7657 1882 0,'0'0'41'0,"0"0"9"0,0 0 2 0,0 0 1 0,-3-8-42 0,0 3-11 16,3-3 0-16,-3 3 0 0,3-6 60 0,0 3 9 16,0-3 3-16,0 1 0 0,3-3-19 0,3 2-3 15,-3 1-1-15,3-4 0 0,3 4-27 0,0-4-6 16,-3 1 0-16,6 0-1 0,-3 2 13 0,3 1 4 15,-3 2 0-15,3 0 0 0,-1 3-20 0,1 2-3 16,-3 0-1-16,3 6 0 0,0 0-8 0,-3 2 0 16,0 3 0-16,0 2 0 0,0 6 8 0,-3 0 5 15,-3 5 2-15,3 3 0 0,-3 3 12 0,0-1 2 16,0 6 1-16,-3 0 0 0,0 5-6 0,0 0-2 16,0-3 0-16,-3 1 0 0,3-6-3 0,0 2-1 15,-3-4 0-15,3 2 0 0,0 0-5 0,-3-3-1 16,-3 1 0-16,3-6 0 0,-6 3 11 0,0-3 1 15,0-2 1-15,0-6 0 0,-3 0-25 0,0-2 0 16,-6-6 0-16,3 3 0 16,-5 0-30-16,-4-6-11 0,0 4-3 0,-3-4 0 15,6 1-78-15,1-3-16 0,-1 3-3 0,3-6-1 16,0-2-56-16,3-3-11 0</inkml:trace>
  <inkml:trace contextRef="#ctx0" brushRef="#br0" timeOffset="57225.736">6393 6906 2289 0,'0'-8'50'0,"3"0"10"0,2 2 3 0,1 1 2 0,0 3-52 0,0-1-13 16,3 3 0-16,-3 0 0 0,-3 8 9 0,3 0-1 16,0 0 0-16,-3 2 0 15,0 1-120-15,0 5-25 0,-3 0-5 0</inkml:trace>
  <inkml:trace contextRef="#ctx0" brushRef="#br0" timeOffset="58137.0395">7857 6760 982 0,'0'-16'44'0,"3"11"8"0,-3 0-41 0,0-1-11 16,0 1 0-16,0 5 0 0,0-5 88 0,0 5 16 15,0 0 4-15,0 0 0 0,-6 8-24 0,-3 2-5 16,0 4-1-16,-6 4 0 0,0 3-8 0,-2 6-2 16,-7 4 0-16,-6 6 0 0,0 6-6 0,0-1-2 15,4 0 0-15,-4 6 0 0,0 2-10 0,3 6-2 16,1-1-1-16,2-2 0 0,6-2-2 0,3 2 0 16,0-6 0-16,3 1 0 0,6-1-21 0,3-2-5 15,0 0-1-15,0 0 0 0,6-2-18 0,0-4 8 16,3 1-8-16,3-3 0 0,-3 0 0 0,0-2 0 15,6-4 0-15,-3 4-749 16,-3-6-143-16</inkml:trace>
  <inkml:trace contextRef="#ctx0" brushRef="#br0" timeOffset="58726.9799">8033 7313 1209 0,'-6'-18'53'16,"3"7"12"-16,-3-2-52 0,0 0-13 0,0-3 0 0,6 2 0 15,0-1 136-15,3 1 25 0,-3 1 5 0,6 0 1 0,6-6-94 0,-3 6-18 16,0 0-4-16,2 0-1 0,7-1-22 0,0-1-5 16,0 4-1-16,0 0 0 0,0 3-5 0,0 1-1 15,-4 4 0-15,4 0 0 0,-6 3-16 16,3 3 0-16,-3 0 8 0,-3 4-8 0,-3 4 0 0,0 5 0 15,-3 0 0-15,-3 5 0 0,0 5 32 0,0 4-1 16,0 1 0-16,0 6 0 0,0-2-23 0,0-4-8 16,3 4 0-16,-3-1 0 0,6-2 8 0,0-3-8 15,0 0 0-15,0-2 0 0,0-1 9 0,3-2-9 16,-4-6 8-16,1-2-8 0,3 3 10 0,-3-9-10 16,0-2 12-16,0 0-12 0,0 0 13 0,0-2-4 15,-6-6-1-15,6 0 0 0,0 0 6 0,3-3 1 16,-3 0 0-16,0-5 0 0,0 0 11 0,6-5 2 15,-3 3 1-15,0-6 0 0,2 0-13 0,1-3-4 16,3 1 0-16,3-6 0 0,-3-3-2 0,0-2-1 0,-3-5 0 16,3 0 0-16,0-1 2 0,2-2 0 0,1-8 0 15,3 3 0-15,-6 0-11 0,3 2 0 0,3 0 0 16,-3 0 0-16,-1 1 0 0,-2 2 0 0,3 2 0 16,-3 6 0-16,0 3 0 0,-3 7 8 0,-3 3-8 15,-3 3 8-15,-3 5-8 0,3 6 0 0,-6 2 0 0,0 0-11 16,6 7 11-16,-3 7 0 0,-3 2 0 0,0 7 0 15,3 4 0-15,-6 2 0 0,0 5 0 0,0-2 0 16,0 0 24-16,0 5 6 0,0 8 2 0,0 0 0 16,3-5-32-16,3 2 0 0,0-2 0 0,0-1 0 15,0-2 12-15,0-2-3 0,3-1-1 0,2-2 0 16,-5-3-8-16,6 0 0 0,3 0 0 0,0-8 0 16,3-2-32-16,-6-6-6 0,3-2-1 15,0-1 0-15,0-4-74 0,0-1-15 0,-3-5-4 0,-1-3-892 16</inkml:trace>
  <inkml:trace contextRef="#ctx0" brushRef="#br0" timeOffset="59013.5425">9354 6591 2034 0,'-3'-3'44'0,"-3"0"10"0,0-2 2 0,6 5 1 0,0 0-45 0,0 0-12 15,0 0 0-15,0 0 0 0,0 0 53 0,6 5 9 16,3 3 2-16,3 3 0 0,3 5-23 0,3 2-4 16,0 9-1-16,0-1 0 0,-1 9 8 0,-5 2 2 15,3 0 0-15,0 5 0 0,0-5 5 0,0 6 1 16,-3-1 0-16,-3 0 0 0,0 1 3 0,3 1 1 0,-6 1 0 0,-1 0 0 16,-2 0-27-16,0 0-5 0,-3-2 0 15,0-4-1-15,-3-2-14 0,0-2-9 0,0-3 12 0,1 2-12 16,-4-5 9-16,-3 0-9 0,3-5 0 0,-3 0 9 15,3 0-84 1,0-3-17-16,0-8-3 0,-3 0-1170 0</inkml:trace>
  <inkml:trace contextRef="#ctx0" brushRef="#br0" timeOffset="64691.88">11732 7112 172 0,'0'0'8'0,"0"0"1"0,0 0-9 0,0 0 0 16,0 0 0-16,0 0 0 0,3-3 128 0,-3 3 24 16,0 0 5-16,0 0 1 0,0 0-82 0,0 0-17 15,3-5-3-15,-3 5-1 0,0 0-33 0,0 0-6 16,3-3-2-16,-3 3 0 0,0 0-14 0,0 0 0 15,0 0 0-15,0 0 0 0,0 0 28 0,0 0 4 16,0 0 0-16,0 0 0 0,0 0-16 0,0 0-4 16,0 0 0-16,0 0 0 0,0 0 7 0,0 0 1 15,0-5 0-15,0 5 0 0,0 0 12 0,0 0 2 16,0 0 1-16,0 0 0 0,0 0-8 0,0 0-2 0,0 0 0 0,0 0 0 16,0 0-13-16,0 0-4 0,0 0 0 0,0 0 0 15,0 0-8-15,0 0 0 0,0 0 0 0,0 0 0 16,0-3 8-16,0 3 0 0,0 0 0 0,0 0 0 15,0 0 10-15,0 0 2 0,0 0 0 0,0 0 0 16,0 0-20-16,0-2 0 0,0 2 0 0,0 0-9 16,0 0 9-16,0 0 11 0,0 0-3 0,0 0 0 15,0 0 5-15,0 0 1 0,0 0 0 0,0 0 0 16,0 0-14-16,0-3 9 0,-3-2-9 0,3 5 8 16,0 0 8-16,0 0 0 0,0 0 1 0,0 0 0 15,0 0-17-15,0 0 10 0,0-3-10 0,0 3 8 0,0 0-8 16,0 0 12-16,0 0-12 0,0 0 12 0,0 0 1 0,0 0 1 15,0 0 0-15,0 0 0 0,0 0-14 0,0 0 0 16,0 0 0-16,0 0 0 0,0 0 0 0,0 0 0 16,0 0 0-16,0 0 0 0,0 0 0 0,0 0 0 15,0 0 0-15,0 0 0 0,0 0 0 0,0 0 0 16,0 0 0-16,0 0 0 0,0 0 0 0,0 0 0 16,0 0 0-16,0 0 0 0,0 0 0 0,0 0 0 15,-6 0 0-15,6 0 0 0,0 0 0 0,0 0 0 16,0 0 0-16,0 0 0 0,0 0 0 0,0 0 0 15,0 0 0-15,0 0 0 0,0 0 0 0,0 0 0 16,0 0 0-16,0 0 0 0,0 0 8 0,0 0 1 16,0 0 1-16,0 0 0 0,0 0 6 0,0 0 2 15,3-2 0-15,0-1 0 0,0-5 0 0,3 3 0 16,0-6 0-16,3 3 0 0,-3-2 2 0,3-1 0 0,3 0 0 0,0-2 0 16,0 3-10-16,-3-4-2 0,3 1 0 15,0-3 0-15,0 3-8 0,-1-5 8 0,4 2-8 16,-3-5 8-16,0-1 0 0,0 1-8 0,3 0 12 0,-3-3-4 15,0 0-8-15,-3 1 0 0,0-1 0 16,-1 0 8-16,1 0-8 0,-6 0 0 0,0 1 9 0,0-1-9 16,-6 0 0-16,3 0 0 0,-6-2 0 0,0-1 0 15,1 3-12-15,-4-2 2 0,3 5 1 0,-6-3 0 16,3 5 9-16,-3-2-10 0,-3 3 10 0,0-1-10 16,3 6 10-16,-3 0 0 0,3 0 0 0,1 2 0 0,-1 3 0 15,-3 0 0-15,3 3 0 0,0 2 0 0,3 0 0 16,0 1 0-16,0-1 0 0,0 3 0 0,3 3 0 0,0 2-13 15,0 0 3-15,3 1 1 0,-3 2 9 0,0 0-13 16,1 0 5-16,2-1 8 0,3 4-8 0,0 0 8 16,0 4 0-16,-3 1 0 0,3 6 9 0,0 1 7 15,-3 4 0-15,3 10 1 0,3 0 6 0,-6 3 1 16,3 5 0-16,-6 2 0 0,3 3 22 0,-3 6 5 16,6 0 1-16,-3 4 0 0,-3-1 8 0,0-1 1 15,6-3 1-15,0 6 0 0,-3-5-8 0,3-3-2 16,3 0 0-16,0-3 0 0,0-2-24 0,0-6-6 15,0-5-1-15,3-3 0 0,0 1-13 0,0-4-8 16,-3-7 10-16,0 3-10 0,-3-6 0 0,5 0 0 16,-2-8 0-16,-3-2 0 15,0-3-78-15,-3-3-15 0,3-5-3 0,0 0-1 16,0 0-103-16,3-10-20 0,3-4-4 0,0-4 0 0</inkml:trace>
  <inkml:trace contextRef="#ctx0" brushRef="#br0" timeOffset="64885.209">12161 7022 1130 0,'0'0'50'0,"3"-5"10"0,-3 5-48 0,0 0-12 0,0 0 0 0,0 0 0 15,0 0 104-15,0 0 19 0,-3 10 3 0,-3 1 1 16,0-3-5-16,3 5-1 0,-3 3 0 0,-3 0 0 16,3 5-33-16,0 0-8 0,3-2 0 0,-2 2-1 15,2 3-23-15,-3-1-5 0,6-1-1 0,0 1 0 16,0-1-37-16,3-1-13 0,-3-3 9 0,3 1-9 15,0-3 8-15,2 0-8 0,-2-3 0 0,3-3-738 16,-3 1-154-16</inkml:trace>
  <inkml:trace contextRef="#ctx0" brushRef="#br0" timeOffset="65030.9616">12289 6763 1911 0,'0'-6'42'0,"3"-1"9"0,-3 1 1 0,3 1 2 0,-3 5-43 0,0 0-11 16,0 0 0-16,0 0 0 16,-3 11-65-16,0-4-15 0,-9 17-4 0,6-3 0 0</inkml:trace>
  <inkml:trace contextRef="#ctx0" brushRef="#br0" timeOffset="65399.5361">12658 6866 403 0,'6'-11'36'0,"-3"6"-36"0,0-3 0 0,0 3 0 16,-3 5 298-16,0 0 53 0,0-3 10 0,0 3 3 16,0 0-216-16,0 0-42 0,0 0-9 0,0 0-1 15,0 0-64-15,-9 5-13 0,0-2-3 0,-6 5 0 0,0 3-3 0,1-1-1 16,-1 1 0-16,-3 5 0 0,3 0 8 0,0 2 2 15,3 1 0-15,0-1 0 0,3 3 1 0,0-2 0 16,3 2 0-16,3-2 0 0,0 2-6 0,3-3-1 16,-2 3 0-16,4-2 0 0,-2-1 18 0,0 1 3 15,3-3 1-15,-3 0 0 0,3-6 15 0,0 3 3 16,-3 1 1-16,0-1 0 0,3-2-22 0,-3 2-5 16,0-3-1-16,0 4 0 0,0-4 16 0,0 1 3 15,-3-1 1-15,3 4 0 0,-3-4-25 0,0 1-4 16,3-3-2-16,-3 2 0 0,1 3-18 0,-4-2 0 15,0 0 0-15,0-1 0 16,-6 1-76-16,0-1-15 0,-3-2-3 0,0 3-755 0,-3-6-151 16</inkml:trace>
  <inkml:trace contextRef="#ctx0" brushRef="#br0" timeOffset="65621.7107">13018 6641 1875 0,'30'-11'41'0,"-15"9"9"0,0-3 2 0,3-1 0 0,0 1-41 0,-1 0-11 0,7-3 0 0,-3-3 0 16,3 3 71-16,3 0 12 0,-3 0 2 0,-1 0 1 16,1 0-68-16,0 1-18 0,0-4 0 0,3 3 0 15,-1 3 33-15,-2-3 1 0,0 2 0 0,-3 4 0 16,-3-3-50-16,0 5-11 0,-7 0-1 0,-2 0-971 15</inkml:trace>
  <inkml:trace contextRef="#ctx0" brushRef="#br0" timeOffset="65862.8194">13361 6260 518 0,'-3'-8'46'0,"3"3"-37"16,0 0-9-16,3-1 0 0,-3 6 220 0,0 0 41 15,0 0 9-15,0 0 2 0,0 0-116 0,3 8-22 16,-3 5-5-16,3 3-1 0,-3 5-18 0,-3 6-4 16,3 5-1-16,-6 7 0 0,-3-2-19 0,3 6-4 15,0-1-1-15,-6 6 0 0,0-3-17 0,3 0-3 16,-3 0-1-16,-3 8 0 0,6-1-40 0,0-1-8 16,1-4-1-16,-1 4-1 0,-6-4 6 0,9 1 2 15,-3 2 0-15,3-2 0 16,-3-11-111-16,0 0-23 0,3-3-4 0</inkml:trace>
  <inkml:trace contextRef="#ctx0" brushRef="#br0" timeOffset="66382.5119">14635 6802 1497 0,'0'-18'66'0,"3"10"14"0,0 0-64 0,-3 0-16 15,0 8 0-15,0 0 0 0,0 0 88 0,0 0 13 16,0 0 3-16,0 0 1 0,-9 0-65 0,0 3-14 16,-3 2-2-16,-3 6-1 0,-3-1 33 0,-3 3 6 15,3 3 2-15,1 5 0 0,-4 3-22 0,3 0-4 16,-3 0-1-16,3 0 0 0,0 2-9 0,6-2-1 0,6 2-1 16,-3-2 0-16,4-5-5 0,2-1-1 15,3 1 0-15,3-1 0 0,0-4-12 0,2-1-8 16,4-3 8-16,6-2-8 0,-3-2 0 0,0-1 8 0,6-2-8 15,0-9 0-15,0 1 9 0,5-6-9 0,-2 3 12 16,0-5-12-16,0 3 13 0,0-6-4 0,-3 0-1 0,0-3 0 16,-4-2-8-16,1-3 8 0,0-2-8 0,-3-3 8 15,-3 0 0-15,0 0 0 0,0 0 0 0,0 2 0 16,-3 3 4-16,-3 3 1 0,0 3 0 0,-3-4 0 16,-3 4-13-16,-3 2 0 0,0 3 0 0,-3 0 0 15,-3 5 0-15,0 0 0 0,-6 2 0 0,-3 1 0 16,1 8 0-16,-1-1 0 0,-3 4 0 0,3 2-782 15,-3 5-159-15</inkml:trace>
  <inkml:trace contextRef="#ctx0" brushRef="#br0" timeOffset="66879.2171">15132 6607 1494 0,'18'-14'32'0,"-9"6"8"0,-1 3 0 0,4-3 3 0,0-2-35 0,0 2-8 16,6-5 0-16,-3-1 0 0,3-2 105 0,-3 1 19 16,0-4 4-16,2 0 1 0,1 1-52 0,-3-1-10 0,0-2-3 0,-3 0 0 15,-6 3-26-15,3-4-6 16,3 1 0-16,-3 0-1 0,0-3 0 0,-1 0 0 0,1-2 0 0,0 0 0 15,0-1-23-15,0 3-8 0,-6 0 0 16,3-2 0-16,0 0 0 0,-3-1 0 0,0 3 0 0,0 3 0 16,-6 0 26-16,3 2-1 0,-3 4 0 0,0 1 0 15,0 6-40-15,0 3-8 0,0 0-1 0,3 5-1 16,-6 0 25-16,6 0 0 0,-6 2 0 0,0 6 0 16,0 0 10-16,0 3 7 0,3 2 2 0,0 6 0 15,3-3-19-15,0 2 0 0,-3 3 0 0,0 3 0 16,3-3-16-16,-2 0-1 0,-1 6 0 0,0-1 0 15,0 3 65-15,0 3 12 0,-3 0 4 0,-3 5 0 16,3 0-51-16,0 3-13 0,0-3 0 0,0 8 0 0,-6-6 36 16,3 4 1-16,0-4 1 0,3 4 0 0,-3 4-10 15,0-2-1-15,0 3-1 0,0 0 0 0,1-3-26 16,2-3 0-16,-3-2 0 0,3-3 0 0,0-3 24 0,0-5 2 16,3 0 1-16,-3-5 0 0,3-3-19 15,-3 0-8-15,0-2 8 0,0-1-8 0,-3-4 0 16,0-1-14-16,0-3 2 0,0 1 0 15,-3-3-144-15,3-3-29 0,1 1-6 0,-1-1-927 0</inkml:trace>
  <inkml:trace contextRef="#ctx0" brushRef="#br0" timeOffset="67075.8682">15126 6855 2257 0,'-3'-18'49'0,"6"10"11"0,-3-3 1 0,6 6 3 0,0 0-51 0,0-1-13 0,0-1 0 0,3-1 0 16,2 0 39-16,-2 0 5 0,6 5 0 0,0-2 1 15,0-1-36-15,0 4-9 0,0-1 0 0,3 3 0 16,-3 0 0-16,-1 0 0 0,1 3 0 0,-3-1-1073 16</inkml:trace>
  <inkml:trace contextRef="#ctx0" brushRef="#br0" timeOffset="70277.6149">17537 6599 115 0,'0'0'10'0,"6"-6"-10"16,-3 1 0-16,3 2 0 0,3-2 172 0,-3 0 33 15,-3-3 7-15,0 3 0 0,-1-1-70 0,1 1-14 16,0 0-4-16,-3 0 0 0,0-1-41 0,0 6-9 15,3-8-2-15,-3 8 0 0,-3-5-12 16,3 2-2-16,0-2-1 0,3 0 0 0,-3-1-22 0,0 4-5 16,0-3-1-16,0 5 0 0,3-6 4 0,-3 6 1 15,-3-2 0-15,3-4 0 0,0-2-26 0,0 3-8 16,-3 2 0-16,0 1 0 0,-2-4 0 0,2 4 0 16,3 2 0-16,-3-5 0 0,-3-1 0 0,-3 4 0 15,6-4 0-15,-3 6 0 0,-3-2 0 0,3-1 0 16,-3 3 0-16,0 0 0 0,0 0 0 0,-3 0 0 15,0 0 0-15,-3 5 0 0,0-2 0 0,1 2 0 16,-4 1 0-16,-3 1 0 0,-3 4 16 0,3 2-3 16,0 1-1-16,-5 1 0 0,-1 4 4 0,0 2 0 15,9 3 0-15,0 2 0 0,0 1-7 0,1 2-1 16,8-3 0-16,0 3 0 0,6-5-8 0,3-3 0 0,-3 1 0 16,9-4 8-16,0-2-8 0,3 0 0 15,0-6 9-15,0-2-9 0,2 0 21 0,1-2 0 0,0-6 0 16,3 0 0-16,-3 0-21 0,3-3 8 0,3 0-8 15,0-5 0-15,-6 3 0 0,-1-5 0 0,-2-1 0 0,3 3 0 16,0-3 0-16,0-2-10 0,-3-5 1 0,0-1 0 16,0 1 9-16,0-4 12 0,0 1-2 0,-3 0-1 15,3-3-9-15,0 6 0 0,-4-3 0 0,4 5 0 16,-3 0 0-16,0 3 0 0,3 2 11 0,-3 3-11 16,-3 3 12-16,-3 5-4 0,9 3-8 0,-3 2 12 15,0 3-4-15,0 2 0 0,0 4-8 0,3 1 12 16,0 7-12-16,0-1 0 0,-3 3 0 0,3-1 0 0,3 4 8 15,-4-1-8-15,1-2 0 0,0 3 9 0,6 2-24 16,0-3-5-16,-6-2 0 0,-3-3-660 16,0-2-131-16</inkml:trace>
  <inkml:trace contextRef="#ctx0" brushRef="#br0" timeOffset="70802.4668">18465 6408 1566 0,'6'-13'34'0,"-3"2"7"0,3-2 2 0,-3 3 1 0,-3 2-35 0,3 0-9 0,-6 0 0 0,3 2 0 16,-3-1 63-16,-3 1 10 0,-3 1 3 0,1 5 0 16,-4 0-45-16,-3 5-9 0,-3 3-2 0,-3 3 0 15,-3 2 16-15,0 3 4 0,-5-3 0 0,2 6 0 16,-3 2-23-16,0 3-4 0,4-3-1 0,-1 5 0 15,0 1-2-15,3 2-1 0,0-3 0 0,4 3 0 16,5 0 19-16,0 1 3 0,3-4 1 0,3 6 0 16,0-6-32-16,6-2 0 0,0 0 0 0,3-3 0 15,0-2 0-15,6-4 8 0,0-1-8 0,0-6 0 16,3 0 13-16,0-6-3 0,3-2-1 0,6 0 0 16,-1-5 2-16,4-6 0 0,0-2 0 0,3 0 0 15,0-3-11-15,-1-3 10 0,-2-2-10 0,6-3 10 16,-6 1-2-16,-3-6 0 0,0 2 0 0,0-7 0 15,2-3-8-15,-2-8 0 0,3-3 0 0,3-2 0 0,-3 0 12 16,8-1 0-16,1 1 0 0,0-3 0 0,0 0-12 16,0 3 0-16,-1 0 0 0,1 2-11 0,-6 8 11 15,0 6-10-15,-3 2 10 0,-1 6-10 0,-5 5 10 16,-3 5 14-16,-6 2-3 0,3 4-1 0,-6 2-10 0,-3 8 0 16,0 0-12-16,0 0 12 0,-3 8 0 0,-3 2 0 15,-3 4 0-15,0 4 0 0,-3 6 0 0,0 0 0 16,1 2 8-16,-1 3-8 0,-3 0 0 0,0 3 8 15,3-3-8-15,0 6 0 0,0-1 0 0,0 3 8 16,3-2-8-16,0 4 0 0,3 4 16 0,0-1-3 16,0-2 0-16,1 2 0 15,2-2-35-15,-3-1-7 0,3 1-2 0,-6 2-1041 0</inkml:trace>
  <inkml:trace contextRef="#ctx0" brushRef="#br0" timeOffset="71134.1861">18936 6752 1785 0,'12'-21'79'16,"-9"13"17"-16,3-5-77 0,3 0-19 0,-4-1 0 0,4 1 0 0,0 0 92 0,3-6 16 15,3 4 2-15,-3-4 1 0,0 3-44 0,0 0-9 16,0-2-2-16,3 2 0 0,-3 0-37 0,2 5-8 15,-2 1-2-15,0 5 0 0,3-1-9 0,-6 4 0 16,0-1 0-16,0 6 0 0,-3-1 0 0,0 6 0 16,3 3 0-16,-3 2 0 0,-3 3 10 0,3 2 0 15,0 1 0-15,-3 5 0 0,-3 0-10 0,0 5-14 16,0 0 3-16,-3 2 1 0,0-1 59 0,-3-1 12 16,0 0 3-16,0 0 0 0,0-3-28 0,0 3-4 15,-6-5-2-15,-3 0 0 0,3 0-17 0,-6 0-3 16,0 0-1-16,-2-3 0 15,-7-3-120-15,0 1-24 0,0-3-5 0</inkml:trace>
  <inkml:trace contextRef="#ctx0" brushRef="#br0" timeOffset="71264.5819">19144 6120 1958 0,'0'-19'87'0,"6"11"17"0,-3 3-83 0,6 0-21 0,-3-1 0 0,0 6 0 15,6 3 0-15,-6 2 0 0,3 1 0 0,0 2-576 16,-3 5-119-16</inkml:trace>
  <inkml:trace contextRef="#ctx0" brushRef="#br0" timeOffset="71698.4304">19882 6414 1904 0,'9'-19'84'0,"-3"14"18"0,3-1-82 0,0 1-20 15,-6-3 0-15,-3 8 0 0,6-2 68 0,0-4 8 16,-6 6 3-16,0 0 0 0,0 0-45 0,0 0-9 16,0 0-1-16,0 0-1 0,-12 3-37 0,-3 2-7 15,3 3-2-15,-9 0 0 0,4 5 45 0,-4 3 9 16,0 3 1-16,-3 2 1 0,6-3-25 0,0 4-8 15,-2-4 0-15,5 3 0 0,3 0 0 0,0-5 0 16,0 0 0-16,3 0 0 0,3 0 0 0,3 0 0 16,0-6 0-16,3 4 0 15,0-6-31-15,3-1 0 0,3-4 0 0,3 0 0 0,0-6 31 16,0 0 0-16,3 1 0 0,0-3 0 0,2-3 20 0,1 0 11 16,0-6 1-16,0 1 1 0,0-3-25 0,3-2-8 15,-3-1 0-15,6-2 0 0,-4-3 30 0,1 0-1 0,3-2 0 16,0 5 0-16,-3 2-29 0,-3 3 0 0,0 3 0 15,-3 3 0-15,-4 2 57 0,-2 5 6 0,0 0 1 0,-6 3 0 16,0 0-52-16,3 6-12 0,-3 7 0 0,0 0 0 16,0 3 9-16,-3 3-1 0,0-1 0 0,0 3 0 15,0 3-8-15,0-3-11 0,0 6 3 16,0-4 0-16,1 4-148 16,7-3-28-16,1 0-7 0</inkml:trace>
  <inkml:trace contextRef="#ctx0" brushRef="#br0" timeOffset="71939.5174">20808 6130 2098 0,'-6'-8'93'0,"3"6"19"0,0-1-89 0,-6 3-23 16,0 3 0-16,-3-1 0 0,-3 6 76 0,1 3 10 15,-4 5 2-15,-6 0 1 0,3 5-20 0,0 3-4 16,-3 5-1-16,4 3 0 0,-7 2 0 0,9-2 0 15,3 5 0-15,0 0 0 0,3 0-51 0,6 0-13 16,-3-8 0-16,9 5 0 0,3-2 0 0,3 0 0 16,-3 0 0-16,6-3 0 0,3-3 0 0,0-2 0 15,3-3 0-15,3 0 0 16,0-2-202-16,0-3-43 0,-1-3-9 0,4-5-2 0</inkml:trace>
  <inkml:trace contextRef="#ctx0" brushRef="#br0" timeOffset="72337.8799">21129 6580 691 0,'0'0'61'0,"0"-8"-49"0,0 3-12 0,0 0 0 16,3-1 317-16,-3 6 61 0,0-8 12 0,0 3 2 16,3-3-233-16,0 3-47 0,3 0-10 0,-3-1-2 15,0 1-62-15,3-3-13 0,-3 3-2 0,3-3-1 16,-3 0-22-16,3 0 9 0,3-3-9 0,-3 1 0 15,0 5 0-15,0-6 0 0,3 0 0 0,0 1 0 16,3-1 0-16,0 1 0 0,-6-1 0 0,5 3 0 0,4-2 28 16,0-1-2-16,-6 3 0 0,6-3 0 0,-3 3-40 0,6-5-8 15,3 3-2-15,-1-1 0 0,-2 1 24 16,3-1 0-16,0 3 8 0,-3 0-8 0,0 5 0 16,-3 1 0-16,-1-1-12 0,-2 6 12 0,0 2 0 15,-3 3 0-15,0 5 0 0,-3 0 0 0,0 6-8 0,0-1 8 16,-3 4-10-16,0-1 10 0,0 3 0 0,-3 2 0 15,0-2 0-15,0 0 0 0,-3 0 0 0,0-1 0 16,0 1 11-16,-3 0-3 0,3-3 12 0,-3 0 2 16,3-2 1-16,0-1 0 0,0 1-23 0,0-3 0 15,0-3 0-15,3 0 0 0,0-2 0 0,0-1 0 16,3-4 0-16,0 2 0 16,0-3-172-16,3 0-38 0,9-2-8 0,-15-3-2 15</inkml:trace>
  <inkml:trace contextRef="#ctx0" brushRef="#br0" timeOffset="73456.8521">21055 6511 57 0,'0'0'0'0,"0"0"0"0,0 0 0 0,0 0 0 0,0 0 172 0,0 0 28 16,0 0 7-16,0 0 1 0,0 0-68 0,0 0-14 15,6 0-2-15,0 0-1 0,-6 0-43 0,6 0-9 16,0-2-2-16,0 2 0 0,0 2 3 0,3-2 0 16,-3-2 0-16,0 2 0 0,3 0-13 0,-1 0-3 15,1 0 0-15,0-3 0 0,0 3-18 0,0 0-4 16,0 0-1-16,0 0 0 0,-3 3 1 0,3-1 0 15,3 1 0-15,0-3 0 0,-3 5-10 0,3-2-1 16,0-3-1-16,5 0 0 0,4 0-38 0,-3 0-7 16,3-3-1-16,-3 1-1 0,3-1 47 0,-1-2 10 15,-2 2 1-15,0-2 1 0,0-3-24 0,-3 0-10 16,0-3 8-16,-3 3-8 0,-3-2 8 0,0-1-8 16,-1 1 0-16,1-4 8 0,-3 4 1 0,0-3 0 15,0-3 0-15,0 3 0 0,0 2 2 0,0-2 0 16,0-3 0-16,0 3 0 0,-3 2-11 0,0 0 0 15,0 4 9-15,0-1-9 0,-3 0 15 0,0 0-2 0,0 0 0 16,0 0 0-16,0 8-13 0,-3-5 0 0,0-3 0 16,0 2 0-16,0 1 8 0,0 2-8 0,0-5 0 15,3 3 0-15,0 5 0 0,-3-5 0 0,0 0 0 16,0 2 0-16,3 3 0 0,0 0 0 0,0 0 0 16,-3-5 0-16,-3-1 0 0,6 6 8 0,0 0-8 0,0 0 0 15,-3-2 0-15,3 2 8 0,0 0-8 0,0 0 0 16,-9-3 8-16,6 6-8 0,3-3 0 0,-9 2 9 15,3 1-9-15,0 0 0 0,-2-1 0 0,2 4 0 16,0-1-16-16,-3 0-6 0,0 0-1 0,3 3 0 16,-3 0 44-16,0-2 9 0,-3 4 2 0,0 1 0 15,0-1 0-15,3 4 0 0,0-1 0 0,-2 3 0 16,-4 0-32-16,6-1-16 0,3-4 1 0,0 5 1 0,-3-3 23 0,3 3 5 16,3 0 1-16,3 0 0 0,0 0 4 15,-3-1 1-15,3 1 0 0,-3 0 0 0,0 0 18 0,3 0 4 16,3-3 1-16,3 3 0 0,3 0-33 0,-3 0-10 15,0 0 0-15,3 0 0 0,3-1 32 0,0 1 0 16,2 3 0-16,4-1 0 0,0-2-5 0,3 3-2 16,3-3 0-16,3 0 0 0,-1-3-16 0,7 0-9 15,0-5 10-15,6 0-10 0,2 0 0 0,1-3 0 16,3-2 0-16,-4-1 0 16,-2-2-166-16,-3 0-26 0,-4-2-6 0,-8-4-1 0</inkml:trace>
  <inkml:trace contextRef="#ctx0" brushRef="#br0" timeOffset="74053.4494">21999 6403 1209 0,'3'-11'108'0,"-3"9"-87"0,6-4-21 0,-3 1 0 0,3-3 120 0,-1 0 19 15,1-2 4-15,3 2 1 0,0 0-21 0,0 0-4 16,3-3-1-16,3 3 0 0,-3-2-70 0,3 4-13 16,0 4-3-16,0-1-1 0,-1 1-11 0,-2 2-1 15,3 0-1-15,-3 5 0 0,0 3 6 0,-3 2 0 16,-3 1 1-16,-3 2 0 0,0 6-25 0,-3-1 0 16,-3 6 0-16,-6 2 0 0,0-2 0 0,3 0 0 15,-3 0 0-15,3-3 0 0,-3-2 40 0,6-1 2 16,-3-2 1-16,3-3 0 0,0-2-25 0,0-3-5 15,3 0-1-15,0-8 0 0,0 0-2 0,6 2-1 16,0-2 0-16,3 0 0 0,3-2-9 0,0-1 0 16,-3-2 0-16,3-3 0 0,6-3 0 0,3 1 0 0,-10-1 0 15,10-2 0-15,-3-3 0 0,0 0 0 16,0-2 0-16,0-4 0 0,0 4 32 0,-3-1 4 0,2-2 0 16,1 5 1-16,0 0-8 0,-3 3-1 0,0 5-1 0,0 3 0 15,-3 0-37-15,-3 5-7 0,0-3-2 0,-4 6 0 16,1 5 19-16,0 2 0 0,0 3 0 0,-3 1 0 15,0 2 0-15,3-1 0 0,0 7 0 0,0-4 0 16,-3 1 0-16,6-1 0 0,-3-2 0 0,0 5 0 16,3-2-63-16,-3-3-12 15,3-3-2-15,-3 3-711 0,3-3-141 0</inkml:trace>
  <inkml:trace contextRef="#ctx0" brushRef="#br0" timeOffset="74295.8722">22951 6175 1958 0,'-6'-8'43'0,"6"8"9"0,-3-5 1 0,3 5 3 0,0 0-45 0,3-5-11 15,0 0 0-15,0 2 0 16,9-2 53-16,0 2 9 0,6 0 2 0,6 1 0 15,-1-1-3-15,4 0 0 0,6 3 0 0,0-2 0 0,-1 2-37 0,4-3-8 0,-3 3-2 16,0 0 0-16,-7 0-14 0,1 0-15 16,-6-3 3-16,0 3 1 15,-6 0-110-15,-6-2-23 0,26-9-4 0,-29 3 0 0</inkml:trace>
  <inkml:trace contextRef="#ctx0" brushRef="#br0">23314 5662 1749 0,'0'0'38'0,"0"0"8"0,0 0 2 0,0 0 2 0,0 5-40 0,-3 6-10 15,-3 0 0-15,3 2 0 0,-3 3 83 0,0 5 14 16,1 5 3-16,-4 6 1 0,6 0-13 0</inkml:trace>
  <inkml:trace contextRef="#ctx0" brushRef="#br0" timeOffset="76208.2234">4229 9866 1036 0,'-15'-8'92'0,"9"6"-73"0,-3-1-19 0,0-2 0 16,3 2 96-16,6 3 15 0,-6-2 3 0,6-6 1 15,0 2-23-15,0-2-4 0,6-2 0 0,6 2-1 16,0-5-67-16,6-1-20 0,2-4 8 0,1-1-8 16,0-2 9-16,6 0-9 0,-3 0 12 0,2 2-12 15,-5 1 0-15,3 2 0 0,-6 0 0 0,3 5 0 16,-6 4 0-16,0 4 0 0,-6 3 0 0,-1 3 0 15,-5 4 0-15,0 7 0 0,-3 4 0 0,-3 6 0 0,0 2 19 0,-2 9-3 16,-4 2-1-16,3 3 0 0,-3 2 27 16,0 0 6-16,0 1 0 0,0-1 1 0,6-2-49 15,3-1 0-15,-3-7 0 0,0 0 0 0,3-3 0 16,0-5 16-16,-3-3-3 0,3 0-1 0,0-5-12 0,0 0 0 16,-3-3 0-16,3 0 0 0,-3-2 16 0,3-3 0 15,0-8 0-15,0 0 0 0,0 0 19 0,0 0 4 16,0 0 1-16,0 0 0 0,0 0-17 0,6-6-3 15,3-1-1-15,3-4 0 0,0-5 1 0,6-2 0 16,-1-1 0-16,-2-2 0 0,3-6 9 0,0 1 3 16,-3-3 0-16,3-6 0 0,0 1-14 0,0-6-2 15,-1 6-1-15,1-3 0 0,3 3-15 0,-6 2 8 16,3 0-8-16,0 6 0 0,0 2-14 0,-4 3-9 16,1 2-1-16,0 3-725 15,3 3-145-15</inkml:trace>
  <inkml:trace contextRef="#ctx0" brushRef="#br0" timeOffset="76540.4">4946 9932 1566 0,'6'-2'34'16,"0"2"7"-16,3-8 2 0,6 3 1 0,-3 2-35 0,2-5-9 0,1 0 0 0,0-3 0 15,3-2 43-15,0 0 6 0,-3-3 2 0,3 0 0 0,0 3-13 0,-1-3-2 16,1-2-1-16,0 2 0 0,0 0-11 0,0-3-3 15,-6-2 0-15,3 3 0 0,-3-1 5 0,-4 1 1 16,1-1 0-16,-3-2 0 0,-6 0-4 0,3 2-1 16,-3-2 0-16,0 5 0 0,-3 3 11 0,0 5 3 15,-3-3 0-15,3 4 0 0,-3-4-24 0,1 6-12 16,-1 2 12-16,-3 3-12 0,0 3 17 0,0 2-3 16,-3 3-1-16,0 8 0 0,-3 0-13 0,0 7 9 15,0 4-9-15,3-1 8 0,0 3 0 0,-2-2-8 16,2-1 12-16,3 1-4 0,3-3-8 0,0 2 0 15,0-2 9-15,6-3-9 0,0 3 0 0,3-3 0 16,0 0 0-16,6 0 0 0,-3 1 0 0,0-1-16 16,3 0 2-16,-3-3-682 15,3 1-137-15</inkml:trace>
  <inkml:trace contextRef="#ctx0" brushRef="#br0" timeOffset="76836.5515">5476 9525 1756 0,'0'0'78'0,"0"0"16"0,6 3-75 0,0 5-19 0,0 0 0 0,0 5 0 15,0 3 49-15,2 2 7 0,1 3 0 0,0-2 1 16,0 2-7-16,-3 0-2 0,0 3 0 0,3-3 0 16,-3 3-20-16,0-3-4 0,-3-2 0 0,-3 2-1 15,3-3-9-15,-3-2-2 0,0 0 0 0,-3-5 0 16,0-3 12-16,3-8 3 0,0 0 0 0,0 0 0 15,0 0 27-15,0 0 6 0,0 0 0 0,-3-3 1 16,-3 0-9-16,3-2-1 0,-3-3-1 0,6-2 0 0,0-1-23 0,0 0-5 16,3-5-1-16,0 1 0 0,0-4-13 0,3 1-8 15,0-4 10-15,3 1-10 0,0-3 0 16,3-2-8-16,6-6-1 0,-1 0 0 16,4-2-169-16,3 2-34 0,30-34-6 15,-7 19-2-15</inkml:trace>
  <inkml:trace contextRef="#ctx0" brushRef="#br0" timeOffset="76999.4334">5931 9401 1378 0,'0'0'30'0,"3"2"6"0,3 1 2 0,6-3 2 0,0 3-32 0,3-3-8 0,6-3 0 0,-1 3 0 16,4 0 40-16,6-5 6 0,3-3 2 0,3 0 0 15,-1 0-10-15,1-3-2 0,6 1 0 0,-1-1 0 16,-2 3-36-16,-3-2 0 0,-1-4 0 0,-5 4-497 15,0-1-98-15</inkml:trace>
  <inkml:trace contextRef="#ctx0" brushRef="#br0" timeOffset="77253.0103">6434 8797 1638 0,'0'0'72'0,"-3"0"16"0,-3 6-71 0,3-1-17 15,0 3 0-15,0 0 0 0,-3 2 68 0,3 1 11 16,0 2 1-16,-3 3 1 0,4 0-33 0,-4 5-8 16,3 6 0-16,0 4-1 0,-3 1-15 0,0 5-2 15,0 0-1-15,0 6 0 0,0-4 8 0,-3 6 2 16,-3 0 0-16,3 0 0 0,3 0-7 0,0 0-2 16,-3 0 0-16,3-3 0 0,0 3-10 0,0-2-3 15,3-1 0-15,-3-2 0 0,0-1-9 0,1-1-16 16,2-4 4-16,3 0-683 15,0-2-137-15</inkml:trace>
  <inkml:trace contextRef="#ctx0" brushRef="#br0" timeOffset="77440.2359">6681 9618 1954 0,'0'0'87'0,"0"0"17"0,-3 8-83 0,0-1-21 0,3 4 0 0,-3-3 0 16,3 3 69-16,-3-1 10 0,0 1 1 0,3-1 1 16,3 1-37-16,0 5-8 0,0 0-2 0,3-3 0 15,3 3-34-15,0-3 0 0,-3-2-10 0,3 2-688 16,3 0-138-16</inkml:trace>
  <inkml:trace contextRef="#ctx0" brushRef="#br0" timeOffset="77566.9158">6961 9229 1209 0,'-3'-19'53'0,"0"11"12"0,0 3-52 0,3 0-13 15,0 5 0-15,0 0 0 0,0 0 128 0,0 0 24 16,-3 8 4-16,-3 2-852 16</inkml:trace>
  <inkml:trace contextRef="#ctx0" brushRef="#br0" timeOffset="78471.0164">7598 9205 1695 0,'15'-16'75'0,"-6"11"16"0,0-3-73 0,-3 0-18 0,-6 0 0 0,3 0 0 16,9 0 45-16,-3 3 6 0,-9-1 1 0,0 6 0 15,0 0-36-15,0 0-6 0,0 0-2 0,-6 6 0 16,-6-1-8-16,3 3 0 0,9 0 0 0,-9 2 0 16,-9-2 29-16,6 3 1 0,0 2 0 0,3 3 0 15,-6 0 1-15,3 2 0 0,-2 4 0 0,2-1 0 16,3 0 0-16,0 5 0 0,-6 1 0 0,6-1 0 15,3-2-18-15,0 0-3 0,0-3-1 0,0 6 0 16,0-1 2-16,6-2 0 0,0 0 0 0,0-3 0 16,-3 0-1-16,3-2 0 0,3-1 0 0,3 1 0 15,-3-4-10-15,6-1 8 0,-3-4-8 0,6-2 8 0,0 0-8 0,0-3 8 16,-3 1-8-16,3-4 8 0,11-2-8 0,-5 0 0 16,-6-5 0-16,3 0 0 0,0-3 0 0,0 0 0 15,0-5 0-15,-3-1 0 0,-3-4 0 0,5 2 0 16,7-5 0-16,-3 0 0 0,-6-3 0 0,3-3 8 15,3 4-8-15,0-6 0 0,-1-1 0 16,-5 1 0-16,0 3 8 0,3-1-8 0,0 1 0 0,-6 2 0 16,-6 3 0-16,3 2 0 0,0 4 0 0,0 1 0 15,-3 1 0-15,-3 3 8 0,0 2-8 0,0 0 0 16,0 2 0-16,0 6 0 0,0 0 0 0,0 0 0 16,0 0 0-16,-6 8 0 0,0 0 0 0,-3 3 0 15,0 5 0-15,0 0 0 0,3-1 0 0,-3 4 0 16,-3 2 0-16,0 0 0 0,0 3-9 0,4-3 9 15,-1-2 0-15,0 2 0 0,3-2 0 0,0-4 0 0,3 1 0 16,0-3 0-16,3-2 0 0,0-3 0 0,0-8 0 16,9 5 0-16,-9-5 0 0,6 6 0 0,0-4 0 0,3 1 0 15,0-6 0-15,-1 3 0 0,1-2 0 0,0 2 0 16,0-3 0-16,0 3 0 0,0-3 0 0,6 1 0 16,0 2 0-16,0 0 0 0,0-3 0 0,0-2 0 15,-1-1 0-15,4 1 0 0,3-3 0 0,-3 0 0 16,-3-2-12-16,6 2 12 0,5-5-12 0,1-1 12 15,-6-2 0-15,0 1 0 0,0-1 0 0,0 0 0 16,2 0 0-16,1 0 9 0,0 0-9 0,-3 0 12 16,3 3-12-16,-3 2 0 0,-1-2 0 0,1 3 0 0,0 2 0 15,0 0 0-15,-3 0 0 0,-3 5 0 0,2-2 0 16,1 5 0-16,-3-5 0 0,0 5 0 0,0 0 0 0,-3 0-9 16,-3 2 0-16,0 1 0 0,6 2 34 0,-6 0 7 15,-3-2 2-15,-1 2 0 0,1 3-18 0,0-2-3 16,-6-6-1-16,0 0 0 0,-3 8 32 15,0-3 5-15,3 0 2 0,-3 3 0 0,-3-3-24 0,1 3-5 16,-1-2-1-16,-3 2 0 0,0-3 13 0,-3 3 2 16,3-3 1-16,-3 3 0 0,0 3-9 0,0-6-1 15,0 0-1-15,-3 3 0 0,1 3-17 0,2-6-9 16,-3 3 10-16,3-3-10 0,-6 3 0 0,3-3 0 16,-3-2 0-16,0 2 0 15,0 1-94-15,1-1-12 0,-1-2-2 0,0-3-722 0,3 0-144 16</inkml:trace>
  <inkml:trace contextRef="#ctx0" brushRef="#br0" timeOffset="79614.3474">9676 8940 1494 0,'0'0'32'0,"0"0"8"0,3 0 0 0,6-5 3 0,0 2-35 0,-1-2-8 0,7-3 0 0,-3-2 0 16,3-1 85-16,3-2 15 0,3-1 4 0,3-1 0 16,-4-4-32-16,1 1-7 0,0-1-1 0,0-2 0 15,0 2-40-15,-3-2-8 0,3-3-1 0,-4 3-1 16,-2 0-5-16,-3 0-1 0,0 2 0 0,0-2 0 15,-3-3 11-15,-3 3 1 0,0-3 1 0,-3 1 0 16,3 1-21-16,-6 1 0 0,0-3 0 0,0 3 8 16,0-3-8-16,-3 3 0 0,0-3 0 0,0 3 0 15,-3 3 0-15,0 2 0 0,-3 0 0 0,0 0 0 16,3 6 0-16,0 2 0 0,0 0 0 0,3 2 0 16,3 6 0-16,0 0 0 0,-9-2 0 0,9 2 0 0,-6 5 0 0,0 6 0 15,0-1 0-15,0 6 0 0,-2 0 0 0,2 5 0 16,3 6 0-16,3 4 0 0,-3 6 0 0,6 3 0 15,-3 2 0-15,3 9 0 0,0-1 24 0,3 0 8 16,-1 3 0-16,1 5 1 0,0 1 51 0,0-7 9 16,0 4 3-16,-3 2 0 0,0-2-53 0,0-6-11 15,-3 0-1-15,0-2-1 0,-3 0 3 16,3-1 1-16,-6-2 0 0,3-2 0 0,-3-4-34 0,0-2 0 16,0 0 0-16,0-5 0 15,-2 0-20-15,-1-6-12 0,3 1-1 0,0-6-1 16,0-3-138-16,0-2-27 0,0-5-5 0,-3-1-846 0</inkml:trace>
  <inkml:trace contextRef="#ctx0" brushRef="#br0" timeOffset="79772.2478">9595 9287 1699 0,'0'0'37'0,"6"-5"8"0,6-3 2 0,0-3 1 0,3 3-39 0,6-2-9 0,3-4 0 0,2 1 0 15,4-3 41-15,6-2 7 0,-6-1 0 0,5 3 1 16,7 6-38-16,-3 2-11 0,-1 2 0 0</inkml:trace>
  <inkml:trace contextRef="#ctx0" brushRef="#br0" timeOffset="80110.7646">10539 8956 1440 0,'0'0'128'0,"-6"5"-103"15,0 6-25-15,0 0 0 0,0-1 136 0,0 6 21 16,0 3 5-16,-3-1 1 0,3-2-67 0,-3 3-14 16,0 2-2-16,3 2-1 0,-2-1-24 0,2 1-5 15,3-1-1-15,0-1 0 0,0 0-39 0,3-3-10 16,3-2 0-16,0 3 0 0,0-6 0 0,3 0 0 16,-1-2 0-16,1-3 0 0,3 0 0 0,3-3 0 15,0-5 0-15,0 0 0 0,3-3 0 0,3-2-11 16,3-3 3-16,-3-2 0 0,-1-1 8 0,1-2 11 15,0 0-3-15,0-9 0 0,0 4-8 0,-3-1 0 16,0-4 0-16,-3-1 0 0,-1-3 0 0,-2 3 0 16,0 1-12-16,-3-1 12 0,-3 3 0 0,0 0 10 0,-3 2 1 15,-3 6 0-15,0 0 1 0,-3 2 1 0,-3 0 0 16,-3 3 0-16,1 3 1 0,-1 3 0 0,-3-1 0 16,0 6 0-16,-6 2-14 0,3 3-8 0,-3 0 8 15,-2 5-13-15,2 0-203 16,0 3-41-16,-21 13-8 0,18-10-2 0</inkml:trace>
  <inkml:trace contextRef="#ctx0" brushRef="#br0" timeOffset="80459.2931">11024 8919 1638 0,'0'0'72'0,"0"0"16"0,9 3-71 0,0 5-17 16,-3 0 0-16,3 5 0 0,0 5 96 0,-3 4 16 16,0-1 4-16,0 3 0 0,-3 2-32 0,3 0-5 15,-6-2-2-15,3 3 0 0,-3-1-17 0,0 1-4 16,2-6-1-16,1 0 0 0,0 0-25 0,-3-5-5 16,3 0-1-16,0-6 0 0,0 1 4 0,0-6 0 15,-3-5 0-15,0 0 0 0,0 0-8 0,0 0-2 16,0 0 0-16,0 0 0 0,0 0 27 0,0 0 6 15,0-5 1-15,3-6 0 0,0 1-12 0,3-3-1 16,0-6-1-16,0-2 0 0,0-3-15 0,3 0-3 16,6-2-1-16,0-3 0 0,6 0-19 0,-4-3 0 15,1 3 0-15,6-3 0 0,3 0 0 0,0 3 0 0,5 3 0 16,-2 2 0 0,0 5-121-16,0 4-31 0,-3 1-7 0,-1 1-1093 0</inkml:trace>
  <inkml:trace contextRef="#ctx0" brushRef="#br0" timeOffset="87733.8467">13006 8940 1094 0,'0'0'97'0,"0"0"-77"0,0 0-20 0,0 0 0 16,0 0 37-16,0 0 4 0,0 0 1 0,0 0 0 16,6 6 9-16,-3-1 1 0,3 0 1 0,-3 0 0 15,6 1-7-15,0-1-2 0,0-2 0 0,0-3 0 16,0 0-16-16,6-3-3 0,3-2-1 0,0-3 0 16,5-3 13-16,-2-2 3 0,6-3 0 0,-3 0 0 15,3-2-16-15,-4-1-4 0,1 3 0 0,0-2 0 16,-3-1 0-16,-3 1 0 0,3-1 0 0,-7 1 0 15,1-3-1-15,0 2-1 0,-3-2 0 0,0 2 0 0,-3 1-9 0,0-3-1 16,0 2-8-16,0 3 12 0,0 6-4 0,-3-1 0 16,-3 1-8-16,-3 2 12 0,0 0-12 0,0 2 8 15,-3-2-8-15,-3 6 0 0,6 2 9 16,-9-3-9-16,0 0 8 0,-3 3-8 0,0 3 0 0,-3 0 0 16,3 2 0-16,-3 0 0 0,0 1 0 0,1-1 0 15,-1 3 0-15,0 2 0 0,0 1 23 0,0 0-1 16,0 2 0-16,0 5 0 0,0 4 2 0,1-1 1 15,2 0 0-15,-3 0 0 0,3-2-2 0,0 2-1 16,3 0 0-16,0 0 0 0,0 3 10 0,3-3 1 16,-3 3 1-16,6-3 0 0,3 0-16 0,3 3-3 15,0-3-1-15,3-2 0 0,3-3 5 0,3-1 1 16,3 7 0-16,0-7 0 0,3 1-9 0,-1 3-2 16,4-1 0-16,3-2 0 0,3-5-9 0,0-1 8 15,5-4-8-15,1-1 8 16,0-2-125-16,3-6-26 0,2 3-5 0,1-5-880 0</inkml:trace>
  <inkml:trace contextRef="#ctx0" brushRef="#br0" timeOffset="88332.2315">14426 8702 1216 0,'0'0'54'0,"0"0"11"0,3-2-52 0,0-4-13 16,3-2 0-16,-6 8 0 0,0 0 95 0,3-2 16 16,-3-4 3-16,0 6 1 0,0-5-33 0,0 0-6 15,0-1-2-15,-3-1 0 0,3 7-24 0,-3-3-5 16,-3 0-1-16,0-2 0 0,-3 0-23 0,3 2-5 15,-3-2 0-15,1 2-1 0,-4 0 9 0,3 1 3 16,0 2 0-16,0 0 0 0,0 0 3 0,-3 0 1 16,3-3 0-16,-3 3 0 0,3 3-10 0,-3 2-1 15,0 3-1-15,-2-3 0 0,-1 3-19 0,-3 3 0 16,-3 2 8-16,-3 3-8 0,-3 0 0 0,1 2 0 16,2 3-11-16,-3 1 11 0,3 1 18 0,3 1 10 15,3 3 3-15,4-3 0 0,-1 2-14 0,3 3-2 0,0-5-1 16,3 0 0-16,3-3-5 0,3 0-1 0,0 0 0 0,3-2 0 15,3-1-8-15,0-2 8 0,0-3-8 0,3-2 8 16,3-3-8-16,-3-3 0 0,3-2 9 0,0-3-9 16,6-3 8-16,-1 1-8 0,4-4 8 15,3-4-8-15,0-1 0 0,3-2-8 0,-3 0 0 0,2-3 0 16,1-5 8-16,0-1 0 0,-3-4 0 0,3 0 0 16,0-4 0-16,-1 1 0 0,-2 0 8 0,3 3-8 15,0 2 0-15,-6 3 0 0,-3 2-12 0,-4 6 4 16,-2 2 8-16,-3 3 0 0,3 3 0 0,-6 3 8 15,-3 2 24-15,0 0 6 0,0 0 1 0,0 0 0 16,0 0-39-16,-3 10 0 0,3 3 0 0,0-2 0 0,0 0 0 16,0 2 14-16,0-3-3 0,3 6-1 0,0-3-10 0,3 3-11 15,-3 0 3-15,3 0 0 0,3 0 8 0,0 2 0 16,-3 1 0-16,3-3 0 16,0 0-152-16,3-3-31 0,0-5-6 0,2-3-2 0</inkml:trace>
  <inkml:trace contextRef="#ctx0" brushRef="#br0" timeOffset="88617.5064">15224 8501 1612 0,'-6'-16'72'0,"6"11"14"0,-3-3-69 0,0 3-17 0,0-1 0 0,-3 1 0 15,6 5 152-15,-3-3 28 0,-3 1 4 0,0 2 2 16,-3 2-113-16,0 4-22 0,0 2-5 0,-2 2-1 15,-4 3-17-15,0 6-3 0,-6 0-1 0,0 4 0 16,0 4-3-16,0 2-1 0,1 3 0 0,-1 2 0 16,6-2 10-16,0 0 2 0,3-3 0 0,0 2 0 15,6-4-20-15,3 2-3 0,0 0-1 0,3-2 0 16,0-1-8-16,3-2 0 0,0 0 0 0,6-3 0 16,0-5 0-16,3-3 0 0,-3 0 0 0,6-2 0 15,3-3-81-15,3-3-19 0,-1-2-3 16,1-3-1-16,3-6-97 0,3-2-20 15,-3-2-4-15</inkml:trace>
  <inkml:trace contextRef="#ctx0" brushRef="#br0" timeOffset="89161.1437">15617 7985 1094 0,'-3'-10'48'0,"3"10"11"0,0-6-47 0,0 1-12 16,0-3 0-16,0 3 0 0,3-1 177 0,-3 6 34 16,3-2 6-16,-3 2 2 0,0 0-92 0,6 0-19 15,0 5-3-15,0 0-1 0,-3 3-57 0,3 3-12 16,-3 2-3-16,0 0 0 16,0 6 10-16,-3 5 2 0,0 0 0 0,0 5 0 0,0 2-20 0,0 1-3 15,-3 3-1-15,3 9 0 0,-3-4 10 0,0 0 2 0,3 0 0 16,-3 5 0-16,0-3-10 0,0 0-2 0,3 3 0 15,-3 0 0-15,0 3-6 0,0-6-2 0,3 0 0 0,-3-2 0 16,3-3 16-16,-3-10 4 0,3-1 0 0,0 1 0 16,-3 2-20-16,0-6-3 0,0-1-1 0,3-4 0 15,-3 1-8-15,0-1 0 0,3-2 9 0,-3-3-9 16,3-5 8-16,0-8-8 0,0 0 8 0,-3 6-8 16,3-6 11-16,0 0-3 0,0 0 0 0,0 0 0 15,0 0-8-15,0-6 10 0,3 1-10 0,-3-6 10 16,3 1-2-16,0-1 0 0,3-5 0 0,0 0 0 15,3-5-8-15,0 0 0 0,0-3-12 0,3 0 12 0,2 1-8 16,4-4 8-16,-3-2 0 0,6 3 0 0,-3-6-8 16,0 5 8-16,0 1-10 0,-1 5 10 0,-2 2-10 15,-3 1 10-15,3 5-10 0,-3 2 10 0,0 3 0 0,0 3 0 16,0 5 0-16,-3 0 0 0,0 0-11 0,0 2 1 16,-4 6 0-16,1 0 0 0,-3 3 10 0,3 5 0 15,0 0 0-15,0-1 0 0,0 4 0 0,0 0 0 16,0-1 0-16,0 3 0 0,0 0 0 0,3-2 0 15,0-1 0-15,0 4 0 0,-3-4 0 0,6-2 0 16,-3 2 0-16,3 1 0 16,-4-6-76-16,4 0-20 0,3-2-4 0,-3 0-1129 15</inkml:trace>
  <inkml:trace contextRef="#ctx0" brushRef="#br0" timeOffset="92338.0206">17367 8533 403 0,'0'0'36'0,"0"0"-36"15,0 0 0-15,0 0 0 0,0 0 126 0,0 0 18 16,0 0 4-16,0 0 1 0,0 0-31 0,0 0-6 16,0-5-2-16,0 5 0 0,-3-6-30 0,3-2-7 15,3 3-1-15,0 0 0 0,-3 5-6 0,0-8-2 16,6-3 0-16,0 3 0 0,3 0-23 0,0-2-5 15,0-1 0-15,3-2-1 0,0 2-2 0,2-2 0 16,-2 0 0-16,0 0 0 0,6 2-17 0,-3-2-4 16,0 2-1-16,-3-2 0 0,3 0-11 0,0 0 0 15,-3 2 0-15,-1 0 0 0,-5 3 0 0,3 1 0 16,3-4 0-16,-3 6 0 0,-3-3 0 0,-3 2 0 16,3 1 0-16,3 0 0 0,0 5 0 0,-3 0 0 0,-6 0 0 15,6 2 0-15,0 4 0 0,-3-1 0 0,-6 3 0 16,0 3 0-16,3 4-11 0,-3 4 11 0,0 2-8 15,-6 6 8-15,-3 4-9 0,0 4 9 0,3 2-10 16,-3 2 10-16,-3 1 0 0,6-3 0 0,0 0 0 0,4 0 10 16,-1-5 6-16,3-3 2 0,-3-2 0 0,6-4 0 15,3-1 10-15,0-4 1 0,-3-2 1 0,3 0 0 16,3-3-30-16,-1-5 0 0,-2 0 0 0,3-3 0 16,0 1 0-16,0-4 19 0,3 1-3 0,3-3 0 15,0-3-7-15,3 1-1 0,3-6-8 0,6 2 12 0,-1-2-12 16,1-2 11-16,0 2-11 0,0-5 10 15,3-3-10-15,-4 0 0 0,-2-3 9 0,0-2-9 0,0 0 8 16,0-8-8-16,-3 0 8 0,3-6-8 0,-4 4 8 16,1-4-8-16,0-2 8 0,0 0-8 0,0 0 0 0,0-3 0 15,-3 3 0-15,-1 0 0 0,1 6 0 16,-6 2 0-16,3 2 0 0,-3 6 0 0,-3 2 0 0,3 6 0 16,-6 0-10-16,0 5 10 0,0-3 0 0,0 3 0 15,-3 8 0-15,0 0 0 0,0 0 0 0,0 8 0 16,3 3 0-16,-3 2 0 0,0 3 0 0,-3 5 0 15,3 0 0-15,-3 6 0 0,0-3 20 0,-3 0 10 16,3-1 2-16,0 4 1 0,0-6-8 0,0 0-1 16,0 0-1-16,3 0 0 0,3-2-7 0,0 2-2 15,0 0 0-15,0 0 0 0,0-5-14 0,3 0 0 16,-3 0 0-16,6 3 0 0,0-1 0 0,0 1-8 16,6-1 8-16,2 1 0 15,1-3-166-15,3-3-30 0</inkml:trace>
  <inkml:trace contextRef="#ctx0" brushRef="#br0" timeOffset="92782.0419">19451 8170 403 0,'0'-5'36'0,"3"0"-36"16,0-1 0-16,0 1 0 0,3 0 158 0,-3-3 25 16,-3 8 5-16,6-5 0 0,-3-3-78 0,-1 0-16 15,1-3-3-15,0 3-1 0,-3 6-1 0,0-4 0 16,0-2 0-16,-3 3 0 0,3 5-33 0,0-3-8 15,-5 1 0-15,5 2-1 0,-9 5 1 0,0 0 0 16,-3 3 0-16,-3 0 0 0,-3 5-2 0,0 3 0 16,-3 0 0-16,0 8 0 0,1 0 6 0,2 0 0 15,-3-1 1-15,0 4 0 0,3-1-4 0,0 1-1 16,1-1 0-16,2 1 0 0,0-3-27 0,6 2-5 0,0 1-2 16,3-1 0-16,0-2 11 0,3 5 3 15,3-3 0-15,3 3 0 0,0-7-14 0,3-1-2 0,3 3-1 16,0-6 0-16,3 1-11 0,3-3 0 0,2-3 0 15,4-3 0-15,0-2-14 0,6-2-5 0,0-4-1 16,2 1 0 0,1-3-137-16,0-3-28 0,0 1-6 0,-3-6-825 0</inkml:trace>
  <inkml:trace contextRef="#ctx0" brushRef="#br0" timeOffset="93036.3937">19254 8401 2142 0,'0'0'47'0,"0"0"9"0,-3 5 3 0,3-5 1 0,0 0-48 0,0 0-12 15,0 0 0-15,-3 8 0 0,3-8 54 0,0 0 8 16,0 0 2-16,6 2 0 0,0 1-20 0,6-3-3 15,0 0-1-15,9 0 0 0,3-3-32 0,2 1-8 16,7-4 0-16,3 4 0 16,-3-1-154-16,-1 1-30 0,7-1-5 0,-3-2-2 0</inkml:trace>
  <inkml:trace contextRef="#ctx0" brushRef="#br0" timeOffset="93631.3948">20356 7702 288 0,'-15'-13'12'0,"12"8"4"0,-3-1-16 0,3 1 0 0,0-3 0 0,3 3 0 0,0 2 376 0,0 0 73 15,0 1 15-15,3 2 2 0,3 0-327 0,0 2-66 16,0 4-13-16,3 2-2 0,2 0-22 0,-2 7-5 16,6 4-1-16,0 5 0 0,0 2 3 0,3 3 1 15,-3 3 0-15,3 5 0 0,-3-2-24 0,-4-4-10 16,1 6 8-16,-3 3-8 0,0 2 59 0,0 3 6 16,3-2 2-16,-6 2 0 0,3-3-5 15,0 11-1-15,0-5 0 0,-3 2 0 0,0-8-34 0,0 0-7 16,0 1-2-16,0-1 0 0,0-5-2 0,-1-2-1 15,4-4 0-15,0-2 0 0,-3-5 13 0,3-3 2 16,-3-2 1-16,3-3 0 0,-3-6-31 0,0 1-16 16,3-3 1-16,-3 0 1 0,0-3 14 0,-3 0 8 15,-3-5 0-15,0 0-8 0,0 0 16 0,0 0-3 16,6 0-1-16,3 0 0 0,-9 0-12 0,6 0 0 16,0-5-9-16,0 2 9 0,-3-2 27 0,2 0 11 15,1 0 2-15,0-3 1 0,-3 0-28 0,6-3-5 0,0 3-8 0,0-5 11 16,3 0-11-16,0 0 0 0,0-1 9 15,0-4-9-15,-3-1 0 0,0-2 8 0,9-5-8 16,-4-1 0-16,1 3 0 0,6-5 0 0,0-3 0 0,3 1 8 16,3-1 2-16,-4-2 1 0,7-3 0 0,3-8 0 15,3 0-11-15,2-3-16 0,10-2 4 0,5-3 1 16,-2 10 11-16,-6 1 0 0,2 8 0 0,-5-3 0 16,-3 2 0-16,-1 4 0 0,-5 1 0 0,0-1 0 15,-6 4 0-15,-3 3-10 0,-1 3 10 0,-5 3 0 16,0 4-62-16,-9 4-6 0,0 2 0 15,-6 3-1-15,3 2-153 0,-3-2-30 0</inkml:trace>
  <inkml:trace contextRef="#ctx0" brushRef="#br0" timeOffset="95396.9716">22475 8805 1364 0,'-12'-5'60'0,"12"5"13"0,0 0-58 0,0 0-15 16,0 0 0-16,-6 0 0 0,6 0 54 0,0 0 8 16,0 0 2-16,0 0 0 0,0 0-24 0,0 0-4 15,0 0 0-15,0 0-1 0,0 0-35 0,0 0 0 16,0 0-15-16,0 0 5 15,6 5-18-15,0 1-3 0,0-4-1 0,6 1 0 0,-3-3 21 0,-3 0 11 16,-6 0-12-16,0 0 12 0</inkml:trace>
  <inkml:trace contextRef="#ctx0" brushRef="#br0" timeOffset="106924.9494">4422 12044 403 0,'0'0'36'0,"0"0"-36"0,0 0 0 0,3-5 0 16,-3-1 82-16,0 6 10 0,-6-5 1 0,6 0 1 16,6-1-21-16,-3-2-4 0,-6 3-1 0,3 0 0 0,3 0 5 0,-3-1 1 15,0 1 0-15,0 0 0 0,0 5-12 0,0-3-2 16,3-2-1-16,-3 5 0 0,-3-6-17 0,3 6-3 16,0 0-1-16,0 0 0 0,0 0-4 0,0 0-1 15,0 0 0-15,0 0 0 0,0 0-10 0,0 8-3 16,-3 3 0-16,3 5 0 0,0 0 3 0,-6 5 0 15,0 5 0-15,0 6 0 0,-3 3 21 0,0 2 5 16,0 0 1-16,3 2 0 0,0 1-8 0,1 0-2 16,-1-3 0-16,0 2 0 0,0-2-10 0,0 0-2 15,0 1-1-15,0-1 0 0,3-3-15 0,-3 0-4 16,-3-2 0-16,3-3 0 0,0 0-8 0,0 0 8 16,-3-5-8-16,3 3 8 0,-3-6-8 0,0-3 10 0,0 4-10 15,6-7 10-15,-3-1-10 0,1-4 10 0,-1 1-10 0,3-6 10 16,0 3-1-16,3-5 0 0,0-3 0 15,0 0 0-15,0 0 2 0,0 0 0 0,0 0 0 0,0 0 0 16,0 0-2-16,0 0 0 0,-3-6 0 0,3 1 0 16,0-5-9-16,-3-1 10 0,6-2-10 0,-3-3 10 15,-3 0-10-15,6-5 8 0,0-3-8 0,0-5 8 16,-3 0-8-16,6-6 0 0,0 1 0 0,-1-3 0 16,1 0 0-16,0-3 10 0,3-2-10 0,-3 0 10 15,3 2-10-15,0-2 0 0,0-1 0 0,-3 1 0 16,6 0 0-16,-3 2 0 0,3 3 0 0,-3-3-11 15,3 3 11-15,-1 3 0 0,-2-1 0 0,3 4-8 16,-3-4 8-16,0 3 0 0,0 3 0 0,3 3 0 16,0-1 0-16,0 1 0 0,-3 5 0 0,3 2 0 15,-3 1-9-15,0 2 0 0,-1 3 0 0,-2 2 0 16,3 3 9-16,0 0 0 0,-6 3 0 0,3 0-8 16,0-3 8-16,-6 8 0 0,0 0 0 0,0 0 0 0,6-3 0 0,-6 3 0 15,0 0 9-15,0 0-9 0,0 0 0 0,9 3-11 16,-9-3 0-16,6 10 0 0,-3 1 11 0,3 5 11 15,-3 2-3-15,3 3 0 0,-3 6-8 0,3-1-12 16,0 3 2-16,0 3 1 0,0-5 17 0,3 4 4 16,-1 1 1-16,1 2 0 0,0 1 10 0,0 2 1 15,-3-5 1-15,0 5 0 0,3 0-4 0,-3 0-1 16,3-3 0-16,0 1 0 0,-3-1 5 0,-3 0 1 16,0-2 0-16,3 2 0 0,0 4-17 0,-3-7-9 15,0 4 10-15,-3-4-10 0,6 6 10 0,-3-2-10 16,-3-3 10-16,3 2-10 0,-3-5 11 0,0 0-11 15,-3-2 12-15,3-4-12 0,-6 1 0 0,6-3 0 0,-6-5 0 0,0 3-9 32,0-3-44-32,0 0-9 0,0-3-2 0,0-3 0 15,-6 1-128-15,3-3-25 0,0 0-6 0</inkml:trace>
  <inkml:trace contextRef="#ctx0" brushRef="#br0" timeOffset="107115.1888">4380 12515 1497 0,'-12'0'133'0,"1"-3"-106"16,-1 1-27-16,0 2 0 0,3 0 49 0,0 0 5 15,0 0 1-15,3 0 0 0,6 0 13 0,0 0 2 16,0 0 1-16,0 0 0 0,9 2-56 0,6-2-15 16,0-2 0-16,6-1 0 0,5-2 21 0,1-1-1 15,0 1 0-15,3 2 0 16,2-2-85-16,1 2-18 0,-3 1-3 0</inkml:trace>
  <inkml:trace contextRef="#ctx0" brushRef="#br0" timeOffset="107762.8724">5133 12314 874 0,'0'0'19'0,"0"0"4"0,0 0 1 0,-3-3 1 0,0 0-25 16,1-2 0-16,-1 0 0 0,0 0 0 0,3-1 68 0,-3 1 8 0,3 0 1 0,0-3 1 16,0 2 10-16,0-1 1 0,0-1 1 0,0 0 0 15,0 0 9-15,0 0 1 0,-3 2 1 0,0-1 0 16,3 7-34-16,0-6-7 0,0 6-2 0,0 0 0 15,-3-5-24-15,0 2-5 0,-3-2-1 0,3 5 0 16,-3 3-16-16,0-1-3 0,-3 4-1 0,-3 2 0 16,0 2 10-16,-3 1 2 0,-3 5 0 0,3 2 0 15,-2 1-28-15,-1-1-6 0,-3 6-1 0,3-3 0 16,6 6 24-16,0-4 5 0,0 4 1 0,3-1 0 0,3 3 5 16,1 1 0-16,5-7 1 0,0 1 0 0,2 0-4 0,1 0-1 15,6 0 0-15,-3-3 0 0,3-3-8 0,3 1-8 16,-3-3 12-16,3 0-12 0,0-6 12 0,0 1-4 15,-3-3 0-15,3-3-8 0,0 0 14 0,-1-5-4 16,-2 0-1-16,3-2 0 0,0-4 1 0,0-4 0 16,0-4 0-16,3-4 0 0,-6-1-1 0,3-4 0 15,0-6 0-15,-3-1 0 0,2-4-9 0,-2-3 12 16,0-3-12-16,3-5 12 0,-3-8-12 0,0 0 0 16,-3-7 9-16,3-4-9 0,0 1 0 0,3 2 8 15,-3-5-8-15,3-1 0 0,-3 1 0 0,5 5-8 16,1 3 0-16,0 5 0 0,-3 6 8 0,0 4-8 0,0 6 8 15,-3 8-8-15,0 3 8 0,-6 10 0 0,3 3 0 16,-3 2 0-16,-3 6-8 0,0 5 8 0,-6 8-8 0,0 5 8 16,0 5 0-16,-3 9-10 0,-6 5 10 0,-3 5 0 15,6 5 0-15,0 3 0 0,-5 0 0 16,5 3 0-16,-6-1 15 0,9-2 0 0,0 3 0 0,3 0 0 16,-6-1 4-16,6 3 1 0,0-2 0 0,3 2 0 15,3-2-11-15,0 2-1 0,0-2-8 0,-3 2 12 16,3 0-12-16,-3 3 0 0,0-2 8 0,0-1-8 15,0-3-121 1,0-4-27-16,0-4-6 0,0-9-878 0</inkml:trace>
  <inkml:trace contextRef="#ctx0" brushRef="#br0" timeOffset="108261.1464">5586 12457 1382 0,'-15'-3'123'0,"12"3"-99"16,0-3-24-16,3 3 0 0,-3 3 17 0,3-3-1 15,-3 0-1-15,3 0 0 0,0 0 5 0,0 0 2 0,0 0 0 0,0 0 0 16,0 0 25-16,0 0 5 15,-3-5 0-15,3-1 1 0,0 1 3 0,3-3 1 16,0 0 0-16,-3 0 0 0,3 0-18 0,3-2-4 0,-3-3-1 0,3 2 0 16,0 0-10-16,-3-2-1 0,3 0-1 0,0 0 0 15,-3 2-6-15,0 0-2 0,3 4 0 16,-3-4 0-16,0 6 4 0,3-3 1 0,-3 2 0 0,0-1 0 16,0 4 2-16,2-2 1 0,-2-1 0 15,0 1 0-15,3 2-14 0,0-2-8 0,0 2 8 0,-3 1-8 16,-3 2 0-16,9 0 0 0,0 2 0 0,0 1 0 15,-3 2 0-15,3 3 0 0,0 0 0 0,0 0 0 16,3 5 14-16,-3 1-2 0,0 1 0 0,-1 1 0 16,4 3 22-16,-3 2 4 0,-6 3 1 0,0-3 0 15,0 3-19-15,0 2-3 0,-3 1-1 0,-3 2 0 16,0-3 21-16,0 3 4 0,-3-5 1 0,0 5 0 16,0 0-27-16,-2-2-6 0,-1-3-1 0,0 0 0 0,0-3-8 15,-3 0 0-15,3-3 0 0,0 1 8 16,0-6-8-16,0 3-17 0,0-3 4 0,-3-2 1 15,3-1-185-15,-3-4-37 16,1-1-7-16</inkml:trace>
  <inkml:trace contextRef="#ctx0" brushRef="#br0" timeOffset="108401.6538">5648 11798 2070 0,'9'-16'92'0,"-3"11"18"0,-6-1-88 0,0 6-22 0,6-2 0 0,0 2 0 31,3 5-47-31,0 0-13 0,-6 6-4 0,0 2 0 0</inkml:trace>
  <inkml:trace contextRef="#ctx0" brushRef="#br0" timeOffset="108637.7796">6178 12311 230 0,'0'0'20'0,"-3"-3"-20"0,0 1 0 0,3 2 0 0,-6 0 153 0,0 0 27 16</inkml:trace>
  <inkml:trace contextRef="#ctx0" brushRef="#br0" timeOffset="109013.0104">6017 12396 1450 0,'0'0'32'0,"0"0"6"0,0 0 2 0,0 0 1 0,0 0-33 0,0 0-8 0,0 0 0 0,0 0 0 15,0 0 78-15,0 0 14 0,-5 2 2 0,5 1 1 16,0-3-58-16,0 0-11 0,-3 0-2 0,3 0-1 16,-3 3-11-16,3-3-1 0,0 0-1 0,0 0 0 15,0 0 18-15,0 0 3 0,0 0 1 0,-3 2 0 16,3-2-32-16,0 0 0 0,0 0 0 0,0 0 0 16,0 0 0-16,0 0 0 0,0 0 0 0,0 0 0 15,0 0 0-15,0 0 0 0,0 0 0 0,0 0 0 16,0 0-36-16,0 0-4 15,0 0-1-15,0 0 0 0,0 0-89 0,0 0-18 16,6 3-3-16,-6-3-311 0,0 0-62 0</inkml:trace>
  <inkml:trace contextRef="#ctx0" brushRef="#br0" timeOffset="109564.3117">6413 12213 1044 0,'6'-13'23'0,"-3"10"5"0,3-2 0 0,-3 2 1 0,3-2-29 0,0 0 0 0,0-1 0 0,0 4 0 16,-3-3 32-16,-3 5 1 0,0 0 0 0,0 0 0 16,3-6 47-16,-3 6 10 0,0 0 2 0,0 0 0 15,-6-2-5-15,0-1-1 0,0 0 0 0,-3 3 0 16,0 0-28-16,-3 0-6 0,3 3 0 0,1 0-1 15,-4-3-14-15,3 5-2 0,-3-2-1 0,0 2 0 16,3 0-15-16,-3 0-3 0,0 3-1 0,-3 0 0 16,6 0 9-16,-3 0 1 0,-2 3 1 0,2-1 0 15,-3 4-7-15,-3-1-2 0,0 3 0 0,3 0 0 16,0-1 6-16,0-1 1 0,3 2 0 0,-2-1 0 16,2 1-6-16,3 0-1 0,3 0 0 0,3 3 0 15,3-1-9-15,0 3-8 0,0 0 12 0,6 1-12 16,0-1 16-16,3 0-3 0,0-3-1 0,0 1 0 15,2-1-2-15,4-2-1 0,-6-2 0 0,3-4 0 0,0-2-9 16,0-3 0-16,0 1 9 0,0-9-9 0,-12 3 8 0,12-8-8 16,0-5 10-16,-1 0-10 15,4-6 32-15,0-2 1 0,-3-3 0 0,3-2 0 0,-3-1-25 0,0 1-8 16,-3-6 0-16,-3 3 0 0,6-3 13 0,-6 0-4 16,3 1-1-16,-4 2 0 15,1 2-28-15,0 6-5 0,-3 5-2 0,0 3 0 16,0 5 43-16,-3 8 9 0,0 0 2 0,0 0 0 0,-3 8-14 0,0 2-2 15,0 6-1-15,-3 5 0 0,3 1-10 0,-3 1 12 16,4 1-12-16,-1 0 12 0,0 0-4 0,3 2 0 16,-3 1 0-16,6-1 0 0,3-2-8 0,2-3 0 15,-2 0 0-15,3-2-11 16,3-6-91-16,3-2-18 0,3-1-4 0,0-2-1004 0</inkml:trace>
  <inkml:trace contextRef="#ctx0" brushRef="#br0" timeOffset="110126.9574">7232 12110 864 0,'-39'-24'38'0,"27"19"8"0,0-3-37 0,6 3-9 0,6 5 0 0,-5-11 0 16,-1 0 158-16,0 4 30 0,9-1 5 0,-3 0 2 16,0 8-100-16,-3-8-20 0,0 0-4 0,3 8-1 15,-6-8-10-15,0 5-1 0,6 3-1 0,-6-5 0 16,-3 2-22-16,0 3-4 0,0-2 0 0,0 4-1 15,0 1 2-15,-6 2 1 0,0 6 0 0,-3-1 0 16,1 4-2-16,-4 1 0 0,-3 7 0 0,3-1 0 16,0 0-3-16,0 0-1 0,1 3 0 0,2 0 0 15,0 2 6-15,6-2 1 0,-3 3 0 0,3-4 0 16,3 1-3-16,0 0 0 0,6 0 0 0,3 0 0 16,0-1-19-16,3 1-4 0,0 0-1 0,3-3 0 15,3-2-8-15,3 2 0 0,0 0 0 0,3-2 0 16,3-4-13-16,3 1-5 0,-4 0-1 0,7-5-783 15,0-3-157-15</inkml:trace>
  <inkml:trace contextRef="#ctx0" brushRef="#br0" timeOffset="110516.7709">7342 12383 1036 0,'-12'0'92'0,"3"0"-73"16,3 0-19-16,0 0 0 0,6 0 181 0,0 0 33 0,0 0 6 0,9-3 2 15,9-5-151-15,-3 0-31 0,-6 0-5 0,3-3-2 16,0 1-17-16,3-3-3 0,-1-3-1 0,-2 0 0 16,-3 3-12-16,0-3 8 15,6 3-8-15,-6-3 0 0,-3 0 16 0,-3 3-4 0,6-1 0 0,-3 1 0 16,-6 0 25-16,0 2 5 15,3-2 1-15,-6 3 0 0,0-1-8 0,3 3-2 0,-3 0 0 0,0 3 0 16,0-3-18-16,-3 3-4 0,0 2-1 0,0-2 0 16,6 5 9-16,-9 0 1 0,-3 2 1 0,3 1 0 15,-3 2-7-15,1 6-2 0,-4-1 0 0,0 4 0 16,3 4-12-16,0 1 0 0,-3 2-12 0,3 3 12 16,3 2 0-16,-3 1 19 0,6 2-3 0,0-3 0 15,-2-2-4-15,5 2 0 0,3-2-1 0,3 0 0 16,-1-3-11-16,1 0 10 0,6 0-10 0,-3-5 10 15,0 0-10-15,3-3-12 0,6 1 2 0,0-9-747 16,-6 0-150-16</inkml:trace>
  <inkml:trace contextRef="#ctx0" brushRef="#br0" timeOffset="110845.7523">7643 12163 1875 0,'0'0'83'0,"0"0"17"0,9 8-80 0,-6 0-20 15,-6 2 0-15,0 4 0 0,-3 1 105 0,6 4 17 16,3 2 3-16,0-2 1 0,0 2-61 0,0 0-12 16,3 0-2-16,-3 0-1 0,-6-2-30 0,3-1-5 15,3-2-2-15,0 0 0 0,-6-5-13 0,3-1 11 16,0-2-11-16,0 0 10 0,5-3-2 0,-5-5 0 16,0 0 0-16,0 0 0 0,0 0-8 0,0 0 0 0,-5-7 0 15,-1 1 0-15,0-7 28 0,3 0 3 0,3-6 1 0,3 1 0 16,3-3-32-16,0-1 0 15,-1 1 0-15,4 0 0 0,3 0 0 0,0 2 0 0,0 1 0 16,0 5 0-16,0 2 0 0,0 3 0 0,-3 3 0 16,3 2 0-16,-3 6 8 0,0-1 1 0,-4 4 1 15,4 7 0-15,-3 0-10 0,3 0 10 0,-3 3-10 0,3 0 10 16,-3 3-10-16,0-1 10 0,3-2-10 0,-3-3 10 16,-3 1-74-1,6-4-14-15,6-2-3 0,0-3-695 0,-6 3-138 0</inkml:trace>
  <inkml:trace contextRef="#ctx0" brushRef="#br0" timeOffset="111113.09">8205 12017 2102 0,'-32'-2'46'0,"26"-1"10"0,6 3 1 0,3-3 3 0,2-2-48 0,7 3-12 16,3-4 0-16,3-2 0 0,3-2 37 0,6-1 6 16,0-2 1-16,2 0 0 0,4-3-3 0,3 0 0 15,0 0 0-15,-4 0 0 0,1 3-15 0,0 0-3 16,-4-1-1-16,1 1 0 0,3 5-22 0,-6-2 0 16,0 4 0-16,-4-2 0 15,-2 3-19-15,-3 0-8 0,-3 0-1 0,-3 2-1 16,0 0-198-16,-3-2-39 0,-3 0-8 0,-6 5-2 0</inkml:trace>
  <inkml:trace contextRef="#ctx0" brushRef="#br0" timeOffset="111381.1804">8747 11097 2109 0,'0'0'46'0,"-3"8"10"0,0 2 1 0,-3 6 3 16,0 5-48-16,0 3-12 0,-3 5 0 0,-3 8 0 0,-3 3 93 0,4 2 16 16,-10 3 3-16,3 5 1 0,-3 1-29 0,3 2-7 15,-3 2-1-15,3 1 0 0,-2 2-9 16,-1 0-3-16,3-2 0 0,-3-1 0 0,6 3-28 0,0 1-7 16,-3-4-1-16,4 3 0 0,-1-2-18 15,3 0-10-15,0-6 10 0,3-5-10 0,-3-3 0 0,3 1 0 16,0-6 0-16,3-6 0 15,0-4-139-15,3-6-21 0,0-5-4 0,0-3-1060 16</inkml:trace>
  <inkml:trace contextRef="#ctx0" brushRef="#br0" timeOffset="116980.3364">10685 12097 1364 0,'-3'-3'30'0,"0"-5"6"0,0 0 2 0,0 3 0 0,3-3-30 0,0 0-8 16,3-3 0-16,0 1 0 0,0-1 51 0,6 1 9 16,0-1 1-16,0-2 1 0,2 0-50 0,4-1-12 15,0 1 0-15,3-3 0 0,-3 3 0 0,6 0 9 16,-3-3-9-16,0 0 8 0,-1 3 2 0,-2 2 0 15,3-2 0-15,-6 0 0 0,0 0-10 0,3-1 8 16,-3 4-8-16,0-3 8 0,-3 2 9 0,-1 0 2 16,1 1 0-16,3 2 0 0,-6-3-2 0,6 6 0 15,-3-3 0-15,0 3 0 0,3 0-1 0,-3 2-1 16,3 3 0-16,-3-3 0 0,3 3-15 0,0 3 9 16,-1 0-9-16,1 4 8 0,-3 4-8 0,0 5 0 15,3 2 0-15,-3 4 0 0,0 4 11 0,-3 1 0 16,-3 2 0-16,3 2 0 0,-6 1 5 0,0-3 2 0,-3 0 0 15,3 0 0-15,-3-2 2 0,-3-1 0 0,0-2 0 16,3 0 0-16,-3-3-7 0,3 0-1 0,-3-2 0 16,0-3 0-16,0 0 4 0,0-6 0 0,3 1 0 0,0-3 0 15,0-3-5-15,0 0-1 0,3-5 0 0,0 0 0 16,0 0-1-16,0 0 0 0,0 0 0 0,0 0 0 16,0 0 7-16,0 0 2 0,0 0 0 0,0-5 0 15,3-8 2-15,0 0 1 0,-3-1 0 0,6-4 0 16,-3-1-3-16,6-2-1 0,0-5 0 0,0-3 0 15,0-1 4-15,3-1 1 0,6-1 0 0,-3-2 0 16,-1 2-22-16,4-3 8 0,0 4-8 0,3 2 0 16,3 2 0-16,0 3 0 0,-1 0 0 0,1 9 8 15,-3-1-23-15,-3 5-4 0,0 6-1 0,-3 2 0 0,0 3 20 16,-3 3-12-16,-1 7 12 0,-2 4-10 0,0 2 10 16,0 2-8-16,0 6 8 0,0 0-8 0,-6-1 8 15,3 4 0-15,-3-1 0 0,0 1 0 0,-3 2 0 0,0-3 0 16,-3 1 8-16,0-1-8 0,3-2 8 0,-6-3-8 15,3 0 10-15,-3 1-10 0,0-4 11 0,-3-2-11 16,3 3 12-16,-3-4-12 0,0-1 11 0,3-1-11 16,-2-5 10-16,2 0-10 0,0-3 12 0,0 0-4 15,3-2-8-15,-3-3 12 0,0-3 5 0,3-2 1 16,0 2 0-16,0-5 0 0,0 1-2 0,0-4 0 16,3-2 0-16,0-3 0 0,0 0-4 0,3-5-2 15,3 0 0-15,0-6 0 0,0 3-10 0,3-2 8 16,0-6-8-16,6 3 8 0,-4-5-8 0,4 2 0 15,0 3 0-15,3 0 0 0,-3 5 0 0,0 3 0 0,0 2-8 16,3 3 8-16,2 3-15 0,-5 3 2 0,3-1 0 0,-3 6 0 16,3 2 22-16,-3 3 5 0,3 5 1 15,-4 1 0-15,1 2-15 0,0 2-18 0,0 6 4 0,-6 0 1 16,3 2 13-16,-3 4 0 0,0-1 0 0,-3 3 0 16,0-1 0-16,-3 1 0 0,0 3 8 0,-3 2-8 15,-3 0-80 1,0 3-20-16,0-1-4 0,0 1-953 0</inkml:trace>
  <inkml:trace contextRef="#ctx0" brushRef="#br0" timeOffset="117370.3332">12057 12023 1735 0,'0'0'76'0,"3"-3"17"0,-3-2-74 0,0 5-19 15,3-6 0-15,3 1 0 0,3 0 64 0,3-3 10 16,-3 3 2-16,5-3 0 0,4 0-24 0,3 0-5 16,-3-3-1-16,3-2 0 0,3-3-18 0,2 3-4 15,1 2-1-15,0-2 0 0,-3-3-23 0,-3 3-10 16,0-3 1-16,-7 0 0 0,4 0 9 0,-6 0 9 16,3 1-1-16,-6-1-8 0,0 3 0 0,-3-1 0 15,-3 1 0-15,3 0 0 0,-6-3 9 0,3 3-1 16,-6-1-8-16,0 1 12 0,-3 0 5 0,3 2 1 15,-6 1 0-15,3-1 0 0,0 3 10 0,0 3 3 0,-3 2 0 0,0 1 0 16,0 2-7-16,-3 5 0 0,1 0-1 0,-7 6 0 16,3 2-12-16,-3 3-3 0,-3 0 0 15,0 5 0-15,3 0-8 0,1 3-11 0,2 3 3 0,0-1 0 16,3 0 8-16,0-2 0 0,0 3 0 0,0-1-8 16,3 1 8-16,3-1 0 0,0 1 0 0,0-4 0 15,6-1 0-15,0 1 0 0,9 1-9 0,-3-5 9 16,0-1-116-1,3-5-18-15,9 1-4 0,0-4-1 0</inkml:trace>
  <inkml:trace contextRef="#ctx0" brushRef="#br0" timeOffset="117759.1571">12646 11869 1555 0,'0'-10'138'0,"-3"-1"-110"15,-3 0-28-15,0-2 0 0,3 3 168 0,-3 2 28 16,4 0 5-16,-1 0 2 0,0 0-101 0,0 3-20 15,-3-1-4-15,3 1-1 0,3 5-45 0,0 0-8 16,0 0-3-16,0 0 0 0,-9 8-21 0,0 0 0 16,0 2 0-16,-3 4 0 0,3-1 0 0,-3 3 0 15,0 2 0-15,3 1 0 0,0-1 0 0,0 1 0 16,0 2 0-16,1-2 0 0,2-1 0 0,0-2 0 16,3-3 0-16,0 0 0 0,0 1 0 0,3-4 0 15,3-2 0-15,0-3 0 0,-3 3 0 0,3-2 0 16,3-4 0-16,0 1-8 0,2-6-2 0,1 1 0 15,3-4 0-15,3 1 0 0,3-3-4 0,0-2-1 0,0-1 0 0,0-2 0 16,0-3 15-16,-1 0-12 0,-2-2 12 16,0-1-12-16,-3 0 12 0,0-2 0 0,0 0 9 15,-3 3-9-15,-3 4 0 0,0-1 0 0,-3 1 0 0,-3 4 0 16,3 2 15-16,-6 2-3 0,3 1-1 0,0 5 0 16,0 0-2-16,-3 5 0 0,0 3 0 0,0 3 0 15,0 5-9-15,-3 0 0 0,3 2 0 0,-3 1 0 16,3 2 0-16,0 0 0 0,0 0 0 0,0 0 0 15,3 1-49-15,-3-1-12 16,0 3-3-16</inkml:trace>
  <inkml:trace contextRef="#ctx0" brushRef="#br0" timeOffset="118147.5601">12917 11774 1825 0,'12'-21'80'0,"-6"16"18"0,3-3-78 16,0 2-20-16,3 4 0 0,0-1 0 0,-3 3 72 0,3 5 12 15,2 1 1-15,-2 4 1 0,0 1-44 0,0 5-9 16,-6-1-1-16,3 4-1 0,-3 0-4 0,0 2-1 16,-3 0 0-16,0 0 0 0,0-2-5 0,0-1-1 15,0-2 0-15,-3 0 0 0,3-3-11 0,-3-2-9 16,0-3 12-16,-3 0-12 0,3-3 10 0,0-5-10 15,0 0 8-15,0 0-8 0,0 0 19 0,0 0-2 0,0 0 0 0,0-8 0 16,3-3 5-16,-3-2 1 0,6 0 0 0,-3-6 0 16,0 1-23-16,6-3 0 0,0-3 0 15,2-3 8-15,4 4-8 0,0-4 0 0,0 1 0 0,3 4 8 16,-3 4 19-16,0 2 4 0,0 5 1 0,-3 4 0 16,-1 1-16-16,-2 4-4 0,-9 2 0 0,9 2 0 15,-3 4-3-15,0 1-1 0,0 4 0 0,0 2 0 16,3 1-8-16,-3 4 0 0,0 1 0 0,0 2 0 15,3-5 0-15,-6 2-11 0,6 3 3 0,-6 0 0 16,3 1-191-16,-3-4-37 0,0 3-8 16</inkml:trace>
  <inkml:trace contextRef="#ctx0" brushRef="#br0" timeOffset="118565.1491">13807 11642 460 0,'6'-11'41'0,"3"1"-33"16,0-4-8-16,0-2 0 0,0 3 158 0,-3 0 30 15,3 2 5-15,-3 1 2 0,3-1-76 0,-6 3-15 16,0 0-4-16,-3 3 0 0,0 0-2 0,0 5-1 0,0 0 0 0,0 0 0 16,-9 0-40-16,0 2-8 0,-3 1-1 0,-3 5-1 15,3 3-17-15,-3 2-3 0,0 5-1 16,0 1 0-16,3 2-9 0,1 0-1 0,-1 0-1 0,3 3 0 16,0 0 2-16,3 0 1 0,3 0 0 0,3-3 0 15,0 3 22-15,3-6 4 0,0 1 0 0,3-4 1 16,0 1 3-16,3-2 1 0,-3-1 0 0,3-3 0 15,-4 1 0-15,1 2 0 0,3-5 0 0,-3 3 0 16,0-1-11-16,-3-2-2 0,3 0-1 0,-3 3 0 16,-3-1-11-16,0 1-3 0,0 5 0 0,-3-3 0 15,0 6-13-15,-6-1-8 0,0 1 10 0,-3 4-10 16,1 1-176-16,-7 0-40 0</inkml:trace>
  <inkml:trace contextRef="#ctx0" brushRef="#br0" timeOffset="120039.865">16400 11049 889 0,'6'-13'39'0,"-6"7"9"0,3 1-39 0,3 0-9 15,-6 0 0-15,0-1 0 0,-3-2 66 0,3 0 11 16,0 3 3-16,-3-3 0 0,3 3-7 0,0 0-1 16,-3-1 0-16,3 1 0 0,0 0-28 0,0 5-7 15,0-6-1-15,0 6 0 0,0 0-24 0,0 0-4 16,0 0-8-16,0 0 11 0,-6 0 9 0,0 3 1 15,0 0 1-15,-3 2 0 0,0 6 10 0,-3-3 3 16,-3 5 0-16,-3 0 0 0,0 0-8 0,1 3-2 16,-1 0 0-16,0 3 0 0,0 2 19 0,0-3 3 15,0 3 1-15,0 3 0 0,1 3-16 0,2 4-4 16,0 4 0-16,0-1 0 0,3 6 6 0,3 0 1 16,0-1 0-16,0 4 0 0,3 2 11 0,0 0 2 15,0 2 1-15,3 1 0 0,-3 2-5 0,3-2 0 0,3-1-1 16,-2-4 0-16,2 2-16 0,2-6-3 0,1 1-1 15,3-3 0-15,3 3-15 0,0-6-8 0,6 1 10 0,3-4-10 16,3-4 0-16,9-3-18 0,-1-6 2 0,10-2 1 16,3-5-175-1,2-4-35-15</inkml:trace>
  <inkml:trace contextRef="#ctx0" brushRef="#br0" timeOffset="123442.8136">16858 11552 946 0,'6'-14'42'0,"0"7"9"0,3-1-41 0,-3 0-10 0,0-3 0 0,3 1 0 16,3-4 63-16,0 4 10 0,0-4 3 0,-1 4 0 16,1-3-27-16,3-1-5 0,0 1 0 0,0 3-1 15,-3-4-23-15,3 1-4 0,3 0 0 0,-1 2-1 16,-2 1-6-16,0 4-1 0,6 1 0 0,-6 0 0 16,0 0 0-16,0 2 0 0,-3 0 0 0,0 3 0 15,-1 3-8-15,-2 0 0 0,0-1 0 0,-3 6 8 16,6 0 0-16,-9 3 0 0,-3 2 0 0,0 3 0 15,0 2 20-15,-3 3 3 0,0 3 1 0,-3 3 0 16,-6 5 16-16,6-1 3 0,6 1 1 0,-6 2 0 16,0-2 3-16,-2 0 1 0,5 0 0 0,0-1 0 15,6-1-23-15,-3-4-4 0,-3 0-1 0,6-4 0 16,6-1-11-16,-4-3-2 0,-2-2-1 0,3-3 0 16,0-2 6-16,6-3 2 0,-6-3 0 0,3 0 0 0,-3-2-8 15,3 0-2-15,6-3 0 0,0 0 0 0,-3 0 1 0,0-3 0 16,2-2 0-16,1 0 0 0,0-3-5 0,0 0-8 15,-3-3 11-15,0 1-11 0,3-1 12 0,0-5-4 16,-3-2 0-16,2-4-8 0,1-1 12 0,0-4-12 16,0-2 12-16,3 0-12 0,0-6 8 0,3-2-8 15,3 3 0-15,-1-6 0 0,-2 1 19 0,0-1 0 16,3-2 0-16,0-1 0 0,-4 6-19 0,1 3 0 16,-6 7 0-16,3 4 0 0,-6 4 0 0,-3 1 0 15,-3 4 0-15,0 4 0 0,0 4 0 0,-6 6 0 16,0 0 0-16,0 0 0 0,3 11 11 0,-3 2 1 15,-6 6 1-15,0 5 0 0,-3-3 6 0,3 5 1 16,-3 1 0-16,3 2 0 0,-3-3 9 0,0 3 3 16,3-5 0-16,3 3 0 0,3 2-32 0,0-5 0 0,0 2 0 15,3 0 0 1,6-2-22-16,-3-3-7 0,3 3-2 0,-3-5 0 16,6 2-155-16,-3 0-31 0</inkml:trace>
  <inkml:trace contextRef="#ctx0" brushRef="#br0" timeOffset="123728.8113">18433 11427 2127 0,'0'0'47'0,"0"0"9"0,3 6 3 0,3 2 1 0,-6 2-48 0,3 1-12 16,0 2 0-16,0 3 0 0,-3 0 71 0,3 2 12 15,-3 3 2-15,-3 1 1 0,3 1-28 0,-3-1-6 16,0 1 0-16,0-1-1 0,-3 1-19 0,0-1-4 16,-3 1-1-16,3 1 0 0,-3 0-27 0,0-3 0 15,0 3 0-15,0-3-800 16,3 0-166-16</inkml:trace>
  <inkml:trace contextRef="#ctx0" brushRef="#br0" timeOffset="124368.5585">18930 11480 1346 0,'15'-18'60'0,"-9"10"12"0,6 0-58 0,-1-3-14 16,4-2 0-16,0-3 0 0,0 0 100 0,3-2 18 15,0 2 3-15,0-3 1 0,3 4-45 0,-1-4-9 16,1 3-1-16,0 0-1 0,0 3-41 0,-3 2-8 16,0 1-1-16,-4 5-1 0,-2-3-1 0,0 2 0 15,-3 6 0-15,0 0 0 0,-3 3-14 0,0 5 0 16,-3 0 8-16,0 8-8 0,-6 2 0 0,3 3 8 15,-3 6-8-15,-3 2 0 0,0 0 26 0,0 0-1 16,-3 0 0-16,0 3 0 0,0 0-3 0,0 0-1 0,1-1 0 16,2-4 0-16,0-1-3 0,0-2-1 0,3 0 0 15,-3-3 0-15,3-2 12 0,3-1 3 0,-6 1 0 0,6-4 0 16,3 1-16-16,-3-2-4 0,0-1 0 0,0-3 0 16,3-2 0-16,0 0 0 0,0-2 0 0,-3-6 0 15,6 5-3-15,-6-5-1 0,9 0 0 0,0 0 0 16,-1-3 2-16,4 1 0 0,-3-4 0 0,3-2 0 15,-3 0 3-15,3-2 1 0,3-3 0 0,0-3 0 16,0 0 10-16,6-3 1 0,-1 1 1 0,4-3 0 16,3-6 1-16,-3 3 0 0,0-2 0 0,2-1 0 15,-2-2-7-15,3-2 0 0,0-1-1 0,0-3 0 16,-7 1-9-16,4-3-2 0,-3-3 0 0,3 3 0 16,-3 3-8-16,3 2 0 0,-7-2 0 0,4 5 0 15,0 2-26-15,-3 9-7 0,0-4-2 16,0 7 0-16,-9 4-209 0,-1 6-41 0</inkml:trace>
  <inkml:trace contextRef="#ctx0" brushRef="#br0" timeOffset="124754.9873">20126 11052 1422 0,'9'-8'31'0,"3"0"6"0,3-3 2 0,0 1 1 0,0-1-32 0,0-2-8 0,3 0 0 0,2-1 0 16,-2 1 115-16,0 3 21 0,3-1 4 0,-3 6 0 15,-3 2-30-15,3 3-6 0,-1 5-2 0,-2 6 0 16,0 2-31-16,0 3-7 0,3 5 0 0,0 3-1 16,0 0 2-16,0 5 1 0,-4 0 0 0,4 5 0 15,-6 1-11-15,3-1-3 0,-3 6 0 0,3 0 0 16,-3-1-25-16,0-2-6 0,0 0-1 0,0 0 0 16,-4 0-12-16,4-2-8 0,-3-3 8 0,0 2-8 15,0-2 11-15,-6-6-3 0,0 1 0 0,0-1 0 16,-3-2-8-16,-3-3 0 0,-3-2 0 0,0 2-11 15,-6-3-143-15,0-2-29 0,-5-3-5 0</inkml:trace>
  <inkml:trace contextRef="#ctx0" brushRef="#br0" timeOffset="127188.3966">20442 11046 172 0,'0'0'8'0,"0"0"1"15,0 0-9-15,3-2 0 0,-3 2 0 0,3-6 0 16,0 4 108-16,-3 2 19 0,0-6 4 0,0 6 1 15,0 0-49-15,0-2-10 0,-3-3-1 0,3 5-1 16,0 0-38-16,0-6-7 0,0 6-2 0,-3-2 0 0,0-4 15 16,3 6 2-16,0-5 1 0,0 5 0 0,-3-5-6 0,3 5-2 15,0-6 0-15,0 6 0 0,0 0-2 0,-3-5 0 16,3 0 0-16,0 5 0 0,0-5-1 0,0 5-1 16,0-3 0-16,0 3 0 0,-6-5 3 0,6 2 1 15,0 3 0-15,-3-5 0 0,0-1-11 0,3 6-3 16,-3-2 0-16,0-1 0 0,0 0 9 0,3 3 2 15,0 0 0-15,0 0 0 0,0 0-10 0,0 0-1 16,0 0-1-16,0 0 0 0,0 0 0 0,0 0 0 16,0 0 0-16,6 6 0 0,3-4 5 0,-3 6 2 15,0 0 0-15,0 3 0 0,0-3-14 0,0 0-2 16,0 2-1-16,0 1 0 0,0-1 3 0,0 1 0 16,0-3 0-16,2 3 0 0,-2-1 0 0,3 1 0 15,-3-1 0-15,3 1 0 0,-3 2-3 0,3-2 0 0,0 2 0 16,0 0 0-16,-3-2 11 0,3-1 3 0,0 6 0 0,0-3 0 15,0-2-14-15,0 2-9 0,2-5 12 16,-2 3-12-16,3 2 13 0,-3-5-4 0,0 3-1 0,-3-4 0 16,0 4 0-16,0 0 0 0,0-1 0 0,0-2 0 15,-6 3-8-15,3-1 0 0,-3 1 9 0,3 2-9 16,-3-2 20-16,0-1 0 0,0 1 0 0,-3 2 0 16,6-2-2-16,-3-1-1 0,-3 1 0 0,3 2 0 15,3-2-6-15,-3-1-2 0,3 4 0 0,-3-4 0 16,0-2-1-16,3 3 0 0,-3-3 0 0,0 5 0 15,0-5 0-15,-3 2-8 0,3-2 12 0,-3 5-4 16,-3-2 1-16,3 2 0 0,-3 3 0 0,0-3 0 16,0 6 19-16,-3-3 4 0,0 0 1 0,0 2 0 0,-3 1-33 15,3 2 0-15,-2-3 0 0,2 1 0 0,-3-1 0 0,0 1 0 16,3-1 0-16,-3-2 0 0,3 0 13 0,0-3-4 16,0 1-1-16,0-1 0 0,3-3-8 0,-3 1 0 15,3 2 0-15,-2-5 0 0,-1 3 0 0,3-3 0 16,-3 0 0-16,0 0 0 0,3 0 0 0,0 0 0 15,-3-3 0-15,3 3 0 0,0-3 0 0,3 0 0 16,3-5 0-16,-6 6 0 0,3 2 0 0,-3-3 0 16,0-3 9-16,6-2-9 0,0 0 0 0,0 0 0 15,-9 6 0-15,9-6 0 0,-6 2 8 0,6-2 0 16,0 0 0-16,0 0 0 0,-6 0-8 0,6 0 0 0,0 0 0 0,-6 0 0 16,6 0 0-16,0 0 0 0,0 0 0 0,0 0 0 15,-6 0 0-15,6 0 0 0,0 0 0 0,0 0 0 16,0 0 0-16,0 0 0 0,0 0 0 0,0 0 0 15,0 0 0-15,0 0 0 0,0 0 0 0,0 0 0 16,0 0 0-16,0 0 0 0,0 0 0 0,0-8 0 16,3 3 0-16,0 0 0 0,0 2 0 0,3-2 0 15,-3-3 0-15,0 5 0 0,3-2 0 0,-3 0 8 16,0 0-8-16,3-1 0 0,-3 1 0 0,3-3 0 16,0 3 0-16,0-3 0 0,0 2 0 0,-3-1 0 15,3-1 8-15,0 0 0 0,-3 0 0 0,0 0 0 16,0 0-8-16,3-3-8 0,0 1 8 0,0-1-12 15,-3-2 12-15,3 0 0 0,-3-1 0 0,2 1 0 16,-2 3 0-16,3-4 0 0,-3 1 0 0,3 0 0 0,-3 0 0 16,0 2 0-16,0-2 0 0,0 2 0 15,0-2 0-15,0 5 0 0,-3-2 0 0,0 2 0 0,0-6 0 0,0 4 0 16,0-1 0-16,0-2 0 0,-3 2 0 0,3-2 0 16,-3 0 0-16,0 0 0 0,3-1 0 0,-3 1 0 15,3 0 0-15,-3 0 0 0,3 0 0 0,0-1 0 16,0 4 0-16,0-3 0 0,3-1 0 0,-3 1 0 15,0 2 0-15,0-2 0 0,0 3 0 0,0-4 0 16,0 1 0-16,-3 0 0 0,0 2 0 0,0 1 0 16,3-1 0-16,-3 3-8 0,0 0-10 0,0 3-2 15,3 0 0-15,0 5 0 16,0 0-131-16,0 0-26 0,0 0-6 0,0 0-841 0</inkml:trace>
  <inkml:trace contextRef="#ctx0" brushRef="#br0" timeOffset="128410.8173">21719 11062 900 0,'18'-13'40'0,"-12"8"8"0,-3 2-39 0,0-2-9 0,6-3 0 0,-3 3 0 0,-1-3 128 0,1 0 23 16,-3 0 5-16,3 0 0 15,-3 3-53-15,3-1-11 0,-3 1-3 0,-3 5 0 0,0-5-45 0,0 5-8 16,0 0-3-16,0 0 0 0,0-3-15 0,-3 3-3 16,-3 0-1-16,-3 3 0 0,-3-1 14 0,-2 6 2 15,2 0 1-15,-6 0 0 0,0 5 15 0,0 1 3 16,0-1 1-16,0 5 0 0,1 1-20 0,-1 2-4 15,0 3-1-15,3 0 0 0,-3 2 14 0,3 1 2 16,0 2 1-16,-3 0 0 0,1 0-8 0,2 0-2 16,0-3 0-16,-3 4 0 0,3-4 0 0,0 0 0 15,3-2 0-15,3 0 0 0,0-3-20 0,3 0-4 16,4 1 0-16,-1-4-8 0,3-2 16 0,3 2-4 16,2-4-1-16,4 2 0 0,6-3-11 0,3-3 12 15,0 1-12-15,6-6 12 0,0 1-4 0,5-1 0 16,1-3 0-16,3 1 0 0,3 2-8 0,-4-2 8 15,4-3-8-15,-3 0 8 16,-6 0-28-16,-1 3-7 0,-8-3-1 0,6 2 0 16,-9 1-219-16,-3 0-44 0,-12-3-9 0,18-6-1 0</inkml:trace>
  <inkml:trace contextRef="#ctx0" brushRef="#br0" timeOffset="128675.7967">21463 11411 1134 0,'0'0'50'0,"0"0"10"0,0 0-48 0,0 0-12 16,0 0 0-16,0 0 0 0,0 0 118 0,0 0 21 15,0 0 4-15,0 0 1 0,0 0-32 0,0 0-7 16,0 0-1-16,0 0 0 0,0 0-33 0,0 0-7 15,0 0-2-15,6-2 0 0,6 2-32 0,0-3-6 16,0 1-2-16,5-1 0 0,4 0-10 0,0 1-1 16,6 2-1-16,3-3 0 0,2-2-26 0,7 5-6 15,3 0-1-15,-1 0-1005 0</inkml:trace>
  <inkml:trace contextRef="#ctx0" brushRef="#br0" timeOffset="129209.1613">22549 10919 918 0,'3'-13'40'0,"3"8"9"0,0 0-39 0,0-3-10 16,0-3 0-16,0 0 0 0,0 4 104 0,3-4 20 15,0 0 3-15,0 1 1 0,3 2-32 0,0 0-7 16,0 3-1-16,-1-1 0 0,-2 1-16 0,-3 2-4 16,3-2-1-16,-3 2 0 0,-6 3-9 0,0 0-2 15,0 0 0-15,3 11 0 0,-3 2-33 0,0 8-7 16,0 6-2-16,-6 5 0 0,0-1 55 0,-3 6 11 16,-6 0 3-16,4 6 0 0,2-1-41 0,-3 0-8 15,3 3-2-15,-3 3 0 0,3-3 16 0,3 0 4 16,0-5 0-16,3 2 0 0,-3-5-32 0,3 0-7 15,-3-2-1-15,3-1 0 0,3 0 16 0,-3-5 4 16,0-2 0-16,3-1 0 0,0 1-32 0,0-3 0 0,-3-3 0 16,3-3 0-16,-3-2 12 0,0-3-3 15,0-2-1-15,0 0 0 16,-3-4-28-16,3-1-7 0,0-1-1 0,3-5 0 16,-5 3-126-16,5-3-26 0,0 0-4 0,0 0-556 0,0-6-112 0</inkml:trace>
  <inkml:trace contextRef="#ctx0" brushRef="#br0" timeOffset="129561.6254">22546 10959 403 0,'0'0'36'0,"0"-3"-36"16,6-2 0-16,-3 0 0 0,3-3 121 0,0 3 18 16,0-1 3-16,3-2 1 0,0 3-47 0,3 0-10 15,0-1-2-15,0-1 0 0,0-1 8 0,2 0 2 16,1-3 0-16,6 3 0 0,-3 0-28 0,0 0-6 16,3 0 0-16,3 0-1 0,-4 0 8 0,1 3 1 15,-3 0 1-15,3-3 0 0,3 3 4 0,0-1 1 16,-1 1 0-16,7 0 0 0,0-1-14 0,0 1-4 15,-1 0 0-15,1 0 0 0,3-3-41 0,3 5-15 16,-4-5 9-16,-2 3-9 0,-6 2 8 0,3 1-8 16,-6-1 0-16,-9 3 8 0,8 0-18 0,-8 3-4 0,-3-1-1 15,0 1 0 1,0 2-136-16,-3 0-27 0,0 1-6 0,-6 2-433 0,6-3-87 0</inkml:trace>
  <inkml:trace contextRef="#ctx0" brushRef="#br0" timeOffset="129875.8791">22642 11292 1911 0,'0'0'42'0,"0"0"9"0,0 0 1 0,0 0 2 0,0 0-43 0,9 0-11 15,-1-2 0-15,4 2 0 0,3-3 69 0,-3 0 12 16,9 1 3-16,0-1 0 0,0 1-40 0,2-1-7 16,1 0-1-16,3-2-1 0,0 0 5 0,0 2 0 15,-4-2 1-15,7-1 0 0,0 4-33 0,0-3-8 16,0 2 0-16,-1-2 0 0,1 5 0 0,-6-3 0 16,3 0-12-16,-4 3 12 0,-5 3 0 0,3-3 0 15,-3 3 0-15,-6-3 12 16,0 0-112-16,-6 2-23 0,-3 1-4 0,-3 0-533 15,6 2-106-15</inkml:trace>
  <inkml:trace contextRef="#ctx0" brushRef="#br0" timeOffset="130148.6481">22454 11819 1720 0,'0'0'76'0,"0"0"16"0,0 0-73 0,0 0-19 16,0 0 0-16,0 0 0 0,9 3 96 0,3-1 15 15,3-2 3-15,6 0 1 0,2 0-49 0,7-2-10 16,3-1-1-16,6 0-1 0,-1 1-34 0,1-1-8 15,-3-2 0-15,5 5-1 0,-8 0-11 0,3 0-17 16,-6 0 4-16,2-3-682 16,-2 3-136-16</inkml:trace>
  <inkml:trace contextRef="#ctx0" brushRef="#br0" timeOffset="137994.8258">5714 13965 579 0,'0'0'25'0,"3"-3"7"0,-3-2-32 0,3-1 0 15,0 1 0-15,0 0 0 0,0 2 72 0,0-2 8 0,0-3 1 0,-3 0 1 16,3 0-21-16,0 0-4 0,-3 0-1 0,0 0 0 16,0 0 13-16,3 0 3 0,-3 1 0 0,0-1 0 15,-3 2-34-15,0-2-6 0,6 3-2 0,-3 0 0 16,-3 2 2-16,3 3 0 0,-3-3 0 0,3 3 0 15,0 0-18-15,-6 0-3 0,-3 3-1 0,0 0 0 16,0-1-10-16,0 4 0 0,0-1 0 0,-3 0 0 16,3 3 0-16,-3-2 8 0,0 1-8 0,1 1 8 15,-4-2 4-15,3 2 0 0,-3 0 0 0,3 0 0 16,0-3 0-16,0 0 1 0,-3 3 0 0,-3 0 0 16,1-3 3-16,-1 6 0 0,0-1 0 0,-3 1 0 15,3 2 0-15,-3 0 1 0,0 1 0 0,1 4 0 16,2-2-9-16,0 3-8 0,-3-4 9 15,0 1-9-15,3 3 20 0,1-1-3 0,-1 1 0 0,-3-1 0 16,3 1 13-16,3-1 2 0,0 4 1 0,0-4 0 16,0 9-17-16,1-6-3 0,2 3-1 0,-3-1 0 0,3 4 3 15,0-1 0-15,0 3 0 0,3-2 0 0,-3-1-3 16,3 1 0-16,0-1 0 0,3 1 0 0,3-3-2 16,0-3-1-16,0 3 0 0,3 2 0 0,3-2-1 0,3 2-8 15,0-2 12-15,0 0-4 0,-3 2 3 0,6-4 0 16,-3 1 0-16,0 1 0 0,0 0-1 0,3-3 0 15,0 3 0-15,0-3 0 0,6-2 1 0,-6-1 0 16,3-2 0-16,-1 0 0 0,4-3-11 0,0 0 0 16,-3 1 9-16,0-4-9 0,6-2 12 0,0-3-3 15,3 1 0-15,-6-1 0 0,2 0 5 0,1-5 1 0,3 0 0 16,0 0 0-16,-3 3-3 0,6-6 0 16,-4 3 0-16,7-5 0 0,-6 0-2 0,3-3-1 0,-3 0 0 15,2 0 0-15,1-5-9 0,0-1 12 0,-3 1-12 0,3-3 12 16,0 0-12-16,-1 1 0 0,1-1 9 0,0-3-9 15,3 1 9-15,-3 2-9 0,-4-3 12 0,1 3-12 16,3-2 0-16,-3-1 0 0,0 1 0 0,-3-1 0 16,-1 1 0-16,1-1 10 0,0 3-10 0,-6-2 8 15,3 2 2-15,-3 0 0 0,-3 3 0 0,0 0 0 16,3-1-2-16,-3 1-8 0,-3 0 12 0,2 2-4 16,-5 1-8-16,0-1 10 0,0 1-10 0,0-1 10 15,-3-2 6-15,3 0 2 0,0-1 0 0,0 1 0 16,0 0-18-16,-3-3-14 0,3 0 2 0,0 3 1 15,3 0 11-15,0-1 0 0,-3 1 0 0,3 0 0 0,0 0 11 16,0 0-3-16,0 2 0 0,-3 0 0 0,0 1-8 16,-3-3 0-16,6 2 0 0,-3 0 8 0,-6 3-8 0,3 1-9 15,3-1 9-15,-3-3-13 0,0 3 13 0,0 0 0 16,-3-2 0-16,0 2 10 0,3-3-10 0,-3 3 0 16,0-3 9-16,0 1-9 0,3-1 0 0,-3-2 9 15,0 3-9-15,3-4 0 0,0 1 0 0,0 0 0 16,0 2 0-16,-3-2 0 0,-3 2 0 0,6-2 0 15,-3 0 0-15,0 0 0 0,0 2 0 0,0-2 0 16,-3 0 0-16,3-1 0 0,0 1 8 0,-6 3-8 16,0-1 0-16,3 0 0 0,-5 4 11 0,2-1-11 15,-3 2 10-15,0-2-10 0,-9 3 0 0,0-3 8 16,-3 3-8-16,0 2 0 0,-5 1 0 0,2-1 0 0,-6 3 8 16,-3 0-8-16,-2 5 0 0,-1-2 0 15,6 0 0-15,1-1 0 0,2 1-16 0,0 2-4 0,0-2 0 0,6 2 0 31,1 0-109-31,5 1-23 0,3-4-4 0</inkml:trace>
  <inkml:trace contextRef="#ctx0" brushRef="#br0" timeOffset="138738.0318">5452 14325 687 0,'0'0'30'0,"0"0"7"0,0-3-29 0,3-2-8 0,-3-1 0 0,3-2 0 15,0 0 94-15,0 3 18 0,-3-3 3 0,6 0 1 16,-6 0-26-16,3 0-5 0,-3 3-1 0,3 0 0 15,0 2-25-15,-3 3-6 0,0 0-1 0,0 0 0 16,0 0 4-16,0 0 0 0,0 0 0 0,0 0 0 16,0 0-20-16,0 0-3 0,-6-5-1 0,3 2 0 15,-3 3 7-15,0 0 1 0,0 0 0 0,6 0 0 16,-3 3-23-16,3-3-4 0,-6 5-1 0,0-2 0 0,3 2-12 0,0 0 9 16,3-5-9-16,0 8 8 0,0 3 0 0,0 0 0 15,0-1 0-15,3 3 0 0,0 1 20 0,0 4 3 16,-3-5 1-16,0 6 0 0,0 2-17 15,0 0-3-15,-3 3-1 0,0 0 0 0,0 2 8 0,0-2 1 16,-3 0 1-16,0 0 0 0,-3-1 9 0,3-1 2 16,-3-4 0-16,3 3 0 0,1-2-20 0,-4-1-3 15,3-2-1-15,0 0 0 0,-3-3-8 0,3 3 8 16,0-5-8-16,0-1 8 0,-3 1-8 0,6-3 0 16,0 0 0-16,0 0 0 0,0-6 0 0,3-2 12 15,-3 3-12-15,3-3 12 0,0 0-12 0,0 0-14 16,0 0 3-16,0 0-739 0,9 3-148 15</inkml:trace>
  <inkml:trace contextRef="#ctx0" brushRef="#br0" timeOffset="139881.1349">5080 15124 889 0,'0'0'19'0,"0"0"4"0,0 0 1 0,0 0 2 0,3-3-26 0,-3 3 0 0,0 0 0 0,0 0 0 16,0 0 60-16,0 0 6 0,0 0 2 0,0 0 0 15,-3 8-36-15,3-8-6 0,-3 5-2 0,-3 0 0 16,3 1 26-16,3-6 5 0,0 0 1 0,-3 5 0 16,-3 0-13-16,0-2-3 0,3 5 0 0,3-8 0 15,0 0-3-15,0 0-1 0,-6 3 0 0,3-1 0 16,0-2-6-16,0 0-2 0,0-2 0 0,3 2 0 16,0 0-12-16,-3-3-4 0,3 3 0 0,0 0 0 0,0 0-3 15,0 0-1-15,0 0 0 0,0 0 0 0,0 0-8 0,0 0 8 16,0 0-8-16,0 0 8 0,-3 0 0 0,3 3 0 15,-6 2 0-15,0 0 0 0,0 3 20 0,-5 3 3 16,2 2 1-16,-3 3 0 0,0 0-10 0,-3 5-2 16,-3-3 0-16,3 4 0 0,-3-1-6 0,3 2-2 15,1 1 0-15,-1 3 0 0,0-1 16 0,0 1 4 16,-3-1 0-16,0 1 0 0,3-1-32 0,-3 11 0 16,1-3 0-16,-4 4 0 0,3-1 0 0,-6 0 0 15,3 2 0-15,-6 1 0 0,1 0 12 0,-1-1-3 16,0-2-1-16,-3 8 0 0,1-2-8 0,-1-1 8 0,0 0-8 15,0 6 8-15,3-6-8 0,1 1 12 16,-1-1-12-16,0-2 12 0,0-3-12 0,3 0 0 0,1-8 0 0,-1 5 8 16,0-2 5-16,3-6 1 0,0-2 0 0,1-3 0 15,2 3-14-15,0-8 11 0,3 0-11 0,3-3 10 16,0-2 11-16,0-1 3 0,3-2 0 0,3 0 0 16,-3-2-24-16,3-1-16 0,6-5 2 0,-6 8 1 15,6-8 21-15,-2 5 5 0,2-5 1 0,-6 5 0 16,6-5-14-16,-3 8 0 0,3-8 0 0,-3 6 0 15,-3 2 0-15,3-3 0 0,3-5 0 0,-6 8 0 16,0 0 0-16,0-3 0 0,3 8 0 0,-3-5 0 16,0-3-12-16,3 9 12 0,0-9-12 0,0 3 12 15,-3-3 0-15,0 6 0 0,3-3 12 0,3-8-3 16,-3 5-9-16,3-5 0 0,-6 8 0 0,6-8 0 0,-3 5 0 16,3-5 0-16,-3 8 0 0,3-8 0 0,0 6 0 15,0-6 0-15,-6 7 0 0,3-1 0 0,0 2 0 0,0-3 0 16,0 3 0-16,0-3 0 0,0 3 0 15,0 0 0-15,-2-3 0 0,2 6 0 0,-3-8 0 16,0 7 0-16,0-2 0 0,3 0 0 0,-3-3 0 0,6-5 0 16,0 0 0-16,-3 8 0 0,-3-2 0 0,6-6 0 15,0 0 0-15,-6 5 0 0,6-5 0 0,0 0 0 16,-3 8 0-16,3-8 0 0,0 0 0 0,0 0 0 16,0 0 0-16,0 0 0 0,0 0 0 0,0 0 0 15,0 0 0-15,0 0 0 16,0 0-46-16,0 0-14 0,0 0-4 0,0 0 0 15,6 0-105-15,0-5-22 0,0 2-4 0,3-2-612 0</inkml:trace>
  <inkml:trace contextRef="#ctx0" brushRef="#br0" timeOffset="141149.0756">3973 16947 403 0,'0'0'36'0,"0"0"-36"16,0 0 0-16,0 0 0 0,0 0 99 0,0 0 13 16,3-6 2-16,-3 1 1 0,0 5-31 0,0 0-5 15,0-8-2-15,0 8 0 0,-3-3-13 0,3-2-2 16,0 5-1-16,-3-5 0 0,3 2 12 0,0 3 3 0,-3-5 0 15,3 5 0-15,-3-5-8 0,0 2-2 0,3-2 0 16,0 5 0-16,0 0-25 0,-6-6-5 0,0 4 0 0,-3-4-1 16,9 6-7-16,-6-5-2 0,0 5 0 0,0-3 0 15,-3 1-4-15,0-1-1 0,3 3 0 0,-3-5 0 16,0 5-7-16,0 0-2 0,0 0 0 0,1 0 0 16,-4-5-1-16,3 5-1 0,0 0 0 0,-3 5 0 15,0-5 4-15,-3 0 1 0,0 0 0 0,0 5 0 16,0-2-3-16,-2-1 0 0,2 1 0 0,-6-3 0 15,3 8-12-15,0-3 9 0,-3 3-9 0,3-2 8 16,-2 2-8-16,2-3 0 0,-3 5 0 0,3-2 0 16,3-2 0-16,-3 2 0 0,0 0 0 0,1 2 0 15,2-2 0-15,0 5 0 0,0-5 0 0,0 3 0 16,3 2 0-16,0-8 0 0,0-2 0 0,0 8 0 16,1-1 0-16,-1 1 0 0,0 2 0 0,-3 5 0 15,3-2 0-15,-3 3 0 0,0 2 0 0,0-2 0 0,3-1-8 0,3 1 8 16,-2-4 0-16,2 4 0 0,0-6 0 0,0 0 0 15,0 3-9-15,3-2 9 0,3-1 0 0,-3-3 0 16,0 4 0-16,3-4 0 0,0 3 0 0,0 6 0 16,0-3 0-16,3 2 0 0,-3 3 0 0,0 3 0 15,3-3 0-15,0 6 0 0,0-1 12 0,0-2-4 16,3 3-8-16,0-1 12 0,0 1 12 0,3-4 1 16,-6 4 1-16,3-6 0 0,3 3-26 0,0-3-11 15,0 0 1-15,0-2 0 0,0 4 10 0,0-1 14 16,0-1-3-16,3 3-1 0,-1-3-10 0,4 3 0 0,-3-3 0 15,3 0 0-15,-3-3 11 0,3 4 0 0,-3-7 0 16,0-1 0-16,3 2-11 0,-3-3 10 0,0-3-10 16,3-2 10-16,0 0-21 0,2-2-4 0,-2 2-1 0,0-3 0 15,0 0 64-15,-3 0 13 0,6-2 3 0,-6 8 0 16,3-9-64-16,-3 9-24 0,3-9 0 0,-3 4 1 16,2-1 37-16,1-5 7 0,-3 3 2 0,0-3 0 15,0 0-23-15,-3 0 0 0,6 0 0 0,0 0 0 16,-3 0 0-16,3 0-10 0,0-3 1 0,3 3 0 15,-4 0 9-15,4-5 11 0,0 5-3 0,0 0 0 16,0-6-8-16,3 6 0 0,-3-2 0 0,0 2-11 16,-1-5 11-16,1-1 0 0,3 4 10 0,-3-4-10 15,0 1 0-15,3-3 0 0,0 3 0 0,0-3 0 16,-1-3 0-16,-2-2 0 0,3 0 0 0,0-3 0 0,0-3 0 16,0 6 0-16,0-5 0 0,-1-1 0 0,-2 3 12 15,3 3-4-15,-6 0-8 0,3 0 12 0,-3 2-12 16,-3-2-8-16,0 5 8 0,0-3-13 0,-3 3 13 0,0 3 0 15,-3-3 0-15,0 0 0 0,0-2 0 0,-1 2 0 16,1 0 0-16,3-3 0 0,-3 3 0 0,3-2 0 16,-3-4 0-16,3-2 0 0,0-2 0 0,0 5 0 15,3 0 0-15,0-1 0 0,0-4 0 0,0 5 0 16,0-6 0-16,0-2 0 0,0 8 0 0,-3-6 0 16,0 1 0-16,-3 2 0 0,3-3 12 0,-3 6 6 15,-1-6 1-15,1 4 0 0,-3-1-9 0,0 0-2 16,0-3 0-16,-3 6 0 0,1-5-8 0,-1 4 0 15,0-2 0-15,0 1 0 0,0 1 0 0,0-2 0 0,-3 1 0 16,3-1-11-16,-3-5 11 0,0 2 0 0,0 0 10 16,3-2-10-16,-6-2 15 0,6 4-3 15,-3-2-1-15,0 0 0 0,0-3-11 0,-3 3 12 0,0 0-12 0,0-3 12 16,-3 5 0-16,3 1 1 0,-5-4 0 0,2 7 0 16,0-4-5-16,-3 6-8 0,-3-3 11 0,0 3-11 15,3 0 8-15,-3 2-8 0,-2 0 0 0,2 3 0 16,-3 0 0-16,3-2 0 0,0 5 0 0,3-1 0 15,3-2-12-15,0 8-5 0,4 0-2 0,-1 0 0 16,9 0-202-16,0 0-41 16,-9 11-8-16,3-3-2 0</inkml:trace>
  <inkml:trace contextRef="#ctx0" brushRef="#br0" timeOffset="141918.5883">3577 17391 230 0,'-9'-5'20'0,"9"5"-20"0,-3 0 0 0,-3 0 0 16,6 0 151-16,-6-3 25 0,3 3 6 0,3 0 1 16,0 0-83-16,0 0-16 0,0 0-3 0,-6 0-1 15,-3-5 0-15,3 5 0 0,6 0 0 0,0 0 0 0,-3 0-14 16,3 0-3-16,0 0-1 0,0 0 0 15,3-8-17-15,0 3-3 0,3-1-1 0,0 4 0 0,6-4-10 16,0 1-3-16,3 2 0 0,3-2 0 0,-4 0-16 0,4-3-4 16,0 3-8-16,-3-3 12 0,3 0-12 0,-3-3 9 15,3 3-9-15,-1-2 8 0,-2 2-8 0,-3 0 0 16,3-3 0-16,-3 9 8 0,0-4-8 0,-3 6 0 16,0 0 0-16,-3 0 0 0,0 0 0 0,-3 6 0 15,3 1 0-15,-3-1 0 0,3 2 13 0,-3 0 1 16,0-3 0-16,-3 8 0 0,3-2 4 0,-3-1 1 15,2 1 0-15,-2 2 0 0,-2 6-3 0,-1-3-1 16,0 2 0-16,0 1 0 0,-3 2 10 0,-3 3 3 16,0-3 0-16,-3-3 0 0,3 3-38 0,0-2-7 15,-3-6-2-15,3 6 0 0,3-6 67 0,-3-5 12 0,0 5 4 16,0-5 0-16,3-3-52 0,1 3-12 0,-1-2 0 0,3-1 0 16,0 3 13-16,0-3 0 0,0 3 0 15,0-3 0-15,3 1-5 0,0-4-8 0,0 4 11 0,3 1-11 16,-3-7 12-16,3 6-12 0,0-6 12 15,3 5-12-15,-6-5-13 0,8 0-10 0,4 0-1 0,3-5-1 16,0-3 25-16,9-5 0 0,0-1 0 0,3-9 0 16,-1 4-149-1,7-5-25-15</inkml:trace>
  <inkml:trace contextRef="#ctx0" brushRef="#br0" timeOffset="143930.0054">5663 14970 403 0,'0'0'36'0,"0"0"-36"0,0 0 0 0,0 0 0 16,0 0 25-16,-6 0-1 0,3 0-1 0,3 0 0 15,0 0 17-15,0 0 3 0,0 0 1 0,-6 0 0 16,0 0-11-16,3-3-1 0,3 3-1 0,-3-5 0 16,-2 3 18-16,2-1 4 0,0 0 1 0,3 1 0 15,0 2 7-15,-3-6 2 0,-3 4 0 0,3-1 0 16,3 3-6-16,0 0-1 0,0 0 0 0,0-3 0 15,-3-5-6-15,3 8-2 0,-3-5 0 0,3 3 0 16,0 2-17-16,0 0-4 0,0 0-1 0,0 0 0 16,-6-6 8-16,6 6 2 0,0 0 0 0,0 0 0 0,0 0-8 0,0 0 0 15,0 0-1-15,0 0 0 0,3 8-7 0,0 3-2 16,-3-1 0-16,3 4 0 0,0 1 4 0,0-1 1 16,-3 4 0-16,-3 1 0 0,6 2 1 0,-3 0 0 15,3 5 0-15,-6 1 0 0,3 5-7 0,0-3-1 16,3 3 0-16,0-1 0 0,-3 4 7 0,3-4 1 15,0 1 0-15,3 3 0 0,-1-4-11 0,1-2-1 16,0 3-1-16,0-3 0 0,0 3 6 0,-3 0 2 16,3 2 0-16,-3 3 0 0,3-2 13 0,0 2 2 15,-3-3 1-15,3 8 0 0,-3-2-23 0,0-3-12 0,3 0 12 16,0 3-12-16,-3-3 12 0,0-3-4 16,3 6 0-16,0-3-8 0,0-5 12 0,-3-3-4 0,3 5 0 15,-3 1-8-15,3-6 12 0,-3 0-4 0,-3-3 0 0,3 3-8 16,2-2 13-16,-2-3-4 0,0 2-1 15,0 1 0-15,3-1-8 0,0 1 8 0,-3-1-8 0,0 6 8 16,-3-11-8-16,3 3 0 0,0-3 9 0,0 0-9 16,-3-2 10-16,0 2-2 0,-3-5-8 0,3 0 12 15,-3-1-1-15,3 1-1 0,-3-3 0 0,0-2 0 16,0-3-10-16,3 5 8 0,-3-2-8 0,0-3 8 16,0 0-8-16,3 0 0 0,0-8 0 0,-3 5 8 15,3-5-8-15,0 8 0 0,0-8 0 0,-3 5 8 16,3-5-8-16,0 0 0 0,0 8 0 0,0-8 0 15,0 0 0-15,-3 5 0 0,3-5 0 0,0 0 0 16,0 0 0-16,0 0 0 0,0 0 0 0,-3 8 0 0,3-8 8 16,0 0-8-16,0 0 0 0,0 0 8 0,0 0-8 15,0 0 0-15,0 0 9 0,0 0-9 0,0 0 0 16,0 0 0-16,0 0 0 0,-3 6 8 0,3-6-8 0,0 5 0 16,-2 3 0-16,-1-3 0 0,3 6 0 0,0-3 0 15,-3 0 0-15,3 5 0 0,3-3 0 0,-3 1 0 16,-3 0 0-16,3-3 0 0,-3 2 0 0,0-2 0 15,0 0 0-15,0-3 0 0,0 6 8 0,0-9-8 16,3-2 8-16,0 0-8 0,0 0 0 0,0 0 9 16,0 8-9-16,0-8 0 0,0 0 8 0,0 0-8 15,0 0 0-15,0 0 0 0,0 0 8 0,0 0-8 16,0 0 0-16,0 6 0 0,0 2 0 0,0-8 0 0,0 0 0 16,0 0 0-16,-3 5 10 0,3-5-10 0,-3 5 8 0,3-5-8 15,-3 8 0-15,3-8 0 0,0 0 0 16,0 0 0-16,0 0 0 0,0 0 0 0,0 0 0 0,0 0 0 15,0 0 0-15,0 0 0 0,0 0 0 0,0 0 0 16,0 0 0-16,0 0 0 0,0 0 0 0,0 0 0 16,-3 5 0-16,3-5 0 0,0 0 0 0,0 0 0 15,0 0 0-15,0 0 0 0,0 0 0 0,0 0 0 16,0 0 0-16,-3 6 0 0,3-6 0 0,-3 2 8 16,3-2-8-16,0 0 0 0,-3 6 0 0,3-6 0 15,0 0 0-15,0 0 0 0,0 0 0 0,-3 5 0 16,3-5 0-16,0 0 0 0,0 0 0 0,0 0 0 15,0 0 0-15,0 0 0 0,0 0 0 0,0 0 0 16,0 0 0-16,0 0 0 0,0 0 0 0,0 0 0 16,0 0 0-16,0 0-14 0,0 0 5 0,0 0 1 15,0 0-56-15,0 0-10 0,0 0-2 16,0 0-703-16,0 0-140 0</inkml:trace>
  <inkml:trace contextRef="#ctx0" brushRef="#br0" timeOffset="145182.8158">6089 16978 115 0,'0'0'0'16,"0"0"10"-16,0 0-10 0,0 0 0 0,0 0 0 0,0 0 0 0,-6-5 250 0,0 5 48 16,3-5 10-16,3 5 1 0,-6-3-187 0,3-2-38 15,-3 5-7-15,6 0-1 0,-6-5-18 0,3 2-3 16,-3 0-1-16,0 1 0 0,0-4-3 0,3 6-1 15,-6 0 0-15,6-2 0 0,-5-1-1 0,5 0 0 16,-6 3 0-16,3 0 0 0,-3 0-12 0,3 0-2 16,-3 0-1-16,3 3 0 0,0 0-10 0,-3-1-1 15,-3 4-1-15,3-4 0 0,0 1-2 0,-3 0 0 16,3 2 0-16,-2 0 0 0,-1-2-3 0,0 2-1 16,0 3 0-16,3-3 0 0,-6 1-5 0,3 1-2 0,3 1 0 15,-3-2 0-15,0 4-9 0,3 1 0 0,-2-1 9 16,5-4-9-16,-3-4 16 0,0 4 0 0,-3-1-1 15,0 3 0-15,3 5-15 0,0-2-16 0,0-1 3 0,-3 6 1 16,0-3 12-16,0 1 0 0,3-1 0 0,1 0 0 16,-1 0 0-16,0 1 0 0,3 1 0 0,0-1 0 15,3 2 0-15,-3-3 0 0,0 3 9 0,3 0-9 16,-3-1 0-16,3-1 8 0,0-1-8 16,0 5 0-16,0-4 0 0,3 4 8 0,-3 1-8 0,3-3 0 15,-3 2 10-15,3 3-10 0,0-2 10 0,3 2-10 16,-3-3 13-16,3 1-3 0,3 2-1 0,-3-2 0 15,0 2 3-15,0-3 1 0,3-4 0 0,0 4 0 16,-3-5 5-16,3 1 1 0,-3 4 0 0,6-2 0 16,-3-5-7-16,0 2 0 0,-3 0-1 0,3-5 0 15,2 2-3-15,1-2-8 0,0 6 12 0,0-9-4 0,0 0-8 16,3 3 10-16,3-3-10 0,0 3 10 0,0-2-23 16,0 2-5-16,-1-3-1 0,1 3 0 0,0 0 33 0,0-3 6 15,0 8 2-15,0-5 0 0,0 3-22 0,0-3 9 16,3 2-9-16,-1-2 0 0,-5 0 11 0,3 3-11 15,0-3 10-15,0-3-10 0,0-2 11 0,-3-3-11 16,0 5 12-16,3-10-12 0,-1 5 15 0,-2-3-4 16,3-2-1-16,0-1 0 0,-3-1-10 0,3-1 0 15,0 2 0-15,0-2 0 0,0-2 10 0,-1 4-10 16,-2-1 12-16,3 1-12 0,3-2 0 0,-6 0 0 16,0 3 0-16,0-3 0 0,0 3 0 0,-3-3 0 15,0 3 8-15,2-1-8 0,-2-2 0 0,3 3 0 16,-3 0 0-16,3-3 0 0,0 3 12 0,0-3-12 0,0-6 12 0,3 6-12 15,-3-2 8-15,2-3-8 0,-2-1 0 0,3 1 0 16,0 0 0-16,0 0-12 0,-3-6 0 0,3 6 0 16,0-3 12-16,-3 0 0 0,0-5 0 0,-4 8 0 15,1-6 0-15,0 6 0 0,0-3 0 0,-3 3 0 16,0 2 0-16,0-2 0 0,0 0 0 0,0 0 0 16,0 0 0-16,-3 5 0 0,6-6 0 0,-3 4 0 15,0-3 0-15,3 5 16 0,0-6-3 0,-3 4-1 16,0-3 7-16,-1 5 1 0,1-6 0 0,3 1 0 15,-3 3-20-15,3-1 0 0,-3-2 0 0,3 2 0 16,-6-2 0-16,3 0 0 0,-3 5 0 0,0-3 0 16,-3-2 0-16,0 5 0 0,0-5 0 0,-3 2 0 15,0 1 0-15,0-1 0 0,-3-2 0 0,-3 5 0 0,3-5 0 16,0 2 0-16,-3-2 0 0,0 0 0 0,3-1 0 0,-2 1 0 16,-4 0 0-16,0 5 0 0,-3-5 9 0,3 0-1 15,0-1-8-15,0 1 12 0,-3 0-12 0,-3 2 0 16,7-2 0-16,-4 0 0 0,0 5 0 0,0-3 0 15,0 6 0-15,-3-3 0 0,-3 0 0 0,-3 3 0 16,1 0 0-16,-1 2 0 0,3 3 0 0,3 0-10 16,-3 3 10-16,3 2-12 15,4 8-124-15,2 0-26 0,-3 11-5 0,0-3-1 0</inkml:trace>
  <inkml:trace contextRef="#ctx0" brushRef="#br0" timeOffset="146314.979">5985 17320 680 0,'-15'0'30'0,"15"0"6"15,0 0-28-15,0 0-8 0,-3 0 0 0,3 0 0 0,0 0 80 16,0 0 16-16,0 0 2 0,0 0 1 0,-6-3-39 0,6 3-8 16,0 0-2-16,0 0 0 0,0 0 4 0,0 0 1 15,0 0 0-15,3-5 0 0,3-1 1 0,0 4 0 16,0-1 0-16,3 0 0 0,0 3-20 0,3-5-4 15,-4 5-1-15,4 5 0 0,3-5-10 0,-3 3-1 16,0-3-1-16,0 3 0 0,-3-3-7 0,3 2-2 16,-3-2 0-16,0 0 0 0,0 0-2 0,0 6-8 15,-1-4 12-15,-2 1-4 0,-6-3-8 0,0 0 10 16,9 3-10-16,-9-3 10 0,0 0 10 0,0 8 1 16,0-3 1-16,-3 5 0 0,0-2 11 0,0-2 3 15,-3 2 0-15,-2 0 0 0,-1 5-10 0,3-8-2 16,-3 6 0-16,0-3 0 0,0 0-13 0,0-3-3 15,0 3-8-15,3-3 12 0,-3-5 4 0,3 8 1 16,0-8 0-16,6 0 0 0,0 0-17 0,-6 0-14 0,6 0 2 16,0 0 1-16,0 0 11 0,0 0 0 0,0 0 0 0,0 0 0 15,0 0 0-15,0 0-10 0,0 0 10 16,0 0-10-16,0 0 10 0,0 0-10 0,9 0 10 0,-3-3-10 16,0-2 10-16,-6 5 0 0,6 0 0 0,3 0 0 15,0-5 0-15,0 5 0 0,-9 0 0 0,9 0-8 16,0 0 8-16,0 0 0 0,-9 0 0 0,9 5 0 15,-1-5 0-15,1 5-8 0,0-2 8 0,0 2 0 16,-3 1 0-16,0-4 0 0,3 4 0 0,-9-6 0 16,0 0 0-16,3 5 0 0,0-3 0 0,0 4 0 15,-3 2 22-15,0-3 0 0,0 3 0 0,-3-3 0 16,0 6 14-16,-3-3 4 0,0 5 0 0,0 0 0 16,0-5-28-16,0 5-4 0,-6 3-8 0,3-3 11 15,1-2 24-15,-1 2 5 0,0-2 0 0,-3 2 1 0,3-5-25 16,-3 5-6-16,0-2-1 0,0-3 0 0,0 2-9 15,3-2 12-15,-3 0-12 0,0-2 12 0,1 1-12 16,-1-1 8-16,0-6-8 0,0 5 8 0,3-5-8 0,0 0 0 16,0 3 0-16,3-3 0 15,0 0-58-15,6 0-4 0,-6-3-1 16,6 3 0-16,-3-5-147 0,3-1-30 0,0-1-5 16</inkml:trace>
  <inkml:trace contextRef="#ctx0" brushRef="#br0" timeOffset="147952.9559">5895 14592 576 0,'0'0'51'0,"0"0"-41"15,0 0-10-15,-6-6 0 0,4 1 70 0,-1 0 12 0,0 0 2 0,0-1 1 16,3 1-9-16,-3-3-1 16,0 3-1-16,3-3 0 0,0 3-2 0,0 5 0 0,-3-6 0 0,3 6 0 15,0 0-8-15,0 0-1 0,0 0-1 0,0 0 0 16,0 0-28-16,0 0-6 0,0 0 0 0,0 0-1 15,0 0-12-15,6 6-3 0,-6-6 0 0,6 5 0 16,0 3 3-16,-4 0 0 0,4 2 0 0,3-2 0 16,-6 3 1-16,6-1 0 0,-3 1 0 0,3-3 0 15,0 3 0-15,0 2 1 0,0-3 0 0,3 1 0 16,0 0 1-16,0-1 0 0,0 3 0 0,-1 1 0 16,7-1 8-16,-3 3 2 0,3 2 0 0,0-2 0 15,3 3 10-15,0 2 2 0,-1 0 1 0,1 3 0 16,0 0-25-16,0-1-6 0,0 4-1 0,0-3 0 15,-1 2 4-15,4-2 1 0,-3 2 0 0,0-2 0 0,-3 3-1 16,0-1 0-16,0 1 0 0,-1-1 0 0,4 3 0 16,-6-2 0-16,0 2 0 0,3-3 0 0,3-2 0 15,0 2 0-15,-4 1 0 0,7-3 0 0,0-1-3 16,-3 1-1-16,0-3 0 0,2 1 0 0,1 1-9 0,-3-1 12 16,3-4-12-16,-3 3 12 0,3 0-1 0,-4-2 0 15,-2 2 0-15,3-2 0 0,-3-1-3 0,0 3 0 16,0-2 0-16,-3 2 0 0,2-2-8 0,4-1 12 15,-3 3-12-15,-3-2 12 0,3-1-12 0,0-4 12 16,-3 7-12-16,2-3 12 0,1-2 4 0,-3 0 0 16,0 0 1-16,0 0 0 0,-3-3-17 0,3 3 0 15,0 2 8-15,3-2-8 0,-4 0 0 0,4-3 0 16,0 8 0-16,0-2-9 0,0-3 9 0,0 2 0 16,-3 1 0-16,2-1 0 0,-2 1 0 0,3-3 0 15,-6 2 0-15,3-2 8 0,0 0 1 0,-3-3 1 0,0 1 0 0,0 4 0 16,-1-5-10-16,1 1 0 0,3-1 9 15,-3 0-9-15,-3 0 11 0,3-2-3 0,3 2 0 0,0-2 0 16,-3-1-8-16,0 3 0 0,0-2 9 0,-1 0-9 16,1-1 8-16,3-2-8 0,-6 5 10 0,6 1-10 15,-3-4 9-15,6 1-9 0,0-1 8 0,0 4-8 16,-1-1 0-16,4 0 0 0,0 6 8 0,0-4-8 16,-3 4 0-16,3-1 0 0,-4-4 0 0,1 4 0 15,-3 1 0-15,0-3 0 0,3 7 0 0,0-1 0 16,0-4 0-16,-3 3 8 0,-1-2 2 0,4-1 0 15,6 3-1-15,-6-2 0 0,-3 0 0 0,6-4 0 16,2 4-9-16,-2-6 8 0,3 6-8 0,-3-3 8 0,6 2-8 16,-3-5 0-16,-1 6 9 0,4-1-9 0,-3 3 0 0,-6-10 0 15,0 0 0-15,0-1 0 0,-1 3 0 0,-2 1 0 16,3-1 0-16,-3 5 8 0,3-4-8 16,3 2 0-16,-3-1 0 0,-4-1 0 0,1-6 0 0,0 5 9 15,-3-5-9-15,0-3 0 0,0 3 8 0,0-3-8 16,-3 1 0-16,0-1 0 0,-3-2 10 0,0-3-10 15,0 5 8-15,0-3-8 0,-1-2 9 0,-5 0-9 16,0 0 10-16,0 0-10 0,3-2 14 0,-3 2-3 16,0 0-1-16,0 0 0 0,0-5-10 0,0 5 0 15,0-3 9-15,0-2-9 16,0 5-19-16,-3-6-8 0,0 4-1 0,3 2-1 16,-2-6-209-16,-1 1-42 0</inkml:trace>
  <inkml:trace contextRef="#ctx0" brushRef="#br0" timeOffset="150036.8328">8789 17031 403 0,'-3'6'36'0,"3"-6"-36"15,-3-3 0-15,-3 3 0 0,3 0 142 0,-3-3 22 16,0 3 4-16,0 0 0 0,0 0-88 0,0-5-19 16,0 2-3-16,0-2-1 0,-3 0-18 0,0 5-4 15,3 0-1-15,-3 0 0 0,3 0-1 0,-5 0 0 16,-1 0 0-16,3 5 0 0,-3-2-12 0,0-1-2 16,0 1-1-16,3 2 0 0,0 1 0 0,-3-4 0 0,0 3 0 0,3 1 0 15,3 2 0-15,0-3 0 0,-2 3 0 0,2 0 0 16,-3 2-6-16,0-2-2 0,0 6 0 0,0-1 0 15,0 5 24-15,0-4 5 0,-3 9 1 0,3 1 0 16,0 0 11-16,0 2 2 0,0 1 1 0,0-1 0 16,3 1-32-16,1-1-6 0,-1 6-2 0,3 5 0 15,-3-8 4-15,3 3 1 0,0 2 0 0,0-5 0 16,0-7 1-16,0 4 0 0,3-2 0 0,3-3 0 16,-3 0 2-16,3-2 1 0,3-1 0 0,0-4 0 15,0 4 1-15,0-5 0 0,2 3 0 0,1-3 0 16,3 3 1-16,0 0 1 0,-3-3 0 0,3 6 0 15,0-1-26-15,-3 4 0 0,3-4 0 0,-3 3 0 16,3-2 17-16,0-1-1 0,-4 3-1 0,1-2 0 16,3-6-2-16,-3 6 0 0,3-6 0 0,0 0 0 15,0-5-13-15,0 5 8 0,3-5-8 0,0-2 0 0,-1 2 11 16,-2-3-11-16,3 0 12 0,-3-5-12 0,0 5 12 0,3-5-12 16,-3 0 12-16,3 0-12 0,-3 0 11 15,0 0-11-15,-1-5 10 0,1 5-10 0,0 0 20 0,0 0-1 16,3-5-1-16,0 2 0 0,0 1-18 0,0-1 0 15,0-2 0-15,2-3 0 0,1 2 0 0,0-2 0 16,-3-2 0-16,3 2 0 0,3-5 0 0,-3-1 0 16,-3 1 0-16,2 0 10 0,1-6-10 0,0 6 8 15,0-5-8-15,-3-3 8 0,0 2-8 0,0 0 8 16,-3-2-8-16,2 3 8 0,-2 2-8 0,0-3 0 16,-3 6 9-16,0-5-9 0,0 4 0 0,0 1 8 15,0 0-8-15,0 0 0 0,-3 0 0 0,0 2 8 0,0 0-8 16,-3-5 0-16,3 3 0 0,-3 0 8 0,0 0-8 15,-3 0 0-15,2 5 8 0,1-6-8 0,-3-4 10 16,-3 5-10-16,3-6 12 0,-2 6-4 0,2-3-8 0,0-3 12 16,0 1-12-16,0-3 11 0,0-3-11 15,0 3 10-15,0 0-10 0,0 2 0 0,0 1 0 0,0-1 0 16,0 6 0-16,-3 0 0 0,3-1 0 0,0 1 0 16,-3 0 0-16,3 5 8 0,-6-3-8 0,3 3 0 15,-3 1 14-15,-3 1-2 0,0-2-1 0,0-2 0 16,-3 4-3-16,-3-1 0 0,3-1 0 0,-6 2 0 15,0-2-8-15,-5 3 0 0,-1-3 9 0,-3 3-9 16,0-3 0-16,-5 8 0 0,-4 0 0 0,0 3 0 16,0 2-123-16,1 0-19 15,-4 8-4-15</inkml:trace>
  <inkml:trace contextRef="#ctx0" brushRef="#br0" timeOffset="150804.3883">8789 17449 691 0,'0'0'61'0,"0"0"-49"0,0 0-12 0,0-5 0 0,0 5 112 0,0 0 20 16,0 0 4-16,0 0 1 0,0 0-52 0,0 0-10 16,0 0-3-16,0 0 0 0,-3 5-33 0,-3 3-7 15,3 3-2-15,0-3 0 0,-3 10-3 0,3-5-1 0,0 3 0 16,0 0 0-16,0 0 10 0,0 3 3 0,-3-1 0 0,3-2 0 15,-3 0-20-15,0 0-4 0,0-3-1 0,3 0 0 16,-6 0 17-16,3-2 3 0,0 2 1 0,0-5 0 16,3 3 1-16,-3-3 0 0,3 0 0 0,-2-3 0 15,2 3-9-15,0-3-2 0,0 3 0 0,0-3 0 16,0 1-5-16,3-6-2 0,0 0 0 0,0 8 0 16,0-8-3-16,0 0-1 0,0 0 0 0,6 5 0 15,-6-5-4-15,9 0-1 0,2 0 0 0,1 0 0 16,3-5 2-16,3 5 0 0,0-6 0 0,0 4 0 15,3-9-3-15,2 3-8 0,1 3 12 0,3-3-4 16,0 0-8-16,0-3 0 0,2-2 0 0,1 8 0 16,-3-3-25-16,3-5-11 15,-3 7-1-15,-1-1-651 0,-2-1-129 0</inkml:trace>
  <inkml:trace contextRef="#ctx0" brushRef="#br0" timeOffset="151171.0265">9000 17566 115 0,'0'0'10'0,"0"0"-10"0,0-6 0 0,0 1 0 15,3-3 141-15,0 3 27 0,-3 5 4 0,3-8 2 16,-3 3-75-16,0 2-15 0,0-2-4 0,0 5 0 16,0 0 27-16,0 0 5 0,0 0 0 0,0 0 1 15,0 0-7-15,0 0-2 0,0 8 0 0,-3 5 0 16,0 5-24-16,-3 1-4 0,0 2-2 0,3 6 0 15,-6 4-32-15,3-4-6 0,0-1-2 0,-3 1 0 16,0-4-15-16,0-1-3 0,4 4-1 0,-1-7 0 31,3-1-130-31,-3-2-25 0,3-3-6 0,-3-2-1 0</inkml:trace>
  <inkml:trace contextRef="#ctx0" brushRef="#br0" timeOffset="152951.1889">6550 17410 748 0,'0'0'33'0,"0"0"7"0,0 0-32 0,0 0-8 0,0 0 0 0,0 0 0 15,0 0 62-15,0 0 10 0,0 0 3 0,0 0 0 16,-3 5-28-16,3-5-6 0,0 0-1 0,0 0 0 16,0 0-11-16,-3 3-2 0,3-3-1 0,0 0 0 15,0 0-6-15,0 0 0 0,0 7-1 0,0-7 0 16,3 6 5-16,-3-6 0 0,3 5 1 0,0 0 0 15,0 3 4-15,0-2 1 0,6-4 0 0,-6 4 0 0,-3-6 2 0,6 5 0 16,0 3 0-16,0-8 0 0,3 8 8 0,-3-6 3 16,0 1 0-16,3 2 0 0,-3-5-23 0,0 3-5 15,-6-3-1-15,9 3 0 0,0-1 8 0,-1-2 2 16,1 0 0-16,-3 5 0 0,0-2-8 0,0 0 0 16,3-1-1-16,0-2 0 0,0 6-3 0,0-1 0 15,3-2 0-15,-3 2 0 0,3 0-12 0,0-2 9 16,0 2-9-16,-1 0 8 0,1-2-8 0,0-3 0 15,0 5 0-15,3-5 0 0,-3 0 12 0,0 0-2 0,0 0-1 16,3 0 0-16,-3 0 7 0,2-5 0 16,1 2 1-16,-3 3 0 0,3-5-2 0,0 5-1 0,-3-5 0 15,6 5 0-15,-3-3 2 0,2 3 1 0,-2 0 0 0,0 0 0 16,0 3-17-16,0 2 0 0,0-5 8 0,-3 5-8 16,-9-2 0-16,9 2-14 0,9 1 2 0,-7-4 1 15,-8 4 11-15,3-1 0 0,6-2 0 0,3-1 0 16,0 1 10-16,-3-3-2 0,-3 0-8 0,6 0 12 15,2 0-12-15,-2 0 9 0,-6 0-9 0,3 0 8 16,0 0 0-16,-3 0 0 0,0 5 0 0,0-5 0 16,-3 0-8-16,2 3 10 0,1-1-10 0,-3 1 10 15,-3-3-10-15,0 0 8 0,6 5-8 0,0-2 8 16,-3-3-8-16,3 3 0 0,-3-3 0 0,6 0 0 16,3 2 0-16,-4-2 8 0,-2 0-8 0,0 0 0 15,6 0 0-15,-3 0 0 0,-6 0 8 0,0 0-8 16,0 0 0-16,0 0 0 0,3 0 0 0,-1 0 8 15,-11 0-8-15,9 0 10 0,3 0-10 0,0 0 10 0,-6 0-10 16,3 0 12-16,0 0-12 0,0 0 12 0,6 0-4 16,-3-2 0-16,-6 2 0 0,3-3 0 0,6 3-8 0,-4 0 10 15,-5 0-10-15,3 0 10 0,0 0-10 0,-3 3 12 16,3-3-12-16,-3 2 12 0,-6-2-12 0,6 0 0 16,6 0 9-16,-6 0-9 0,-6 0 0 0,0 0 0 15,6 0 0-15,0 6 8 0,0-6-8 0,-6 0 0 16,0 0 8-16,6 2-8 0,0 1 0 0,0-3 8 15,3 3-8-15,-1-3 0 0,1 0 0 0,3 5 0 16,-6-5 0-16,-6 0 0 0,9-5 0 0,0 5 0 0,3 0 0 16,-3-3 0-16,-9 3 0 0,9-3 0 0,6 1 0 15,-6-4 8-15,0 6-8 0,-3-5 0 0,0 2 8 16,5-2-8-16,4 5 0 0,-6 0 8 0,-9 0-8 0,0 0 0 16,12 0 0-16,-3 0 0 0,-9 0 0 0,0 0 0 15,9 0 0-15,-3 0 0 0,3 0 0 0,-9 0 8 16,0 0-8-16,0 0 0 0,12 0 0 0,-3 0 0 15,-3 0 0-15,0 0 0 0,0 0 0 0,3 0 8 16,-4 0-8-16,-5 0 8 0,6 0-8 0,0 0 8 16,3-3-8-16,-3 3 0 0,-6 0 8 0,0 0-8 15,0 0 9-15,0 0-9 0,0 0 12 0,0 0-12 16,0 0 12-16,0 0-4 0,6 0 0 0,-6 0-8 16,0 0 11-16,0 0-11 0,0 0 10 0,0 0-10 15,6 0 0-15,-6 0 8 0,0 0-8 0,6 3 0 16,0-3 0-16,-6 0 0 0,0 0 0 0,6 0 0 0,0 0 0 15,-6 0 0-15,0 0 8 0,6 0-8 0,0 0 0 16,-6 0 0-16,6 0 0 0,-6 0 0 0,0 0 0 0,0 0 0 16,0 0 0-16,6 0 0 0,0 5 0 0,-6-5 0 15,6 0 0-15,-6 0 0 0,0 0 0 0,3 0 0 16,3 0 0-16,0 0 0 0,0 0 0 0,-1 0 0 16,1-5 0-16,0 5 0 0,-6 0 0 0,6 0 0 15,-6 0 0-15,6-3 0 0,0 1 0 0,-6 2 8 16,0 0-8-16,0 0 0 0,0 0 0 0,0 0 0 15,0 0 8-15,0 0-8 0,0 0 0 0,0 0 9 16,0 0-9-16,0 0 8 0,0 0-8 0,0 0 0 16,0 0 0-16,0 0 0 15,0 0-28-15,0 0-5 0,0 0-1 0,3 5 0 16,-3-5-33-16,3 8-6 0,3-3-2 0,-6-5 0 16,6 6-86-16,3-4-18 0</inkml:trace>
  <inkml:trace contextRef="#ctx0" brushRef="#br0" timeOffset="155745.1378">12078 13428 172 0,'0'0'16'0,"3"-8"-16"0,0 2 0 0,0-2 0 16,-3 1 140-16,3-4 26 0,-3 0 5 0,6 1 1 15,-3 2-54-15,0-5-10 0,0 2-3 0,0 0 0 16,0 1-20-16,-1 2-4 0,1-3-1 0,0 3 0 16,-3 0-7-16,3 3-1 0,-3 0-1 0,0 5 0 15,0 0-16-15,0 0-3 0,0 0-1 0,0 0 0 0,0 0-6 16,0 0-1-16,0 0 0 0,0 0 0 0,0 0-25 16,0 0-6-16,0 0-1 0,0 0 0 0,0 0 4 15,0 0 0-15,-6 5 0 0,1 0 0 0,2 1 9 0,-3 2 3 16,3 5 0-16,3 0 0 0,-3 3-28 0,-3 3 0 15,3 4 0-15,-3-1 0 0,3 1 19 0,3 4-2 16,-6-1 0-16,3 3 0 0,0 0 6 0,-3 3 1 16,3-3 0-16,-3 0 0 0,3-2-4 0,0-3 0 15,-3-1 0-15,3 1 0 0,-3-3-5 0,0 3-2 16,0 0 0-16,3-5 0 0,-3 2-3 0,3 0-1 16,-3-5 0-16,3 2 0 0,0-2-9 0,3-5 10 15,0 2-10-15,0-2 10 0,0-3-10 0,0-3 8 16,0-5-8-16,0 0 8 0,0 0-8 0,0 0 12 15,0 0-12-15,0 0 12 0,0 0-2 0,0 0 0 0,0 0 0 16,0 0 0-16,0 0 8 0,0 0 2 0,0 0 0 16,0-5 0-16,-3-1-20 0,3-2 0 0,-3 3 0 15,3-3 0-15,0 0 0 0,0 0 0 0,-3-2 0 0,1-4 0 16,2 1 0-16,0 0 0 0,2-3 0 0,-2 3 0 16,0-3 0-16,3 0 0 0,-3-2 0 0,3-1 0 15,0 1 0-15,0-1 0 0,-3-2 0 0,3 0-9 16,-3 0 9-16,3-3 0 0,0 0 0 0,0 0 8 15,0-2-8-15,0 4 0 0,0 1-8 0,0 3 8 16,3-3 0-16,-3 2 0 0,0 1 0 0,0 4-8 16,0 1 8-16,-3 3 8 0,6-1-8 0,-6 0 11 15,0 1-11-15,3 2 0 0,-3 0 0 0,3 3 0 16,-3-3-17-16,0 2 4 0,0 1 1 0,3 0 0 0,0 2 12 16,0-2 0-16,-3 5 0 0,3-5 0 0,0 2 0 0,0-2 20 15,0-1-4-15,-3 6 0 0,3-2-16 0,0-4 0 16,-3 6 0-16,0 0 0 0,0 0-9 0,0 0-6 15,0-5-1-15,0 5 0 0,0 0 16 0,0 0 0 16,3-3 0-16,-3 3-9 0,0 0 9 0,0 0 0 16,0 0 0-16,0 0 0 0,0 0 0 0,0 0 0 15,0 0 0-15,0 0 0 0,0 0-17 0,0 11 1 16,-3 0 1-16,3 2 0 0,-3 0 15 0,0 3 15 16,3 2-3-16,-3 1-1 0,-3 0-11 0,0 4 0 15,6-2 0-15,-3 6 0 0,-3-1 0 0,3 4 0 16,3-1 9-16,-3-3-9 0,0 3 11 0,0 0-3 15,-3-2 0-15,3 2 0 0,0-3 4 0,0 1 0 16,0-1 0-16,3-2 0 0,-3 0-1 0,3 0 0 0,-3-3 0 0,0-3 0 16,0 1 0-16,3-1 0 0,0-2 0 0,0-3 0 15,-6 1-3-15,3-1 0 0,3-5 0 0,0 2 0 16,-3-2-8-16,3-2 10 0,0-6-10 0,0 0 10 16,0 0-10-16,0 0 0 0,-3 5 0 0,3-5 8 15,0 8-8-15,0-8-14 0,0 0 3 0,0 5 1 16,-3 1-161-16,3-6-32 15,-3 2-6-15</inkml:trace>
  <inkml:trace contextRef="#ctx0" brushRef="#br0" timeOffset="157374.7542">12459 13740 518 0,'0'0'46'0,"0"0"-37"0,0 0-9 0,0 0 0 15,-6 0 104-15,6 0 20 0,0 0 3 0,0 0 1 16,-3-3-38-16,0 1-7 0,3 2-2 0,0 0 0 16,0 0-12-16,0 0-2 0,0 0-1 0,0 0 0 15,0 0-7-15,0 0-2 0,0 0 0 0,0 0 0 16,0 0-3-16,0 0-1 0,-3-6 0 0,3 6 0 15,0 0-18-15,0 0-4 0,0 0-1 0,0 0 0 16,0 0-8-16,0 0-2 0,0 0 0 0,0 0 0 16,0 0-4-16,0 0-2 0,0 0 0 0,0 0 0 15,0 0-2-15,0 0 0 0,0 0 0 0,0 0 0 16,0 0 1-16,3-5 0 0,-3 5 0 0,0 0 0 16,3-5 7-16,-3 5 0 0,0 0 1 0,6-6 0 0,-6 6-8 15,9-2-1-15,0-4-1 0,-3 6 0 0,0-2-3 0,2-1-8 16,-2 0 12-16,3 3-4 0,0 0-8 0,0-2 10 15,0 2-10-15,0-3 10 0,3 3-10 0,-3 0 12 16,0-2-12-16,3 2 12 0,-3 0 6 0,3 0 2 16,0 0 0-16,2-3 0 0,-2 3-20 0,3 0 8 15,3 3-8-15,0-3 0 0,-3 0 0 0,3 0-11 16,-1 0 0-16,-2 0 0 0,0 0 11 0,3 0 0 16,-6 0 10-16,3 0-10 0,0 0 13 0,0 0-3 15,0 0-1-15,-1 2 0 0,1-2 3 0,0 0 0 16,3 0 0-16,3-2 0 0,-3 2-3 0,6-3 0 15,-1 0 0-15,4 1 0 0,-6-1 6 0,3 0 1 16,0-2 0-16,2 5 0 0,1-3 6 0,-3 3 2 0,0 0 0 16,-3 3 0-16,-6-3-24 0,2 0-16 0,-5 0 2 0,3 3 1 15,-3-1 13-15,0 1 0 0,0-3 0 16,-3 0 0-16,0 0 0 0,0 3 0 0,0-3 10 0,-3 0-10 16,0 0 11-16,2-3-3 0,-2 3-8 0,3-3 12 15,0 1-1-15,0-1-1 0,0 0 0 0,0 1 0 16,3-1-10-16,-3 0 10 0,0 1-10 0,0 2 10 15,0 0-10-15,-3 0 10 0,0 0-10 0,0 0 10 16,-6 0-10-16,6 0 0 0,2 0 0 0,-5 0 0 16,-3 0 0-16,6 2 0 0,0-2 0 0,-6 0 0 15,6 0 0-15,0 0 0 0,-6 0 0 0,6 0 0 16,0 0 0-16,0 0 0 0,3 0 0 0,-9 0 0 16,6 0 0-16,-6 0 0 0,0 0 0 0,0 0 0 15,0 0-13-15,0 0 1 0,0 0 1 0,0 0 0 16,0 8-130-16,-6 3-27 0,3-3-4 15,-6 2-536-15,0-2-106 0</inkml:trace>
  <inkml:trace contextRef="#ctx0" brushRef="#br0" timeOffset="157832.0707">13340 13446 1209 0,'-3'-5'108'0,"0"-3"-87"0,-3 0-21 0,3 0 0 15,3 0 48-15,-3 3 6 0,3-3 1 0,0 3 0 16,0-1 13-16,3-2 4 0,0 3 0 0,0 0 0 16,-3 5-23-16,3-6-4 0,-3 6-1 0,0 0 0 15,0 0-10-15,0 0-2 0,0 0-1 0,9 0 0 16,-9 0-12-16,6 6-3 0,0-1 0 0,0 0 0 15,-3 3-2-15,3 0-1 0,-3 0 0 0,3 0 0 16,-3 0 2-16,2 0 0 0,1 0 0 0,0 0 0 16,3-3 1-16,-3 0 1 0,3 3 0 0,-3 0 0 15,6 0 7-15,-3 0 0 0,0-3 1 0,3 3 0 16,-3 0-2-16,0 0-1 0,0 0 0 0,0 3 0 16,-1-1-10-16,1 4-1 0,-3-4-1 0,3 1 0 15,-3 2-10-15,0 3 0 0,-6-3 0 0,6 3 0 0,-6 0 32 16,0 0 2-16,-6 2 0 0,3 1 0 0,-3-3-21 15,0 2-4-15,0 1-1 0,0-1 0 0,-3-2 13 16,1 0 3-16,-1 0 0 0,-3 0 0 0,0-3 6 16,3 3 2-16,-3-3 0 0,3-2 0 0,-6-1-20 15,3 1-3-15,0 2-1 0,3 0 0 0,-3 0-16 0,1 1-4 16,2-1-1-16,-3 0 0 16,0-2-216-16,3-1-43 0</inkml:trace>
  <inkml:trace contextRef="#ctx0" brushRef="#br0" timeOffset="162146.7174">14120 13433 1335 0,'0'0'29'0,"-6"-5"7"0,-3-1 0 0,3 1 2 0,0 2-30 0,6 3-8 16,-3-5 0-16,3 5 0 0,0 0 27 0,0 0 4 16,0 0 1-16,3-5 0 0,0-6 4 0,3 6 2 15,3 0 0-15,3-1 0 0,0-2-18 0,-1 3-3 16,4-3-1-16,0 0 0 0,-3 6 11 0,3-4 1 15,0 1 1-15,-3 2 0 0,3-2-6 0,0 5-2 16,-1-3 0-16,1 1 0 0,3 4-6 0,0-2-2 16,0-2 0-16,0 4 0 0,3 1-3 0,-4 2-1 15,1-2 0-15,-3 2 0 0,3-2-9 0,-3 2 10 0,0 1-10 16,0-1 10-16,-3-3-2 0,-3 4 0 0,0-1 0 16,-4-2 0-16,1 2 11 0,-6-5 1 0,0 8 1 0,0-3 0 15,-3 3-21-15,0 0 0 0,-8 3 0 0,-1-1 0 16,0 1 12-16,-6 2 0 0,0 3 1 0,-3-3 0 15,0 6 1-15,1-3 0 0,-4 2 0 0,3-2 0 16,0 0-2-16,0-3 0 0,3-2 0 0,0-1 0 16,4 1-4-16,-4-3 0 0,3 2-8 0,3-2 12 15,0 0-12-15,3-2 8 0,-3-1-8 0,6 3 0 16,-3-6 8-16,6 4-8 0,0-4 0 0,3-2 0 16,0 0 0-16,0 0 0 0,0 0-11 0,0 0 11 0,0 0-13 15,6 0 5-15,3 0 8 0,3-2-13 0,-3 2 13 16,3-3 0-16,3 3 0 0,-3 0 0 0,3 0-9 0,3 3 9 15,-4-1-8-15,1 1 8 0,0 2 0 16,3 1-10-16,-6-1 10 0,3 3 0 0,-3-3-10 0,0 0 10 16,-3 6-8-16,-3-6 8 0,-1 3 0 0,1 0 0 15,-3 0 0-15,0 0 8 0,-3-3 21 0,0 1 5 16,-3 2 1-16,-3-1 0 0,0 1-7 0,-2 0-2 16,-4-2 0-16,-3 7 0 0,-3-3-10 0,-3 4-3 15,-3 2 0-15,-6-3 0 0,-2 0-13 0,-4 3 0 16,-6 0 0-16,4 0 0 0,-1-1 0 0,3-1 0 15,4 2-11-15,5-1 11 0,3-1-20 0,3-4 4 16,3-2 1-16,6 0-679 0,3-3-136 0</inkml:trace>
  <inkml:trace contextRef="#ctx0" brushRef="#br0" timeOffset="163699.7968">14897 13639 403 0,'0'0'36'0,"0"0"-36"0,0 0 0 0,0 0 0 16,0 0 133-16,0 0 20 0,0 0 4 0,0 0 1 15,0 0-60-15,0 0-12 0,0 0-2 0,0 0-1 16,0 0-31-16,0 0-7 0,0 0-1 0,0 0 0 15,0 0-22-15,0 0-5 0,0 0-1 0,0 0 0 16,0 0 10-16,0 0 2 0,0 0 0 0,6 0 0 16,-6 0-7-16,0 0-1 0,0 0 0 0,5-2 0 15,1-1 14-15,3 3 2 0,-6 0 1 0,6 0 0 16,0 0-22-16,0 3-5 0,0-1-1 0,3-2 0 16,0 6 6-16,6-4 1 0,-3 1 0 0,2 0 0 15,1-3-1-15,0 0 0 0,3 0 0 0,-3 0 0 16,3 0 1-16,0 0 0 0,-1 0 0 0,4-3 0 0,0 3 0 0,3-3 0 15,-3 3 0-15,2 0 0 0,1-2 0 16,0 2 1-16,3 0 0 0,0-3 0 0,2 0 3 0,4 3 1 16,-3-2 0-16,-1-4 0 0,4 4 3 0,3-4 0 15,3-2 0-15,-1 3 0 0,-2 0-15 0,-3 0-9 16,2 2 12-16,-2 0-12 0,-3 1 12 0,-3 2-12 16,-7-3 12-16,-2 0-12 0,0 3 15 0,-6 0-4 15,-3 0-1-15,0 0 0 0,0 0 10 0,-3 0 1 16,0-2 1-16,2 2 0 0,-2 0-5 0,0 0-1 15,-3 0 0-15,3-3 0 0,-3 3-4 0,0 0 0 16,3 0-1-16,-3-3 0 0,-6 3-3 0,0 0-8 16,0 0 12-16,0 0-4 0,6 0-8 0,-6 0 10 15,0 0-10-15,0 0 10 0,0 0-10 0,0 0 0 0,0 0 0 0,0 0 8 32,0 0-136-32,-6 8-28 0,0 0-6 0</inkml:trace>
  <inkml:trace contextRef="#ctx0" brushRef="#br0" timeOffset="164546.7442">16912 13261 759 0,'0'0'33'0,"3"-8"8"0,3 3-33 0,0-3-8 0,-6 2 0 0,3-1 0 16,3-1 98-16,-1 2 18 0,-2-2 3 0,3 0 1 15,-3 3-48-15,3-3-10 0,0 3-2 0,0 0 0 16,-3-1-12-16,0 1-4 0,3 2 0 0,-6 3 0 0,0 0-12 0,0 0-4 15,0 0 0-15,6 3 0 16,0 2-8-16,-6 3-3 0,-3 3 0 0,-3-1 0 0,3 6 11 16,-6 0 3-16,-3 0 0 0,-3 0 0 0,1 2-7 15,-1 4 0-15,0-7-1 0,-3 4 0 0,-3-3 5 16,6 2 0-16,6-2 1 0,-3 3 0 0,-8-6-29 0,2 0 0 16,12-2 0-16,0-3 0 0,0 0 12 0,0 2-3 15,-3 1-1-15,3-3 0 0,6 2-8 0,0-4 8 16,-9 2-8-16,6 0 8 0,3-8-8 0,0 5 8 15,0-5-8-15,-3 8 8 0,0 0 4 0,6-3 0 16,3 0 0-16,-6-5 0 0,0 0-2 0,6 6 0 16,3-1 0-16,0 0 0 0,-9-5 12 0,12 3 2 15,0-3 1-15,3 0 0 0,2 0-9 0,1-3-3 16,-3 1 0-16,3-1 0 0,3-2 0 0,3-1 0 0,-4 4 0 16,4-4 0-16,-3-2-1 0,6 3-1 0,0 3 0 0,0-4 0 15,-7 1-11-15,4 0 12 0,6-1-12 16,-6 4 12-16,-9-4-12 0,2 4-14 0,-2-1 3 0,3 0 1 15,-6 3 34-15,3 0 6 0,-9 0 2 0,0 0 0 32,6 0-72-32,-6 3-13 0,-6-3-3 0,0 0-1 0,3 8-165 15,-3-8-33-15,-9 11-6 0,0-6-2 0</inkml:trace>
  <inkml:trace contextRef="#ctx0" brushRef="#br0" timeOffset="164849.5843">17209 13227 691 0,'-6'-19'30'0,"9"11"7"0,6-3-29 0,0 4-8 16,-9 1 0-16,3-2 0 0,3-2 180 0,-3 4 34 16,-3 1 7-16,0 5 2 0,-3-5-112 0,3 5-23 15,0 0-4-15,-3 8 0 0,-6-3-48 0,3 8-8 16,0 1-3-16,0 4 0 0,-5 1 31 0,-7 2 7 15,-3 5 1-15,0 1 0 0,0 2-10 0,0 3-2 16,-3-1 0-16,7-2 0 0,-1 3-9 0,0-3-3 16,0 0 0-16,3 0 0 0,0-2-16 0,0-1-4 15,6-4-1-15,1 1 0 0,-10-1-9 0,9-1-2 16,0 0 0-16,0-3 0 0,0 1-8 0,0-1 10 16,0-2-10-16,3-2 10 15,3 1-110-15,0-1-23 0,-6-1-4 0,9-5-882 0</inkml:trace>
  <inkml:trace contextRef="#ctx0" brushRef="#br0" timeOffset="165446.4209">18153 13496 403 0,'0'0'36'0,"0"0"-36"15,0 0 0-15,-3-2 0 0,0-1 140 0,3 3 22 16,-6-3 4-16,6 3 1 0,0 0-63 0,0 0-13 16,0 0-3-16,0 0 0 0,0 0-16 0,0 0-3 15,0 0-1-15,0 0 0 0,0 0-19 0,0 0-4 16,0 0-1-16,9-5 0 0,0 3-5 0,0-1-2 16,0 0 0-16,3 3 0 0,0 0 8 0,-1 0 2 15,4 0 0-15,0 0 0 0,3 0-15 0,0 0-4 0,3 0 0 16,0 0 0-16,5 0-3 0,1 0-1 15,6 0 0-15,0-2 0 0,2-1 0 0,4 0-1 0,0 1 0 16,2-4 0-16,1 4-8 0,0-1-2 0,-1 0 0 16,4 1 0-16,0-4 6 0,-4 1 1 0,7 3 0 0,0-4 0 15,-1 1 0-15,-2 2 0 0,0-2 0 0,2 2 0 16,-5 1-20-16,0-1 0 0,-1 0 0 0,1 3 0 16,0-2 0-16,-4-1 0 0,4 1 0 0,0 2 0 15,-4 0 0-15,-2 0 0 0,-3 0 0 0,0 0 0 16,-7-3 0-16,-2 3 0 0,-3 3 0 0,0-3 0 15,-6 0 0-15,-3 2 0 0,-3-4 0 0,-1 4 0 16,-8-2 10-16,0 0-2 0,0 0 0 0,0 0 0 16,0 0-8-16,0 0-11 0,0 0 3 0,-5-2 0 15,-4 2-26-15,6 2-5 16,-6-2-1-16,9 0 0 0,-3 3-131 0,-3 2-26 16,0-2-6-16,0 2-1 0</inkml:trace>
  <inkml:trace contextRef="#ctx0" brushRef="#br0" timeOffset="165780.9618">19498 13189 864 0,'-6'-7'38'0,"6"7"8"0,3-6-37 0,-3 6-9 0,0-5 0 0,0 5 0 16,0-5 80-16,0 5 15 0,0 0 2 0,0 0 1 15,0 0-1-15,6 2 0 0,0 1 0 0,3 2 0 16,0 3-53-16,0 3-12 0,3-1-1 0,0 4-1 16,-3 1 21-16,0 1 4 0,-3 0 1 0,0 5 0 15,-3-2 11-15,-3 2 2 0,0 3 1 0,-3-3 0 16,-3 3-18-16,0-3-4 0,-3-2-1 0,-3 2 0 15,-3 3-21-15,-3-1-4 0,0 1-1 0,-3-3 0 16,1 6-9-16,-4-3-1 0,-3-3-1 0,0 3-719 16,-3-3-144-16</inkml:trace>
  <inkml:trace contextRef="#ctx0" brushRef="#br0" timeOffset="166649.91">15909 13404 864 0,'0'0'38'0,"0"-8"8"0,0 3-37 0,3-1-9 16,-3 1 0-16,6 0 0 0,-6 5 107 0,5-6 19 15,1 1 4-15,-3 0 1 0,3 2-55 0,-6 3-12 0,0 0-1 16,3-5-1-16,-3 5-34 0,6-5-6 15,-6 5-2-15,0 0 0 0,0 0-3 0,0 0-1 16,0 0 0-16,0 0 0 0,0 0-8 0,0 0-8 0,0 0 9 0,0 0-9 16,0 0 9-16,0 0-9 0,0 0 8 0,0 0-8 15,0 0 20-15,0 0 0 0,0 0-1 0,0 0 0 16,0 0-3-16,0 0-1 0,0 0 0 0,0 0 0 16,0 0 1-16,0 0 1 0,0 0 0 0,0 0 0 15,0 0-9-15,0 0-8 0,0-8 9 0,0 8-9 16,0 0 8-16,0 0-8 0,0-6 0 0,0 6 0 15,0 0 8-15,0-5-8 0,0 5 0 0,0 0 0 16,6-5 0-16,-6 5 0 0,3-3 0 0,-3 3 0 16,0 0 9-16,6-3-9 0,-6 3 8 0,9 3-8 15,-3 2 15-15,0 3-3 0,0-2 0 0,3 4 0 16,0 6 11-16,-3-3 1 0,3 3 1 0,-3 3 0 0,0 2 5 0,-3 0 1 16,0 0 0-16,-3 6 0 0,0-1-3 15,-3 1 0-15,0-4 0 0,-3-1 0 0,-3 1-8 16,0-1-3-16,0-1 0 0,-3-3 0 0,0 3-7 15,0 1-2-15,0-4 0 0,-3 6 0 16,3 0-64-16,-5 0-12 0,2-3-4 0,-3 0-916 16</inkml:trace>
  <inkml:trace contextRef="#ctx0" brushRef="#br0" timeOffset="168221.7828">20561 13282 946 0,'-6'-8'42'0,"6"8"9"0,0-8-41 0,0 3-10 0,0 0 0 0,3-3 0 16,-3 2 104-16,3 4 20 0,0-4 3 0,3 1 1 15,-3-3-53-15,3 3-11 0,0 0-1 0,3-1-1 16,0 1-14-16,0 0-2 0,2-3-1 0,-2 3 0 16,3-3-14-16,0 2-3 0,0-2-1 0,-3 3 0 15,6 0-1-15,0 2 0 0,0-2 0 0,3 0 0 16,-4 2-5-16,7 0-1 0,-3 3 0 0,3 0 0 15,-3 0-20-15,-3 3 0 0,3-3 0 0,-4 3-8 16,1 2 8-16,-3 0 0 0,-3 0 8 0,3 3-8 16,0-2 0-16,-3 2 0 0,-3 0 0 0,3-1 0 15,-3 4 0-15,-3 0 0 0,-3 2 0 0,0 0 0 16,-3-2 0-16,-3 5 0 0,0-1 0 0,-6 1 0 16,3 3 8-16,-3-3-8 0,3 0 8 0,-3 2-8 0,-3-2 11 15,3 3-3-15,-2-6 0 0,-4 3 0 0,3-1 0 16,-3 1 0-16,3-2 0 0,-3-1 0 0,3 0 4 15,0-2 0-15,1 2 0 0,2-3 0 0,3-2 15 0,0 0 3 16,0-2 1-16,3-1 0 0,3 0-15 16,3-5-4-16,0 0 0 0,0 0 0 0,0 0-4 0,3 5-8 15,-3-5 11-15,6 6-11 0,6-6 11 0,3 0-11 16,6 0 10-16,5-3-10 0,1 0 8 0,3 1-8 16,0 2 0-16,5 0 9 15,-2 0-69-15,0 2-13 0,-3 1-3 0</inkml:trace>
  <inkml:trace contextRef="#ctx0" brushRef="#br0" timeOffset="170083.8153">11849 14967 748 0,'0'0'33'0,"0"0"7"0,3-5-32 0,0 0-8 16,0-3 0-16,-1 0 0 0,4 0 113 0,-3 0 21 16,6-2 4-16,-3-1 1 0,6 3-62 0,-3-3-12 15,0 4-2-15,-3-4-1 0,6 0-19 0,-3 1-4 16,0 2-1-16,0 0 0 0,3 3-1 16,-3-1 0-16,-1-2 0 0,1 0 0 0,-3 1-2 0,3 1-1 15,3 1 0-15,-3-3 0 0,3 3-10 0,0-1-1 16,6 1-1-16,0 0 0 0,2-3 1 0,-2 5 0 15,-3-2 0-15,6 0 0 0,0-1-23 0,0 4 0 16,-3-1 0-16,-1 3 0 0,1-3 0 0,-3 3 0 16,0 3 0-16,-3 2 0 0,0 3 0 0,-6 0 8 15,3 3-8-15,-6-1 0 0,3 4 14 0,-6 2-2 0,0 2 0 16,0 3 0-16,-3 3 12 0,0 0 3 16,-3 0 0-16,-3-1 0 0,0 1-3 0,-3-3 0 0,0 1 0 15,-3-1 0-15,0 0-7 0,0 0-1 0,-2-2-1 0,2-1 0 16,0 1-3-16,3-1-1 0,-3 1 0 0,-3-3 0 15,0-1 2-15,0 1 1 0,1-2 0 0,2-1 0 16,-6 3-5-16,6-3-1 0,0 0 0 0,0 3 0 16,0-3-8-16,3 3 0 0,-2-3 9 15,2-5-9-15,0 5 0 0,0 1 0 0,0-6 0 0,3 2 8 16,-3-2-8-16,0-3 0 0,3 3 0 0,0-5 8 16,3 2-8-16,0-2 0 0,1 0 8 0,2-1-8 15,3-2 0-15,0 0 0 0,-3 3 0 0,3-3 8 16,0 0-8-16,0 0 0 0,0 0 0 0,0 0 8 15,0 0-8-15,0 0 8 0,0 0-8 0,0 0 8 0,0 0 0 0,0 0 1 16,0 0 0-16,11 0 0 0,1 3 4 16,0-3 1-16,0 0 0 0,0 0 0 0,3 0-2 0,0 0-1 15,3 0 0-15,3 2 0 0,-1 1-11 0,7-3 0 16,0 3 0-16,0-1 0 16,0 3-204-16,-1-2-32 0</inkml:trace>
  <inkml:trace contextRef="#ctx0" brushRef="#br0" timeOffset="171028.8759">12923 15184 230 0,'0'0'20'0,"0"0"-20"0,-6-2 0 0,0-1 0 0,3 3 97 0,-6-5 15 0,3 2 4 0,0 1 0 15,0-1-34-15,0 3-6 0,1-3-2 0,5 3 0 16,0 0-2-16,0 0-1 0,-3-2 0 0,3 2 0 16,0 0-19-16,0 0-4 0,0 0-1 0,0 0 0 0,0 0-16 15,0 0-3-15,6-3-1 0,5 0 0 0,1 1 12 0,0-1 2 16,0 3 1-16,6 0 0 0,3-3-1 0,0 3 0 16,5 0 0-16,1 0 0 0,-3-2-5 0,3 2-2 15,3 0 0-15,-1-3 0 0,1 3 1 0,3-3 0 16,-3 1 0-16,2-1 0 0,-2 3-4 0,3-2-1 15,0-1 0-15,2 0 0 0,-5 1 13 0,6 2 2 16,0-3 1-16,2 3 0 0,1-3-35 0,0 1-11 16,-4-1 0-16,1 0 0 0,0 1 15 0,-6-1-4 15,-1-2-1-15,1 2 0 0,-3-2-10 0,-3 0 0 16,-3 2 9-16,-1 0-9 0,1-2 8 0,-6 2-8 16,0 1 8-16,-3-1-8 0,-3 0 12 0,0 1-3 15,-3-1 0-15,0 3 0 0,0 0-9 0,-6 0 0 0,0 0 0 16,0 0 0-16,0 0 0 0,0 0 0 0,0 0 0 15,0 0 0-15,0 0-18 0,0 0-2 0,0 0-1 0,0 0 0 32,0 0-135-32,0 0-28 0,0 0-4 0,0 0-635 0</inkml:trace>
  <inkml:trace contextRef="#ctx0" brushRef="#br0" timeOffset="171406.7229">13721 14851 806 0,'0'0'72'0,"0"-5"-58"16,0-1-14-16,0-1 0 0,3 1 91 0,0-2 15 15,0 3 3-15,-3 5 1 0,0 0-17 0,3-5-3 16,3-1-1-16,0 1 0 0,0 3-30 0,-6 2-7 16,6-3 0-16,2 3-1 0,-2 0-21 0,6 3-4 15,-3-3-1-15,0 5 0 0,0-3-5 0,0 6 0 16,0 0-1-16,3 3 0 0,-3-1-1 0,0 1 0 15,3 2 0-15,-3 1 0 0,0-1 14 0,2 0 2 16,-2 0 1-16,3 3 0 0,0 0-11 0,0-3-1 16,-3 0-1-16,0 1 0 0,3 2 10 0,0-6 1 15,-3 3 1-15,0-2 0 0,0 0-18 0,-1-1-4 16,-2-2-1-16,-3 3 0 0,0-3 5 0,-3 2 0 16,-6 1 1-16,3 2 0 0,-5 0-17 0,-1 0 0 15,-3 3 8-15,-3 3-8 0,-3 2 24 0,0-3 2 16,-3-2 0-16,-3 3 0 0,1-1-17 0,-1 1-9 0,0-3 10 15,0 2-10-15,3-4-12 0,6-1-9 0,-2 0-2 16,5-2 0 0,3-1-186-16,0-5-38 0</inkml:trace>
  <inkml:trace contextRef="#ctx0" brushRef="#br0" timeOffset="171868.7673">14718 14549 1278 0,'-3'-10'56'0,"3"10"12"0,0-8-54 0,0 3-14 16,0-1 0-16,0 6 0 0,-3-5 64 0,3 5 9 15,0-5 3-15,0 5 0 0,0-6-10 0,0 6-2 16,0 0 0-16,0 0 0 0,0 0-20 0,0 0-4 16,0 0 0-16,0 0-1 0,0 0-18 0,0 0-3 15,3 8-1-15,3 0 0 0,-3 3 5 0,0 2 1 16,-3 3 0-16,3 3 0 0,0-1 23 0,-3 3 5 15,-3 6 1-15,0-1 0 0,0 6 4 0,0-3 0 16,0 3 1-16,0 0 0 0,0-1-12 0,-3 1-2 0,3-3-1 16,3-2 0-16,-3-1-3 0,3-5-1 0,-3 0 0 0,3 3 0 15,0-5-19-15,-3 2-4 0,3-3-1 16,3 1 0-16,0 2-14 0,-3-5 11 0,3 2-11 0,-3-2 10 16,0 0-10-16,0 0 10 0,0 0-10 0,0 0 10 15,-3-6-10-15,0 1-11 0,-3 0 3 0,0-1 0 31,0 1-192-31,-3-3-39 0</inkml:trace>
  <inkml:trace contextRef="#ctx0" brushRef="#br0" timeOffset="174106.9185">11971 16253 1180 0,'0'0'26'0,"0"0"6"0,0 0 0 0,0 0 1 0,0 0-33 0,0 0 0 0,0-10 0 0,6 7 0 15,-6 3 59-15,3-5 5 0,0 0 0 0,-3 5 1 16,0 0-18-16,5 0-4 0,-5 0-1 0,6-3 0 16,0 0-27-16,3 3-6 0,-3 3-1 0,3 0 0 15,0-3 4-15,3 5 0 0,3-3 0 0,0 4 0 16,6-6 3-16,-6 5 1 0,2-5 0 0,1 3 0 15,6 2 8-15,0-5 3 0,-3 0 0 0,3 0 0 16,-1 0-27-16,-2 0 0 0,0 0 8 0,-3 5-8 16,-3-2 0-16,0 0 12 0,-3 2-12 0,-1-2 12 15,-2 2-12-15,0 3 0 0,-3 0 0 0,-3 2 8 16,0-2 3-16,-6 5 0 0,0 1 0 0,-3-1 0 16,0 0 17-16,-3 3 4 0,-5 0 1 0,-4 2 0 15,-6 1-8-15,0 2-1 0,-6 0-1 0,1 3 0 0,-1-3-11 16,0-2-3-16,0-1 0 0,0 1 0 15,1-3-9-15,5-3 8 0,0 0-8 0,3-2 8 0,6-3-8 16,0 0 0-16,4-3 0 0,2 0 0 0,3-2 0 16,6-3 8-16,0 0-8 0,0 0 8 0,0 0-8 0,6-8 0 15,3 0 0-15,2-3 8 0,4 6-8 16,0-3 0-16,3 5 0 0,0-2 0 0,-3 0 0 0,6 5-11 16,-3 0 11-16,-1 0-8 0,-5 5 8 0,0 3 0 15,3 0 0-15,-3 3 0 0,-3 2 0 0,3 0-8 16,-3-2 8-16,0 2-8 0,-3 0 8 0,3 0 0 15,-6-2 0-15,0 2 0 0,-3-2 15 0,0 2 1 16,0-2 1-16,-6-3 0 0,0-1 15 0,0 4 2 16,-3-3 1-16,0 0 0 0,-6 5-7 0,3-5 0 0,0 3-1 15,-3-3 0-15,-3 5-11 0,3-3-3 0,-2-2 0 16,2 6 0-16,-3-1-13 0,3 0 8 0,0-5-8 16,3 3 0-16,0-3 0 0,0 2-20 0,3-2 4 15,3 0 0 1,1-3-214-16,-1 3-42 0</inkml:trace>
  <inkml:trace contextRef="#ctx0" brushRef="#br0" timeOffset="174871.5968">12917 16489 633 0,'-3'2'56'15,"-3"-2"-44"-15,-3 0-12 0,3 0 0 16,0 3 128-16,-3-3 24 0,4 0 5 0,2 3 1 16,0-3-55-16,3 0-11 0,0 0-3 0,0 0 0 15,0 0-26-15,0 0-6 0,0 0-1 0,0 0 0 16,0 0-8-16,0 0-1 0,6 0-1 0,2 0 0 0,1 0-6 15,3 0-2-15,-3 0 0 0,6 0 0 0,6 0-2 16,0 0 0-16,3-3 0 0,-1 0 0 0,4 1-12 0,3-3-2 16,3 5-1-16,2-3 0 0,1 0-9 0,0 1-3 15,0-1 0-15,2 0 0 0,-2 1 1 0,0-1 0 16,2 0 0-16,-2 1 0 0,0-1 0 0,0-2 0 16,-1 5 0-16,1-5 0 0,0 2-2 0,-4-2 0 15,-2-1 0-15,0-2 0 0,-3 6 4 0,-3-4 0 16,-1 1 0-16,1 2 0 0,-3-2 0 0,3 0 1 15,0 0 0-15,-4 2 0 0,-2-2-13 0,3-1 8 16,-3 6-8-16,0-2 0 0,-6-1 8 0,3 0-8 16,0 3 0-16,-1-2 0 0,-2-1 8 0,0 3-8 15,-3-3 0-15,-3 1 9 0,-6 2 0 0,0 0 0 0,0 0 0 16,0 0 0-16,0 0-9 0,0 0 8 0,-3-3-8 16,-3 3 8-16,0-5-8 0,3 5 0 0,-3 0-10 15,3 0 10-15,-6 0-12 0,3 0 12 0,4 0-13 16,-1 0 5-1,-3 0-112-15,3 5-23 0,-3-5-4 0,6 0-810 0</inkml:trace>
  <inkml:trace contextRef="#ctx0" brushRef="#br0" timeOffset="175160.1086">13983 16208 230 0,'0'0'10'0,"0"0"2"0,0-5-12 0,0 0 0 15,0-3 0-15,3 3 0 0,-3 5 176 0,0 0 33 16,0 0 7-16,0 0 0 0,6-8-127 0,-6 8-25 16,6 0-6-16,3-3-1 0,2 3 5 0,-2 3 1 15,0 2 0-15,3 3 0 0,0 0-4 0,0 5-1 16,-3 0 0-16,0 3 0 0,-3 0-4 0,3 3-1 16,-3-1 0-16,-3 3 0 0,-3-2 8 0,0-1 2 15,-6 1 0-15,0 2 0 0,-3 0-15 0,0-2-2 16,-3-1-1-16,-3 1 0 0,3-3-21 0,-6 2-5 15,4-2-1-15,-1-3 0 0,6 3-8 0,-3-5-2 16,3-1 0-16,0-4 0 16,3-1-167-16,0-3-33 0</inkml:trace>
  <inkml:trace contextRef="#ctx0" brushRef="#br0" timeOffset="176163.0017">14906 15973 403 0,'0'0'36'0,"0"0"-36"0,0 0 0 0,0 0 0 0,0 0 96 0,0 0 13 15,-3-5 3-15,3 5 0 0,0 0-18 0,0 0-3 16,-3-6-1-16,3 6 0 0,0 0-22 0,-3-2-5 16,3 2-1-16,0 0 0 0,0-6-4 0,0 6-1 15,0-5 0-15,0 5 0 0,0-8-33 0,0 8-6 16,0 0-2-16,0-5 0 0,0 5 11 0,0-3 1 16,0 3 1-16,0 0 0 0,3-5 4 0,-3 5 1 15,0-5 0-15,0 5 0 0,0-6-3 0,0 6-1 16,0-2 0-16,0 2 0 0,-3-8-7 0,3 5-2 15,-3-2 0-15,3 2 0 0,0 3-4 0,0-5-1 16,0 5 0-16,0 0 0 0,-3-3-6 0,3 3-2 16,0 0 0-16,0 0 0 0,0 0-8 0,0 0 12 15,0-5-12-15,0 5 12 0,0 0-12 0,0-5 12 16,0 2-12-16,0 3 12 0,3-5 1 0,-3 5 1 0,0 0 0 0,0 0 0 16,3-6 6-16,-3 6 2 0,0 0 0 0,0 0 0 15,0 0-12-15,0 0-2 0,3 6-8 0,0 7 12 16,-3 0 3-16,0 6 0 0,3 2 0 0,-1 5 0 15,-2 6 21-15,0 0 5 0,0 0 1 0,0 2 0 16,0 0-11-16,0 3-3 0,0-5 0 0,0 3 0 16,0-1 0-16,0 3 0 0,-2-5 0 0,2-1 0 15,2-1-8-15,-2-4-1 0,0 3-1 0,0-5 0 16,-2-3-6-16,2 0-2 0,0-2 0 0,0-3 0 16,0-3-10-16,0-2 8 0,0-4-8 0,-3 4 8 15,3-3 0-15,0-3 0 0,0-5 0 0,-3 8 0 16,3 0-8-16,0-3 0 0,0-5 0 0,-3 8 0 15,3 0 0-15,3-2-17 0,-3-6 4 0,0 5 1 16,0-5-148 0,0 8-28-16,3-3-7 0,-3-5-1 0</inkml:trace>
  <inkml:trace contextRef="#ctx0" brushRef="#br0" timeOffset="177715.8043">15772 16322 698 0,'0'0'31'0,"0"0"6"0,0 0-29 0,0 0-8 16,0 0 0-16,0 0 0 0,0 0 68 0,0 0 12 16,6-2 2-16,-6 2 1 0,6-6-9 0,0 6-2 15,2 0 0-15,-2-2 0 0,3-1-12 0,-3 0-4 16,-6 3 0-16,6-5 0 0,3 5-9 0,0 0-3 16,3-3 0-16,0 1 0 0,0 2-8 0,0 0-3 0,3-3 0 15,0 3 0-15,5 0 3 0,1 0 0 0,0-5 0 16,3 5 0-16,0 5-4 0,2-5-1 0,1 0 0 15,0-5 0-15,6 5-10 0,2 0-1 0,-2 0-1 0,0-3 0 16,3 0-3-16,-1 3-1 0,-2-2 0 16,3-1 0-16,-6 1-4 0,2-1-1 0,1 0 0 15,-3-2 0-15,6 2 0 0,-4-2 0 0,4 0 0 0,-3-3 0 16,-6 8 4-16,-1-6 1 0,7-1 0 0,-3 4 0 16,-3 0 5-16,-4 1 0 0,4 2 1 0,-3-6 0 15,-3 6-21-15,0 0 0 0,-6 0 0 0,2-2 0 16,1-1 0-16,-3 3 0 0,-3 0 0 0,3 0 0 15,-3 0 0-15,3 0 0 0,-6-3 0 0,0 3 0 16,-3 3 0-16,-3-3 9 0,3-3-9 0,0 3 0 16,-6 0 8-16,0 0-8 0,0 0 0 0,0 0 0 15,0 0 0-15,0 0 0 0,0 0 0 0,0 0 0 16,5 0 0-16,-5 0-9 0,0 0-1 0,0 0 0 16,0 0-30-16,0 0-5 0,0 0-2 0,0 0-601 15,-5 0-120-15</inkml:trace>
  <inkml:trace contextRef="#ctx0" brushRef="#br0" timeOffset="178045.922">16900 16013 576 0,'-15'-6'51'0,"15"6"-41"0,3-5-10 0,0 2 0 16,-3 3 144-16,3-5 28 0,0 0 4 0,3 2 2 15,3 3-90-15,0 0-19 0,-9 0-3 0,6 3-1 16,3 2-20-16,-1 0-4 0,-2 1-1 0,-3 2 0 16,3 5 13-16,-3 0 3 0,0 6 0 0,0 2 0 15,-6-3-8-15,0 3-2 0,0 3 0 0,-3 3 0 16,-3-1 16-16,1 1 3 0,2-6 1 0,-3 3 0 15,-3-3-26-15,0 0-6 0,-3-3-1 0,3 1 0 16,3-3-20-16,-3 2-4 0,-6-4-1 0,0 1 0 16,4 1-71-1,-1-2-14-15,0-1-3 0,-3-3-883 0</inkml:trace>
  <inkml:trace contextRef="#ctx0" brushRef="#br0" timeOffset="178574.1275">18141 15812 1209 0,'0'0'53'0,"0"-3"12"0,-3-5-52 0,3 8-13 0,0 0 0 0,0 0 0 15,-3-3 64-15,3 3 11 0,-3-2 1 0,3 2 1 16,-6 0-36-16,0 2-7 0,-3 1-2 0,3 0 0 16,0 2 1-16,-3-2 0 0,3 4 0 0,-5-1 0 15,2 7-14-15,-3 0-3 0,-3 6-1 0,0-3 0 16,-3 5 1-16,3 0 0 0,0 0 0 0,0 6 0 15,-2-4 10-15,2-1 2 0,0 1 1 0,3-1 0 16,0-1 0-16,0-3 0 0,0-5 0 0,0 6 0 16,0-6-1-16,3-5-1 0,-2 5 0 0,2-2 0 15,3-3 11-15,-3-3 2 0,0 3 1 0,3 0 0 16,0-3-20-16,0 3-4 0,0-2-1 0,0-1 0 16,0 0-6-16,0-2-2 0,6-3 0 0,0 0 0 0,-3 5 20 15,3-5 3-15,0 0 1 0,0 0 0 0,9 3-32 0,0-3 0 16,3 0 0-16,3 0 0 0,6-3 9 0,-1-2-9 15,4 2 8-15,3-2-8 0,3-3 10 0,0-3-10 16,5 9 12-16,1-4-12 0,0 1 8 0,-1 2-8 16,-2-2 0-16,0 5 0 0,0 0 0 0,-4 0 0 15,-2 0 0-15,-3 0 0 16,3 0-44-16,-6 0-2 0,3 0-1 0,-4-2 0 16,-2-1-120-16,3 3-24 0</inkml:trace>
  <inkml:trace contextRef="#ctx0" brushRef="#br0" timeOffset="178899.8089">18495 15825 979 0,'0'0'87'0,"0"0"-70"0,0 0-17 0,0 0 0 16,0 0 108-16,-6 0 19 0,0 0 3 0,-3 0 1 15,0 8-19-15,1 2-4 0,-4-2-1 0,0 8 0 16,0 0-24-16,-3 5-5 0,0-2-1 0,-3 2 0 0,0 5-5 0,0 3-2 16,-2 3 0-16,-1 0 0 0,0 0-14 0,0 2-2 15,-3 0-1-15,3 1 0 0,1-3-17 0,2-1-4 16,0 1-1-16,0-3 0 0,3 3-31 0,0-3 0 15,-3 0 0-15,7-2 0 16,-4-1-120-16,0-2-28 0,0 2-4 0</inkml:trace>
  <inkml:trace contextRef="#ctx0" brushRef="#br0" timeOffset="180654.1348">12146 17685 403 0,'0'0'17'0,"3"0"5"0,3-3-22 0,-6 3 0 0,0 0 0 0,0-5 0 0,3 0 147 15,-3-1 25-15,0 4 4 0,0 2 2 16,0-6-72-16,0 6-14 0,0 0-4 0,0 0 0 15,0 0-15-15,0 0-3 0,0 0-1 0,0 0 0 16,0 0-15-16,0 0-3 0,0 0-1 0,0 0 0 0,0 0-23 16,0 0-5-16,-3 8-1 0,3 3 0 0,3-3-8 0,-6 5-1 15,0 0-1-15,-3-2 0 0,-3 5 2 0,0-3 1 16,3 5 0-16,-5-4 0 0,2 7 11 0,0-5 3 16,-3 0 0-16,3-3 0 0,0 0-4 0,3 0-1 15,-3 3 0-15,6-5 0 0,-6-1 5 0,3 4 2 16,0-7 0-16,0-1 0 0,0 2-12 0,3 2-2 15,-3-2-1-15,3 0 0 0,0-3-6 0,0 1-1 16,3 2 0-16,0-3 0 0,0 0-8 0,0-5 0 16,0 0 9-16,6 3-9 0,6 2 8 0,0-5-8 0,3 0 8 15,3-5-8-15,3 5 8 0,3-3-8 16,-1 1 8-16,7-6-8 0,3 5 8 0,-3-2-8 0,2 5 8 16,1-6-8-16,0 1 0 0,-3 5 0 0,-4-2 0 15,1-4 8-15,-3 6-8 0,-3-5 0 0,3 2 8 0,-6-2-8 16,-1 5 0-16,1 0 0 0,-3-5 0 0,-3 5 8 31,0-3-29-31,0 3-6 0,0-5-1 0,-3 5 0 16,3 0-158-16,-3-6-32 0,-3 6-6 0</inkml:trace>
  <inkml:trace contextRef="#ctx0" brushRef="#br0" timeOffset="180942.9989">12447 17640 518 0,'0'0'46'16,"0"0"-37"-16,-3-3-9 0,3 3 0 0,3-5 182 0,-3 5 34 16,0-8 8-16,0 8 0 0,0 0-112 0,0 0-22 15,0 0-5-15,3 8-1 0,0 5-28 0,0 0-7 16,-3 6-1-16,-3 2 0 0,0 11 23 0,-3 2 4 15,0-2 1-15,-3 8 0 0,0 5 5 0,-3-6 2 16,0 6 0-16,0-5 0 0,0 0-34 0,-2-3-6 0,-1 2-2 0,3-7 0 16,3-3-28-16,0-5-5 15,0 2-8-15,0 1 11 0,3-6-11 0,0-2-17 16,3-6 4-16</inkml:trace>
  <inkml:trace contextRef="#ctx0" brushRef="#br0" timeOffset="181613.1239">13167 17952 979 0,'0'0'87'0,"0"0"-70"0,-3-5-17 0,3 5 0 0,0 0 57 0,0 0 8 16,0 0 2-16,0 0 0 0,0 0 29 0,0 0 7 0,0 0 1 0,6-3 0 15,0-2-31-15,3 5-5 0,-3 0-2 0,3 0 0 16,3-6-6-16,0 6 0 0,0 0-1 0,0 0 0 16,2 0-15-16,1-2-4 0,0-3 0 0,6 5 0 15,-3 0-8-15,6-6-1 0,0 4-1 0,2-4 0 16,4 1-8-16,-3 2-2 0,6-2 0 0,2 0 0 15,1 2 11-15,0-2 1 0,2 0 1 0,1-1 0 16,-3-2-33-16,0 3 0 0,-1 2 0 0,1-2 0 16,3 0 0-16,-1 5 13 0,-5-3-2 0,6-2-1 15,-3 5-10-15,2 0 0 0,1-5 0 0,-3 2 0 16,-1-2 0-16,4 5 0 0,-6-6 8 0,3 4-8 16,-1-9 0-16,-2 11 8 0,-6-5-8 0,3 2 0 15,-4-2 8-15,-5 2-8 0,-3 1 8 0,0-1-8 16,-6-2 0-16,0 5 8 0,-6 0-8 0,0-6 0 15,-6 6 8-15,0 0-8 0,0 0 0 0,0 0 8 16,0 0 0-16,0 0-8 0,0 0 12 0,0 0-4 16,0 0-8-16,0 0 0 0,0 0 9 0,0 0-9 0,-3-2 0 15,3 2 0-15,0 0 0 0,0 0 8 0,0 0-8 16,0 0 0-16,0-6 0 0,0 6 0 0,0 0 0 16,-3 0-15-16,-3 0 4 0,0-5 1 15,-3 5-99-15,3 0-20 0,0 5-4 0,0-5-1 16,-3 0-93-16,0 0-18 0,-15 0-4 0,6 0-1 0</inkml:trace>
  <inkml:trace contextRef="#ctx0" brushRef="#br0" timeOffset="181977.3009">14358 17574 946 0,'0'0'42'0,"0"0"9"0,0 0-41 0,0 0-10 0,0 0 0 0,-6-6 0 16,6 6 114-16,0 0 21 0,0 0 4 0,0 0 1 16,0 0-58-16,0 0-11 0,0 0-3 0,0 0 0 15,9 0-21-15,-3 0-5 0,0 0-1 0,0 6 0 16,3-1 1-16,0 0 0 0,-1-2 0 0,1 5 0 16,-3-3-1-16,0 8 0 0,3-5 0 0,-3 3 0 15,3-3 2-15,-3 5 0 0,0-2 0 0,3-3 0 16,-3 5 7-16,0-3 2 0,-3 1 0 0,3 0 0 15,0 2-32-15,-3 0-7 0,-3 0-1 0,-3 0 0 16,3 1 1-16,-6-1 0 0,-3 0 0 0,0 6 0 0,-3-6-4 16,0 0-1-16,-3 6 0 0,-3-6 0 0,3 0 15 15,1 0 2-15,-1 1 1 0,0-1 0 0,3 0-26 16,0 0 0-16,0 0 0 0,3-5 0 16,3-2-40-16,0-1-14 0,0 3-2 15,3-3-1-15,0 0-149 0,3-5-30 0,0 0-5 16,6 3-2-16</inkml:trace>
  <inkml:trace contextRef="#ctx0" brushRef="#br0" timeOffset="182784.2357">15638 17507 633 0,'3'-7'28'0,"0"4"6"0,-3-5-34 0,0 5 0 0,0-2 0 0,3 0 0 16,-3-3 153-16,3-3 24 0,-3 3 5 0,3-5 1 16,0 8-71-16,0-3-15 0,-3 0-2 0,3 3-1 15,-3-3-12-15,3 2-2 0,-3 1-1 0,0 0 0 16,0-3-15-16,0 8-2 0,0-5-1 0,0 5 0 16,0 0-16-16,0 0-3 0,0 0-1 0,0 0 0 15,0 0-22-15,0 0-5 0,0 0-1 0,0 0 0 16,0 0-2-16,0 0-1 0,0 0 0 0,0 10 0 15,-3-2 3-15,0 5 1 0,0 1 0 0,3-1 0 16,-3 5 14-16,0 3 4 0,0 6 0 0,0 2 0 16,-3 0 7-16,3 3 1 0,-3 2 1 0,3-2 0 15,-3 0-1-15,0 5-1 0,0-3 0 0,0-2 0 16,-3 0-11-16,3-3-3 0,0 3 0 0,0-6 0 0,3-2-9 16,0-3-3-16,0 0 0 0,3-2 0 15,-3-1-13-15,3-5 11 0,-3-5-11 0,0 3 10 16,3-3-10-16,-3 0 12 0,3-3-12 0,0 3 12 0,-3-3-12 0,0-5 0 15,0 6 0-15,3-4 0 16,-3-2-145-16,-2 6-25 16,-1-6-5-16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4:54.680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4556 7047 403 0,'0'0'36'0,"0"0"-36"0,0 0 0 0,0 0 0 16,0-13 88-16,0-1 10 0,0 14 2 0,0 0 1 16,0-13-35-16,0 13-7 0,0 0-2 0,0 0 0 15,7-14-17-15,-7 14-4 0,0 0-1 0,8-13 0 16,0 6-3-16,-8 7-1 0,0 0 0 0,0 0 0 15,0 0-3-15,0 0 0 0,0 0 0 0,0 0 0 16,0 0 4-16,0 0 1 0,0 0 0 0,0 0 0 16,0-20-21-16,0 20-12 0,0 0 12 0,0 0-12 0,0 0 0 15,0 0 0-15,0 0 0 0,0 0 0 0,0 0 0 16,0 0 0-16,-16 20 0 0,9 0 0 0,-8 1 15 0,7-1-4 16,-7 0-1-16,0 0 0 0,0 7 10 0,7 0 1 15,-7-7 1-15,0 6 0 0,0 1 6 0,0 0 2 16,-7 0 0-16,-1 0 0 0,0 6-2 0,1 1-1 15,7-7 0-15,-16-1 0 0,16 8-11 0,-7-7-3 16,-1-1 0-16,8 1 0 0,0 0-13 0,0-7 9 16,0 0-9-16,0 0 8 0,0 1-8 0,0-1 0 15,-1-7 0-15,1 7 0 0,0 0 0 0,8 0 0 16,-1 0 0-16,1 1 0 0,-8-1 0 0,7 0 0 16,-7 0 0-16,7-7 0 0,1 14 0 0,-1-13 0 15,8-14 0-15,0 0 0 0,0 0 0 0,0 20 0 16,0-20 0-16,0 0 0 0,0 0 0 0,0 0 0 0,0 0 0 15,0 0 0-15,0 0 0 0,0 0 0 0,0 0-9 0,15 13 9 16,-15-13 0-16,0 0 0 0,0 0 0 0,0 0 0 16,16 7 0-16,-16-7 0 0,0 0 0 0,0 0 0 15,22 6 13-15,-7-6 0 0,-15 0 0 0,15-6 0 16,8 6 4-16,-8 0 1 0,-15 0 0 0,15 0 0 16,8-7-4-16,-23 7-1 0,15 0 0 0,0 0 0 15,-15 0-4-15,22 7-1 0,1-7 0 0,-8 6 0 16,-15-6 4-16,0 0 1 0,23 7 0 0,7 7 0 15,-7-14 2-15,-1 0 0 0,1 0 0 0,-1 6 0 16,1 1-1-16,0 0 0 0,7-7 0 0,0 13 0 16,-7-6 0-16,7 13 0 0,-8-13 0 0,9 13 0 15,-9-7-5-15,8 1-1 0,1-1 0 0,-1 7 0 16,0 0-8-16,-8 0 0 0,9 7 0 0,-9-7 0 0,1 14-11 0,7-1-7 16,-7 1-2-16,7 6 0 15,-8 0-119-15,1 0-24 16</inkml:trace>
  <inkml:trace contextRef="#ctx0" brushRef="#br1" timeOffset="-3.65886E7">4860 10618 1612 0,'-6'-11'144'0,"3"6"-116"0,3 2-28 0,-3-2 0 16,3 5 64-16,0 0 8 0,0 0 0 0,0 0 1 15,0 0-13-15,0 0-4 0,0 0 0 0,0 0 0 16,0 0-38-16,0 0-8 0,9 5-2 0,0 1 0 16,-1 1-8-16,4 4 0 0,0 2 0 0,3 3 8 15,-3 3 10-15,0 2 2 0,3 3 0 0,-3-3 0 16,3 3 0-16,0 2 1 0,-4 3 0 0,1-2 0 15,-3 2-2-15,0-3-1 0,0 1 0 0,-6-4 0 16,0-1-5-16,0-1-1 0,-3-3 0 0,-3-2 0 0,-3 0 6 16,0 0 1-16,-3-3 0 0,0 3 0 0,-6-3 12 0,-2 3 2 15,-4-3 1-15,-3 1 0 0,-3-1-4 0,0 3-1 16,-5-3 0-16,-1 0 0 0,-3 3-16 16,-3 0-3-16,-5 0-1 0,2 0 0 0,0-3-9 0,1 0 0 15,2-2 0-15,3 2 0 16,4-5-103-16,2 2-25 0,6-2-6 0</inkml:trace>
  <inkml:trace contextRef="#ctx0" brushRef="#br0" timeOffset="7535.9212">4111 10050 482 0,'0'0'21'0,"0"0"5"0,0 0-26 16,0 0 0-16,0 0 0 0,0 0 0 0,0 0 76 0,0 0 9 0,0 0 3 0,0 0 0 15,0 0-4-15,0 0-1 0,0 0 0 0,0 0 0 16,0 0-14-16,-8 0-2 0,8 0-1 0,0 0 0 16,0 0-46-16,0 0-10 0,-15 7-2 0,15-7 0 15,0 0-8-15,0 0 8 0,-15 0-8 0,15 0 8 16,0 0 0-16,0 0-8 0,0 0 12 0,-7 6-4 15,-8-6-8-15,15 0 0 0,-15 0 0 0,7 7 0 16,-7-7 12-16,15 0-4 0,0 0 0 0,0 0 0 16,0 0 4-16,0 0 0 0,-15 0 0 0,15 0 0 15,0 0 8-15,0 0 1 0,0 0 1 0,0 0 0 16,0 0-13-16,0 0-9 0,0 0 12 0,0 0-12 16,0 0 21-16,0 0-2 0,0 0-1 0,0 0 0 15,-15 0 0-15,15 0 0 0,0 0 0 0,0 0 0 0,0 0-18 0,0 0 0 16,0 0 0-16,0 0 0 0,0 0 0 0,0 0 0 15,0 0 0-15,0 0 0 0,15 13 0 0,0-6-12 16,-15-7 3-16,0 0 1 0,0 0 30 0,0 0 6 16,0 0 2-16,0 0 0 0,0 0-30 0,8 14 8 15,-8-14-8-15,0 0 0 0,15 13 0 0,-15-13 0 16,0 0 8-16,15 13-8 0,-8 1 0 0,8-1 0 16,-15-13 0-16,8 14 0 0,7-1 0 0,-8 0 0 15,9 8 0-15,-9-8 0 0,8 0 9 0,-7 7-1 16,7 1 0-16,0-1 0 0,-8 0-8 0,1 7 0 15,7-14 0-15,0 7 0 0,-15 0 9 0,0 0 0 16,15-6 0-16,-7 6 0 0,-1 0-1 0,1 0-8 0,-1 0 12 16,1-6-4-16,-1-1-8 0,-7-13 8 0,8 20-8 0,0-7 8 15,-1 8-8-15,-7-8 10 0,0-13-10 0,0 13 10 16,0-13-10-16,0 0 0 0,15 14 0 0,-15-14 8 16,0 0-8-16,0 27 0 0,8-14 0 0,-8-13 8 15,0 0-8-15,7 20 0 0,1-6 0 0,-1 6 0 16,-7-20 0-16,15 13 0 0,-7 0 0 0,-8-13 0 15,7 21 0-15,-7-21 0 0,0 0 0 0,0 20 0 16,8-7 0-16,0 7 0 0,-8-20 0 0,0 14 0 16,0 6 0-16,0-20 0 0,0 13 0 0,7 1 8 15,-7-1-8-15,0-13 0 0,0 13 0 0,0-13 8 16,0 0-8-16,8 20 0 0,-1-6 0 0,-7-1 0 16,0-13 0-16,8 14 0 0,-8-14 0 0,0 20 8 15,0-20-8-15,7 13 0 0,-7-13 0 0,0 0 0 0,0 0 0 16,0 0 0-16,0 0 0 0,8 20 0 0,-8-20 0 15,0 0 0-15,7 20 0 0,-7-20 0 0,0 0 0 0,0 0 0 16,8 14 0-16,-8-14 0 0,0 0 0 0,0 0 0 16,0 0 0-16,0 0 0 0,0 0 0 0,0 0 8 15,0 0-8-15,0 0 0 0,0 0 10 0,0 0-10 16,0 0 12-16,0 0-12 0,0 0 23 0,0 0-3 16,0 0 0-16,0 0 0 0,0 0-9 0,0 0-3 15,-8 20 0-15,8-20 0 0,0 0 0 0,0 0 0 16,0 0 0-16,0 0 0 0,0 0-8 0,0 0 12 15,0 0-12-15,0 0 12 0,0 0-12 0,0 0 12 0,0 0-12 16,0 0 12-16,-15 7-1 0,15-7 0 0,-15 0 0 0,15 0 0 16,-15 0-1-16,15 0 0 0,-7 0 0 0,-9 0 0 15,-6 0-1-15,14 0 0 0,-14 0 0 0,7 0 0 16,0 0-1-16,-1-7-8 0,-6 7 12 16,-1 0-4-16,8 0-8 0,-8 7 0 0,8-7 0 0,-7 0 8 15,-1 0-8-15,1 0 0 0,6 6 0 0,9-6-11 31,-16 7-23-31,1 0-5 0,-1-7-1 0,8 13 0 16,-8 1-46-16,8-1-10 0,0 7-1 0,-7 0-755 0</inkml:trace>
  <inkml:trace contextRef="#ctx0" brushRef="#br0" timeOffset="12128.0818">2859 6317 172 0,'0'0'8'0,"0"0"1"0,0 0-9 0,0 0 0 0,0 0 0 0,0 0 0 16,0 0 51-16,0 0 8 0,-15-14 1 0,15 14 1 15,0 0 4-15,0-13 1 0,0 13 0 0,-7-14 0 16,7 1-28-16,-8-1-6 0,8 1 0 0,0 13-1 16,-15-13-8-16,15 13-2 0,0-20 0 0,0 20 0 15,0-14-4-15,0 14-1 0,0 0 0 0,8-13 0 16,-8-1 2-16,0 14 0 0,0 0 0 0,0 0 0 15,7-13 3-15,-7 13 1 0,0 0 0 0,0 0 0 16,0 0 2-16,0 0 1 0,0 0 0 0,0 0 0 16,0 0-13-16,0 0-4 0,15 13 0 0,0 1 0 15,-7-1 1-15,-1 1 0 0,1-1 0 0,-1 0 0 16,8 7 1-16,-7 1 0 0,0-1 0 0,7-7 0 0,0 7-2 16,-8 0 0-16,-7 0 0 0,0 1 0 0,8-1 13 0,-1 0 3 15,-7-7 0-15,0 7 0 0,8 0-1 16,-8 0 0-16,0-20 0 0,7 14 0 0,-14 6-7 0,7-20 0 15,0 0-1-15,0 0 0 0,7 13-15 0,-7-13 0 16,-7 21 0-16,7-21 0 0,7 13 0 0,-7-13 0 16,-7 20 8-16,7-20-8 0,7 13 0 0,-7-13 0 15,0 0 0-15,0 14 0 0,0-14 0 0,0 0 0 16,0 0 0-16,-7 20 0 0,-1 0 0 0,8-20 0 16,0 0 0-16,0 20-10 0,0-6 10 0,0 6 0 15,0-20 0-15,0 13 0 0,0-13 0 0,0 20 0 16,0 0 0-16,0-20-8 0,0 0 0 0,8 14 0 0,-1 6 0 15,-7-20 0-15,0 0-2 0,0 13 0 0,0-13 0 16,0 0 0-16,0 0 10 0,0 20-8 0,0-6 8 16,0-14-8-16,0 0 8 0,0 0 0 0,0 0 0 0,0 0 0 15,0 0 0-15,0 0 0 0,0 0 0 0,0 13 0 16,8 1 0-16,-8-14 0 0,0 0 0 0,0 0 0 16,0 0-8-16,0 0 0 0,0 0 0 0,0 0 0 31,0 0-71-31,0 0-13 0,0 0-4 0,0 0 0 0</inkml:trace>
  <inkml:trace contextRef="#ctx0" brushRef="#br0" timeOffset="13525.938">2972 6551 403 0,'0'0'17'0,"0"0"5"0,0 0-22 0,-15 0 0 0,-7 0 0 0,14 7 0 16,8-7 85-16,0 0 13 0,0 0 2 0,0 0 1 0,-15 0-85 0,0 0-16 16,0 0 0-16,0 0-8 15,0-7 8-15,7 7 0 0,8 0 0 0,0 0 0 16,0 0 0-16,0 0 9 0,-7-7-9 0,7 7 0 0,0 0 18 15,0 0-3-15,0 0-1 0,0 0 0 0,0 0 12 16,-8-13 2-16,1 0 1 0,7 13 0 0,0 0-3 0,0 0-1 16,0-14 0-16,-8 1 0 0,0 6 1 0,1-6 0 15,7 13 0-15,0-20 0 0,-8 13-11 0,8 7-3 16,15-14 0-16,-15 14 0 0,8-6-12 0,-8 6 9 16,0 0-9-16,8-20 8 0,-1 13-8 0,-7 7 8 15,-7-13-8-15,7 13 8 0,15-14 2 0,-15 14 0 16,7-13 0-16,-7 13 0 0,0 0-10 0,0 0 0 15,0-7 0-15,0 7 0 0,0 0 14 0,0 0-2 16,8-13-1-16,-8 13 0 0,0 0 5 0,0 0 0 16,7-14 1-16,1 1 0 0,-1-1-17 0,-7 14 10 15,0 0-10-15,8-6 8 0,-8 6-8 0,7-14 0 0,-7 14 0 0,0 0 0 16,8-13 9-16,-8 13 0 0,0 0 0 0,0 0 0 16,0 0-1-16,0 0-8 0,0 0 12 0,0 0-4 15,0 0 32-15,0-14 5 0,0 14 2 0,0 0 0 16,0 0-47-16,0 0 0 0,0 0 0 0,0 0-10 15,0 0 10-15,0 0 8 0,0 0-8 0,0 0 11 16,0 0-11-16,0 0 0 0,0 0 0 0,0 0 0 16,0 0 0-16,0 0 18 0,0 0-3 0,0 0-1 15,0 0 14-15,15 21 2 0,0-1 1 0,-7 7 0 16,-1-7-3-16,1 0-1 0,-8 7 0 0,15-7 0 16,-8 6-13-16,1-5-2 0,-8-1-1 0,0 6 0 15,7 1-11-15,-7 0 12 0,8 7-12 0,-8-8 12 0,0 15-12 0,-8-8 0 16,16 1 0-16,-8 6 0 0,0-7 0 0,-8 8 0 15,8-8 0-15,0 1 0 0,8 6 0 0,-8-7 8 16,0 1-8-16,0-7 0 0,0 6 12 0,0-13-4 16,0 0 0-16,-8 1 0 0,8-21 4 0,0 13 0 15,0-13 0-15,0 13 0 0,-15 1 48 0,15-8 9 16,0-6 3-16,0 0 0 16,-7 14-106-16,7-14-21 0,0 0-4 0,0 13-1 0,0-13 47 0,0 14 13 15,0-1 0-15,0-13 0 0,0 20-9 0,7-6 9 16,-7 6 0-16,-7-7 0 15,7 7-53-15,0 0-4 0,0 0-1 0,-15 7-495 16,7-7-99-16</inkml:trace>
  <inkml:trace contextRef="#ctx0" brushRef="#br0" timeOffset="15516.1042">3070 11685 345 0,'0'0'31'0,"0"0"-31"0,0 0 0 0,0 0 0 16,-15 0 118-16,0 0 18 0,15 0 3 0,0 0 1 15,0 0-90-15,0 0-18 0,0 0-3 0,0 0-1 16,0 0 12-16,0 0 3 0,-7-13 0 0,7 13 0 16,0 0-25-16,0 0-5 0,0 0-1 0,0 0 0 0,-8-13-12 15,8 13 0-15,0-14 0 0,0 14 0 0,0 0 0 0,0 0 0 16,0 0 0-16,8-20 0 0,-1 13 0 0,1-6 0 16,-1-7 0-16,8 6 0 0,-7 1 0 0,15 6 0 15,-8-6 0-15,0 0 0 0,0-1 0 0,0-6 0 16,0 7 0-16,0-1 0 0,0-6 0 0,-7 13 0 15,7-6 0-15,-15 13 0 0,0 0 0 0,0 0 9 16,15-13-9-16,-15 13 8 0,0 0-8 0,0 0 0 16,15-7 0-16,8 7 0 0,-1-7 0 0,-7 7 0 15,-15 0 0-15,15 0 0 0,8 0 0 0,-8 0 0 16,8 0 0-16,-8 0 0 0,0-6 0 0,0 6 0 16,7-7 0-16,-6 7 0 0,-16 0 0 0,7 0 0 15,8 7 0-15,-15-7 0 0,0 0 11 0,15-7 0 16,0 7 0-16,0 0 0 0,-15 0 11 0,0 0 2 0,0 0 1 0,0 0 0 15,16 13-8-15,-16-13-1 0,0 0-1 0,0 14 0 16,7 6-6-16,1 0-1 0,-16 0 0 16,8 0 0-16,-7 7 9 0,7 0 2 0,-8-1 0 0,0 1 0 15,1-7 12-15,-1 7 2 0,-7-13 1 0,8 6 0 16,-1 0-13-16,1 0-2 0,-8 0-1 0,15-20 0 16,-8 13-8-16,0 1-2 0,1 6 0 0,-8-7 0 15,7 1-8-15,1 6 12 0,-8-7-12 0,7 1 12 16,-7 6-12-16,8-7 8 0,-1 7-8 0,-7 0 8 15,0 1-8-15,7-1 0 0,1 0 0 0,-1 0 0 16,-7 7 9-16,8-7 0 0,-1 0 0 0,1 7 0 0,-1-14 5 16,8 7 1-16,-15 7 0 0,15-7 0 0,0-20-4 15,-8 14-1-15,-7-1 0 0,8 0 0 0,-1 1-2 0,-7-1-8 16,15-13 12-16,-7 14-4 0,-1-1 1 0,8-13 0 16,-8 13 0-16,8-13 0 0,-15 7-9 0,8 6 12 15,-1 1-12-15,8-14 12 0,0 0-12 0,0 0 0 16,0 20 0-16,0-20 0 0,0 0 0 0,0 20 0 15,-7 0 0-15,7-20 8 0,0 0-8 0,0 0 0 16,0 0 0-16,0 0 8 0,0 0-8 0,0 0 0 16,0 0 0-16,15 7 0 0,-15-7 11 0,15 7 0 15,8 6 0-15,-8-6 0 0,0 6 13 0,7 7 4 16,1-6 0-16,0-1 0 0,-1-6 6 0,1 6 2 16,7 1 0-16,-7 6 0 0,7-14-21 0,-8 8-4 0,9-8-1 15,-1 1 0 1,-8-7-34-16,1 7-6 0,7-7-2 0,0 0-605 15,0-7-122-15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7:31.10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3934 15475 979 0,'0'0'43'0,"0"-2"9"0,-3-6-41 0,3 3-11 15,0-1 0-15,0 6 0 0,0-2 41 0,0-4 7 16,3-2 0-16,0 3 1 0,-3 0-10 0,0 2-3 16,3-2 0-16,-3 5 0 0,0-5-9 0,0 5-3 15,0-6 0-15,0 6 0 0,0-5-15 0,0 5-9 16,-3-3 10-16,3 3-10 0,0 0 8 0,0 0-8 0,0 0 0 15,0 0 9-15,-6-2-9 0,6 2 12 0,0 0-12 0,0 0 12 16,0 0 4-16,0 0 2 0,0 0 0 0,0 0 0 16,0 0 5-16,0 0 1 0,0 0 0 0,0 0 0 15,0 0 1-15,0 0 1 0,0 0 0 0,-3 2 0 16,3-2-2-16,0 0-1 0,-3 6 0 0,0-1 0 16,0 0-2-16,0 1 0 0,0-1 0 0,3 5 0 15,-3-2 3-15,3 11 0 0,0-3 0 0,0 5 0 16,-3 0 6-16,0 6 2 0,0-1 0 0,3 8 0 15,-3-2 3-15,0 8 1 0,0-3 0 0,-3 5 0 16,3-2-1-16,0 2 0 0,-3-2 0 0,3 0 0 16,0 2-11-16,-3 0-3 0,3 3 0 0,1 0 0 15,-1 3-8-15,0-3-1 0,3-5-1 0,0 5 0 16,0-6-1-16,0-2 0 0,0-2 0 0,0-4 0 16,0 1-1-16,3-5 0 0,-3-1 0 0,3 1 0 15,2-6-1-15,-2 5-8 0,-3-7 12 0,3-1-4 0,0-5-8 16,-3 3 10-16,0-5-10 0,0-3 10 0,0 2-10 0,0-2 8 15,0 0-8-15,0-8 8 16,0 0-32-16,0 0-6 0,0 0-2 0,0 0-696 16,0 0-140-16</inkml:trace>
  <inkml:trace contextRef="#ctx0" brushRef="#br0" timeOffset="496.4216">3782 15724 1771 0,'-3'-16'78'0,"3"8"17"0,0 3-76 0,3-3-19 0,-3-2 0 0,3 2 0 16,0-6 36-16,0 1 3 0,6 0 1 0,0 2 0 15,0-2-15-15,6-3-2 0,6-2-1 0,-1-1 0 16,1-2-14-16,3 3-8 0,3-4 10 0,3 4-10 16,2-3 0-16,4 2 0 0,-3 1 0 0,2 2 0 15,-2-3 0-15,0 6 0 0,3 0 0 0,-4 2 0 16,1 3 0-16,0 6 8 0,0-1-8 0,-1 6 0 16,-5-1 11-16,0 6-11 0,0 3 12 0,0 2-12 0,-1 3 16 15,-5 5-3-15,0 3-1 0,-3 0 0 16,-3 2 12-16,0 6 3 0,-6 2 0 0,0 6 0 0,-4 5 11 15,-5 3 2-15,0 2 1 0,-5 3 0 0,-4-3-1 0,0 3-1 16,-3 0 0-16,-3 0 0 0,-3 0-8 16,0-3-2-16,-6 3 0 0,1-5 0 0,-1-1-11 0,-6-2-2 15,0-3-1-15,-3 1 0 0,1-4-7 0,-4-4-8 16,-3-1 11-16,-2-2-11 0,-7 0 22 0,3 0-2 16,-5-6-1-16,-1 0 0 0,1-4-19 0,-1 1-16 15,3-4 4-15,1-3 0 0,-1-3-2 0,3 0 0 16,4-2 0-16,2-9 0 15,3 4-15-15,10-6-3 0,5 0-1 0,6-6 0 16,0 4-112-16,6-9-23 0,9 3-4 0</inkml:trace>
  <inkml:trace contextRef="#ctx0" brushRef="#br0" timeOffset="931.1122">5139 15616 1944 0,'-9'-11'43'0,"6"6"9"0,1 0 1 0,2-1 1 0,-3 4-43 0,3 2-11 16,0 0 0-16,0 0 0 0,0 0 29 0,0 0 4 15,0 0 1-15,0 0 0 0,0 0-20 0,0 0-4 16,-3 5-1-16,0 5 0 0,-3 1-9 0,3 2 0 16,0 3 0-16,-3 11 8 0,3-1 27 0,0 6 5 15,0 5 0-15,0 3 1 0,3-1-13 0,-3 4-4 16,0-1 0-16,3 6 0 0,0-3 24 0,0 2 4 15,0-2 0-15,0 0 1 0,3-3-1 0,0-2 0 16,0-5 0-16,0-1 0 0,0-2-41 0,-3-3-11 0,0 0 0 16,0-3 0-16,-3-2 0 0,3-3 0 15,-3-2 0-15,0-1 0 0,-3-2-16 0,3 3-6 0,-6-6-1 0,0-5 0 32,0 3-140-32,-3-4-28 0,-6-1-5 0,0-6-466 0,4-6-93 0</inkml:trace>
  <inkml:trace contextRef="#ctx0" brushRef="#br0" timeOffset="1182.6062">4934 15740 1724 0,'3'-8'76'0,"0"3"16"0,-3-3-73 0,3 0-19 15,0-3 0-15,6 3 0 0,3-2 55 0,6-3 7 16,2-1 2-16,10-1 0 0,3-4-8 0,3 3-2 15,5-5 0-15,7 0 0 0,9 0-20 0,5-1-4 16,4 1-1-16,-4 0 0 0,1 0-17 0,-1-3-3 16,7 0-1-16,-7 3 0 0,-5 5-8 0,-1 0 0 15,-5 3 0-15,-4 3 0 16,-5 2-35-16,-9 2-5 0,-3 4-2 0,-4 2 0 16,-5 0-117-16,-6 5-23 0,-6 0-5 0</inkml:trace>
  <inkml:trace contextRef="#ctx0" brushRef="#br0" timeOffset="1394.9194">4961 16208 2415 0,'0'0'53'0,"6"6"11"0,-6-6 3 0,12 2 1 0,6 4-55 0,2-6-13 0,1-6 0 0,9 6 0 15,3-8 20-15,5 0 0 0,4-7 1 0,9-1 0 16,-1-3-11-16,10-2-2 0,-1-3-8 0,7 0 12 31,-7 3-129-31,4 0-27 0,2-3-4 0,4 0-820 0</inkml:trace>
  <inkml:trace contextRef="#ctx0" brushRef="#br0" timeOffset="1890.9186">7149 15412 748 0,'-3'-5'67'0,"-6"-1"-54"16,-3-2-13-16,3 1 0 0,0-1 212 0,-3 0 39 0,-3 0 8 0,0 0 1 16,3 2-158-16,-6 4-32 0,-2-1-6 0,-1 6-2 15,-3-1-31-15,-3 4-7 0,-6 2 0 0,-2 5-1 16,-4 0-15-16,-3 6-8 0,-2 2 10 0,2-3-10 16,3 9 15-16,4-3-3 0,-4 2-1 0,6 1 0 15,0-1 9-15,7 0 3 0,-1 1 0 0,6 2 0 16,6 0-23-16,6-2 0 0,3-1 0 0,6 1 8 15,6-4-8-15,6-1 0 0,6 4 0 0,6-2-8 16,3-6 8-16,5 1-10 0,4-1 10 0,6-2-10 16,2 0 10-16,1-3 0 0,0 1 0 0,-1-1 0 15,1 0 10-15,-6 0 1 0,-4 3 0 0,-2-3 0 16,-3 1 23-16,-6-1 5 0,-6 3 1 0,-4 2 0 16,1 1 11-16,-6 2 2 0,-6 3 1 0,-6 0 0 15,-6 5-5-15,-3-3-1 0,-2 3 0 0,-7 0 0 16,-3 0-19-16,-3-2-4 0,-6-3-1 0,-5 7 0 15,-4-4-24-15,-3 2 8 0,-2-5-8 0,-4 2 0 16,3-5-32-16,1-2-11 16,-4 5-2-16,1-8-1 0,2-1-177 0,0-7-35 15</inkml:trace>
  <inkml:trace contextRef="#ctx0" brushRef="#br0" timeOffset="3346.3197">10366 15438 1429 0,'0'0'31'0,"-3"-5"6"0,-3 0 2 0,3 0 2 0,-3-1-33 0,0 1-8 0,0 0 0 0,1-3 0 16,-1 2 42-16,-3-1 6 0,0-1 2 0,-3 0 0 15,3 2-27-15,-3-2-6 0,3 3-1 0,-3-3 0 16,0 0-5-16,-3 6-2 0,3-4 0 0,-2 1 0 16,-1 0 6-16,-3 2 1 0,0 0 0 0,-3 3 0 15,-3 0-1-15,-2 3 0 0,-7 0 0 0,0 5 0 16,-3 2-5-16,1 3-1 0,-4 1 0 0,0 4 0 15,3 1 8-15,7 2 2 0,-1-3 0 0,6 4 0 16,0-1 3-16,9 3 1 0,1-3 0 0,2 3 0 16,0-1-15-16,3 1-8 0,3 0 8 0,3-3-8 0,0 3 0 15,3-5 0-15,3-4 0 0,3 1 0 0,0-5 0 16,3 2 0-16,0-8-12 0,6 1 4 0,-1-9-1 0,4 0 0 16,0-5 0-16,6-2 0 0,0-3 9 15,0-1 0-15,-1-4 0 0,1-1 0 0,3-2 17 16,0 3 3-16,-3-4 0 0,2-1 0 0,4-4-11 0,-3 3-1 15,-3-2-8-15,0 2 12 0,-1 0-2 16,-2 3-1-16,-3 5 0 0,0 3 0 0,-3 2 1 0,0 6 0 16,-6 3 0-16,3 4 0 0,-1 3 6 0,-2 9 0 15,-3 2 1-15,0 7 0 0,-6 6-8 0,0 6-1 16,-6 5-8-16,-3 7 12 0,-3 6 0 0,-5 3-1 16,-7 2 0-16,0 0 0 0,-3-2-3 0,-3-1-8 15,1 1 12-15,2-3-4 0,-6-6-8 0,3-4 10 16,1 2-10-16,-1-6 10 0,3-2 2 0,0-5 1 15,0-3 0-15,4-2 0 0,-1-9-1 0,3 1-1 0,3-11 0 0,0 5 0 16,0-3 5-16,4-7 0 0,2 2 1 0,0-5 0 16,0 0 11-16,3-5 1 0,3 2 1 15,3-2 0-15,0-3 2 0,3-2 1 0,3-1 0 0,6-2 0 16,0-3-14-16,6-3-3 0,3-2-1 0,5-3 0 16,4-2-15-16,6 0-12 0,3-9 3 0,-1-2 0 31,7 5-27-31,0-2-6 0,2 0-1 0,-2-3 0 0,-3 2-150 15,-1-2-31-15</inkml:trace>
  <inkml:trace contextRef="#ctx0" brushRef="#br0" timeOffset="3619.4444">10804 15602 2257 0,'0'0'100'0,"0"0"20"0,0 0-96 0,-3 8-24 15,0 3 0-15,0-3 0 0,3 10 12 0,0 1-2 16,6 2-1-16,-3 3 0 0,3 0 11 0,0 2 1 0,3-2 1 0,-3 3 0 16,0-6-7-16,2 2-2 15,-2-4 0-15,3 0 0 0,-3-4-13 0,3-1 0 0,-3-1 0 16,0 0 0-1,0-5-31-15,-3 0 1 0,0 0 0 0,0 0 0 16,-6 0-88-16,3-8-18 0,-3 2-3 0</inkml:trace>
  <inkml:trace contextRef="#ctx0" brushRef="#br0" timeOffset="3793.6924">10890 15224 1152 0,'-6'-16'51'0,"3"8"10"0,3 0-49 0,-3 0-12 16,3 3 0-16,0-3 0 0,3 3 207 0,0 2 38 15,6 3 8-15,0 0-1021 16</inkml:trace>
  <inkml:trace contextRef="#ctx0" brushRef="#br0" timeOffset="4619.1904">11268 15409 1785 0,'0'0'159'0,"0"0"-127"0,0 0-32 16,0 8 0-16,0 3 64 0,3 2 8 0,0 6 0 0,3 4 1 15,0 4-25-15,-3 5-4 0,0 2-2 0,-3 0 0 16,6 3-14-16,-6 1-2 0,0-1-1 0,3 0 0 15,0-3-17-15,3-2-8 0,-3-6 0 0,0 1 8 16,3-6-8-16,0-3 0 0,-3 1 0 0,3-6 0 16,0-2-9-16,0-3 9 0,-1 0 0 0,-2-3 0 15,-3-5 0-15,0 0 0 0,0 0 10 0,9-5-2 16,-3-1 12-16,0-2 4 0,-3-5 0 0,6 0 0 16,-3-6-3-16,3-2 0 0,0-3 0 0,0-2 0 15,3-1-21-15,0 4 0 0,0-1 0 0,0 5 0 16,-4 6 8-16,1 0-8 0,0 5 8 0,-3 3-8 15,-6 5-12-15,6 0-8 0,3 0 0 0,-3 5-1 16,0 0 12-16,0-2 9 0,0 7-12 0,0-2 12 16,0 0-27-16,3 0 2 0,-3 3 0 0,3-3 0 15,0 2-14-15,0-2-2 16,2-5-1-16,-2 2 0 0,0-2 16 0,3-3 3 0,3-3 1 0,-3 3 0 16,3-5 22-16,3 2 0 0,0-2-9 0,2-3 9 0,-2 3 0 15,3-3 14-15,0 3-2 0,0-9-1 0,-3 9 7 0,0-3 2 16,-1 0 0-16,-2 0 0 0,-3-2-4 0,0 2-1 15,0-3 0-15,0 3 0 0,-3-5-7 0,0 5-8 16,-3-3 11-16,0 3-11 0,-3-2 8 0,0 2-8 16,0-3 0-16,-3 1 0 0,0-1 8 0,0 1-8 15,-3-1 0-15,0 0 0 0,3 4 0 0,-6-1 0 16,3 0 0-16,0 2 0 0,0 1 0 0,-3 5 0 16,0-3 0-16,3 3 0 0,-6 3-8 0,3 2 8 15,-3 1 0-15,0 4-9 0,0 6 9 0,0 0 8 0,3 2-8 16,-3 4 11-16,0 1 1 0,4 4 0 0,-1-3 0 15,3-3 0-15,3 0 2 0,0 6 1 0,0-9 0 16,0 1 0-16,6-1-7 0,0-2-8 0,-1-5 11 16,1 2-11-16,3-3 8 0,0-2-8 0,3 0 0 15,3-5 0-15,0-3 0 0,0 0-12 0,6-5 0 16,-1-1 0-16,1-4 0 0,3-4 1 0,3 1 0 0,-3-5 0 16,6-1 11-16,-1-2 0 0,1 0 0 0,0-3 0 15,0 3 8-15,2-6 3 0,1 4 1 0,-3-4 0 16,3 6 6-16,-4 2 2 0,-2 4 0 0,0 4 0 15,-3 0 6-15,-3 6 2 0,-1 0 0 0,1 5 0 16,-6 3-15-16,0-1-2 0,3 6-1 0,-3 0 0 16,-3 3-10-16,0 2 0 0,-4 0 0 0,-2 0 0 15,0 1 0-15,-6 1 8 0,0-1 0 0,-3-1 0 16,-3 0 25-16,-2-2 5 0,-1-1 1 0,-6 1 0 16,-3-3-15-16,0-3-2 0,-6 6-1 0,-3-3 0 0,1-6-10 15,-7 1-3-15,-3 0 0 0,-3-1 0 0,1-2-16 16,-4-2-4-16,3 2-1 0,4-3 0 15,-4 0-71-15,6 1-15 16,0 2-2-16,4-6-1029 0</inkml:trace>
  <inkml:trace contextRef="#ctx0" brushRef="#br0" timeOffset="13264.9126">13477 15536 230 0,'0'0'20'0,"3"-5"-20"16,0 2 0-16,-3 3 0 0,3-5 95 0,-3 5 14 15,0 0 3-15,3-3 1 0,-3 3-81 0,0 0-16 16,0 0-3-16,0 0-1 0,0 0-12 0,0 0-16 16,0 0 3-16,0 0 1 15,0-5-15-15,0 5-2 0,0-2-1 0,-3-4 0 0,3 6 18 0,-6-2 3 0,6 2 1 0,-3-3 0 16,0-2 27-16,3 5 5 0,-6-6 2 16,3 4 0-16,-3-1 25 0,3 0 5 0,0-2 0 0,0 0 1 15,0 2-7-15,0-2-2 0,-3 0 0 0,3-1 0 16,3-2-5-16,-3 6-2 0,0-9 0 0,0 9 0 15,-3-1-11-15,3-2-2 0,0-1-1 0,0 4 0 16,0-1-5-16,3 3-1 0,-6-3 0 0,3 1 0 16,-3-1-10-16,0 3-3 0,1-3 0 0,-1 3 0 15,3 0-8-15,-6 3 0 0,3-3 0 0,-3 3 0 16,3-3 14-16,0 2-2 0,-3 1-1 0,3 0 0 16,-3 2 1-16,0-2 0 0,0 2 0 0,0 0 0 15,0 6 9-15,0-3 3 0,0 0 0 0,4 0 0 16,-1 2 6-16,3 1 2 0,-3-1 0 0,3 4 0 0,0 1-12 15,0 1-1-15,0 0-1 0,6 0 0 0,-3 3-10 16,0-1-8-16,0-2 12 0,3 2-12 0,-3 1 0 16,0-3 0-16,3 2 0 0,0-4 0 0,0-1 12 15,-3 0-4-15,3-2 0 0,-3-1-8 0,3-2 0 0,-3 0 0 16,0-8 0-16,0 0 0 0,6 5 0 16,-6-5 0-16,0 0 0 0,5 0 0 0,1-2 10 0,0-6-10 15,0 0 8-15,0-3-8 0,3 6 19 0,0-6-2 16,0-4 0-16,0-1 0 0,0 0-17 0,3 0 0 15,-3-3 0-15,3 6 0 0,0-3 0 0,-3 3 0 16,2-3-11-16,-2 3 11 0,0 2 0 0,0-2 0 16,0 3 0-16,-3-4 0 0,3 4 0 0,-3-1 0 15,0 1 0-15,0-1 0 0,0 3 0 0,-3 0 0 0,0 0 0 16,0 0 0-16,0 3 0 0,-3 5 20 0,0 0-2 16,0 0-1-16,0 0 7 0,0 0 2 0,0 0 0 0,3 8 0 15,0 2-8-15,0 1-2 0,0 5 0 0,0 0 0 16,3 5 12-16,0 0 1 0,-4 3 1 15,4 2 0-15,0 1-10 0,0-1-3 0,0 3 0 16,0-2 0-16,3 2-17 0,0 0-9 0,0 0 1 0,0-2-627 16,0-4-125-16</inkml:trace>
  <inkml:trace contextRef="#ctx0" brushRef="#br0" timeOffset="6831.8471">14644 15351 1854 0,'8'-8'40'0,"1"0"9"0,0-2 2 0,3-1 1 0,3 1-41 0,0-4-11 0,6-2 0 0,0 3 0 15,0 0 23-15,5-3 2 0,-2 3 1 0,0-3 0 16,0-3-3-16,0 4-1 0,-4-1 0 0,1-3 0 16,0-2-22-16,0-3 0 0,0 3 0 0,-3-5 0 15,-4-1 0-15,1 1 0 0,-3-3 0 0,3-3 0 16,-6 0 0-16,0 0 0 0,0-5 0 0,-3 6 0 15,-3-4 0-15,0 3 0 0,0-2 0 0,-3 2 0 0,0-2 13 0,0-1-1 16,-6 1-1-16,3 2 0 0,0 3 3 0,-3 0 1 16,-3 0 0-16,3 5 0 0,-3 3-1 0,0 2 0 15,-3-2 0-15,0 5 0 0,-2 3 6 0,2 0 2 16,3 0 0-16,-6 2 0 0,0 1-22 0,3 2 0 16,-3 2-10-16,3 1 10 0,-3 0 0 0,0 2 0 15,4-2 0-15,-4 2 0 0,6 1 0 0,-3 2 0 16,3-3 10-16,-3 6-2 0,3-1-8 0,3-2 0 15,-3 3 0-15,3-1 0 0,0 4-10 0,0-1 10 16,3 3-12-16,0 3 12 0,-3-1 0 0,6 6 0 16,-3 3 8-16,3 2-8 0,0 3 0 0,0 2 0 15,-3 6-8-15,3 2 8 0,0 3 0 0,0 0 17 0,0 6-1 16,0 2-1-16,3 7 16 0,-3 1 3 0,0 6 1 16,0 1 0-16,3 4 3 0,-3-3 1 0,6 2 0 0,-3-2 0 15,0 0-3-15,3 0-1 0,0-3 0 0,0-2 0 16,0-3-15-16,0-1-2 0,3-4-1 0,0 2 0 15,0-2-5-15,0-3-2 0,0 5 0 0,0-5 0 16,0 0 2-16,0-5 0 0,-1-3 0 0,1 0 0 16,0-5-12-16,0-1 12 0,-6 1-12 0,3-3 12 15,-3-2-12-15,-3-1 8 0,3-2-8 0,-3-3 8 16,-3 3-8-16,0-3-11 0,0 0 3 0,-3-2 0 16,-3-6-42-1,-3 0-8-15,1 1-2 0,-1-1 0 0,-3 0-133 0,0-5-27 0,-6-3-6 16</inkml:trace>
  <inkml:trace contextRef="#ctx0" brushRef="#br0" timeOffset="7078.3913">14462 15460 2592 0,'12'-8'230'0,"3"2"-184"0,3 1-37 0,2 2-9 15,4-2 12-15,3 5 0 0,6 0 0 0,3 0 0 16,2 5-4-16,7-5 0 0,5 3 0 0,4-3 0 16,0 3-8-16,2-1 0 0,1-2-10 0,-4 0-778 15,4 6-155-15</inkml:trace>
  <inkml:trace contextRef="#ctx0" brushRef="#br0" timeOffset="7512.5083">15995 15256 2282 0,'-3'-8'50'0,"0"-3"10"0,-3 3 3 0,0-2 1 0,3 2-51 0,0 0-13 16,0 0 0-16,0 3 0 0,0-1 23 0,3 6 1 16,-6-2 1-16,0-1 0 0,3 3-14 0,-3 5-3 15,-3 1-8-15,3 2 12 0,-5 8-12 0,2 2-16 16,-3 1 3-16,0 4 1 0,0 4 3 0,0 2 1 16,0 0 0-16,3 0 0 0,0 3 8 0,3-6-8 15,3 3 8-15,0-5-8 0,6 0-13 0,0-3-3 16,0 0 0-16,3-2 0 15,3-3-5-15,3-3-2 0,0-2 0 0,6-6 0 16,-3 3 31-16,3-5-9 0,2-6 9 0,1 0 0 0,-3-2 0 0,3-3 8 16,0 0 0-16,0 0 0 0,-4-5 20 0,1 2 5 15,0-2 1-15,-3-3 0 0,3 0-2 0,-6 0-1 0,0-2 0 16,0-1 0-16,0-2 6 0,-4 0 2 0,1 0 0 16,-3-3 0-16,0 3-22 0,-3 2-4 0,-3-2-1 15,-3 5 0-15,-3 1-1 0,0-1-1 0,-3 0 0 0,-2 0 0 16,-4 3-10-16,0 2 0 0,-3 3 0 0,-3 0-11 15,0 3-11-15,-6 0-2 0,4 5-1 0,-1 0 0 32,0 2-104-32,3 1-21 0,-6 5-4 0,4-3-1 0</inkml:trace>
  <inkml:trace contextRef="#ctx0" brushRef="#br0" timeOffset="7928.0808">16691 15118 2365 0,'-3'-16'104'0,"6"14"23"0,6-4-102 0,-3 4-25 15,-6 2 0-15,0 0 0 0,6 0 28 0,6 2 1 16,0 6 0-16,-6 3 0 0,-6 2-29 0,6 6 0 15,6 2 0-15,-3 5 0 0,-9 1 0 0,3 2 0 16,3 0 0-16,-3 3 0 0,-3 0 0 0,-3-1 0 16,-3-2-8-16,6-2 8 0,0-3-9 0,0-3 9 15,-6 0 0-15,3-5-9 0,3-3 9 0,-3 0 0 16,-3-5 0-16,0 0 0 0,0-2 20 0,6-6 0 0,0 0 0 0,0 0 0 16,-6 0 16-16,6 0 4 0,3-8 0 0,0 2 0 15,-6-2 2-15,0-2 1 0,6-1 0 0,3-2 0 16,3-3-7-16,-3-2-2 0,0-4 0 0,6 7 0 15,3-7-25-15,0 4-9 0,-4-3 0 16,4-1 9-16,3 4-9 0,0 2 0 0,-3-2 0 0,0 2 0 31,0-3-24-31,3 1-6 0,2-1-2 0,-2 3 0 16,0 0 0-16,3 3 0 0,3-3 0 0,0 3 0 0,-1 0-100 16,1 0-20-16,0-1-4 0,6 1-895 0</inkml:trace>
  <inkml:trace contextRef="#ctx0" brushRef="#br0" timeOffset="8385.2866">17498 15311 1958 0,'0'0'174'0,"0"0"-139"16,0 0-35-16,0 0 0 0,0 0 43 0,0 0 1 16,9 3 1-16,-9-3 0 0,0 0-25 0,9 3-4 0,6-1-2 15,3 1 0-15,-6-3-14 0,5 3 0 16,1-6 0-16,6 3 0 0,3-3-23 0,-3 1-1 16,-3-4 0-16,-1 4 0 0,10-6 7 0,-6-3 1 0,-6 1 0 15,3-4 0-15,-3 1 16 0,2 0 12 0,-5-3-1 0,0 0-1 16,0 0 35-16,-3-2 7 0,3-1 2 0,-3 1 0 15,0 2-13-15,-3-3-2 0,-1 4-1 0,1 1 0 16,-6 1 0-16,3 3 0 0,-3 2 0 16,-3-3 0-16,0 0-10 0,0 3-1 0,-3 3-1 0,-3 0 0 15,3 2-26-15,-6 1 0 0,4 4 0 0,-7 1 0 16,0 2 0-16,0 3 0 0,-3 5 0 0,-3 1 0 16,-3-1-11-16,3 5 11 0,1-2-8 0,2 5 8 15,-6 1 0-15,3-1 0 0,3 0 0 0,3 0 0 16,0 0 0-16,3-2 8 0,-6-1 0 0,9 1 0 15,3-1-16-15,1 1-4 0,-4-3 0 0,0 0 0 16,9-1-32-16,0 1-8 16,0-2 0-16,2-1-679 0,4 0-135 0</inkml:trace>
  <inkml:trace contextRef="#ctx0" brushRef="#br0" timeOffset="8782.7394">18602 14859 2307 0,'-6'-19'102'0,"3"12"22"0,0 1-100 0,1-2-24 0,-4 3 0 0,3 0 0 15,-3 2 41-15,0 0 3 0,0 3 1 0,0 0 0 16,-3 3-34-16,-3 2-11 0,0 3 0 0,0 3 0 15,-3-1 0-15,3 9 0 0,-3 0 0 0,1 2-12 16,2 5 3-16,3 1 1 0,0-1 0 0,0 1 0 16,6-4 19-16,0 4 4 0,3-3 1 0,0-1 0 15,3 1-16-15,0 0 0 0,3-5 0 0,-3 2 0 16,3-3 0-16,0-2 0 0,3 3 0 0,-3-6 0 16,3 3 40-16,-1-6 1 0,1 4 1 0,0-4 0 15,0 1 2-15,3-1 0 0,-3 4 0 0,0-4 0 16,0 1-20-16,0 2-4 0,-9-5-1 0,3 2 0 15,-3 4 3-15,-3-1 1 0,-3-2 0 0,-6 2 0 16,-3 0-37-16,-3 0-7 0,-3 0-2 0,-5 1 0 16,-4-1-14-16,-3 0-3 15,-3-5-1-15,-2 3 0 0,-1-3-183 0,0-3-36 16</inkml:trace>
  <inkml:trace contextRef="#ctx0" brushRef="#br0" timeOffset="9124.7662">19004 14843 2718 0,'0'0'60'0,"6"-5"12"0,0 0 2 0,3 2 2 0,3 0-60 0,3 3-16 0,6 0 0 0,3 0 0 16,2 0 0-16,1 0 0 0,3 0 0 0,3 3 0 15,2 0 0-15,4-3 0 0,3 0-9 0,5-3 9 16,4 0-12-16,0 1 12 0,-1-1-13 0,4 0 5 31,-7-2-16-31,4-3-4 0,0 3 0 0,-4-3 0 0,-5 3 4 0,-1-3 0 0,-2 2 0 0,-6 1 0 31,-3 0-26-31,-7-3-5 0,-5 3-1 0,0-3 0 16,-3 2-150-16,-6-2-30 0</inkml:trace>
  <inkml:trace contextRef="#ctx0" brushRef="#br0" timeOffset="9451.9687">19802 14078 1209 0,'0'0'108'0,"0"0"-87"16,0 0-21-16,0 8 0 0,0 3 138 0,3 5 23 0,-3 2 5 0,0 6 1 15,0 5-62-15,-3 6-12 0,3 4-2 0,-3 9-1 16,0 5-16-16,0 3-3 0,0 2-1 0,0 3 0 15,-3-1-16-15,3 4-3 0,-3-1-1 0,0 4 0 16,0-4-6-16,3-5-2 0,-6-5 0 0,3 3 0 16,0-6-24-16,1-2-5 0,-4-1-1 0,3-2 0 15,0-2-12-15,-3-1 9 0,0-2-9 0,3-6 8 16,-6 0-8-16,0-2 0 0,0-5 0 0,-3-1-11 31,-3 1-145-31,1-4-28 0,-28 9-7 0,3-16-1 0</inkml:trace>
  <inkml:trace contextRef="#ctx0" brushRef="#br0" timeOffset="16006.8722">22079 15018 864 0,'9'-13'38'15,"-6"7"8"-15,3-2-37 0,0 3-9 0,0-3 0 0,-3 0 0 0,3 3 117 0,-3 0 22 16,0-1 4-16,-3 6 1 0,0 0-84 0,0 0-17 16,0 0-3-16,0 0-1 0,0 0-25 0,0 0-5 15,0 0-1-15,0 0 0 0,0 0-8 0,-6 3 0 16,0-3 0-16,-3 5 0 0,0-2 0 0,-3 2 0 15,3 3 0-15,-3 0 0 0,0 3 12 0,-3 2 6 16,0 0 2-16,-2 6 0 0,-1-4 20 0,-3 4 4 16,-3 2 0-16,0 3 1 0,0 0-14 0,1 0-3 15,-1-1-1-15,0 1 0 0,0-3-15 0,6 6-4 16,4-6 0-16,-1 3 0 0,0-3-8 0,6 0 10 16,6-2-10-16,-3-1 10 0,6 1-10 0,0-6 0 15,3 0 0-15,3 0 0 0,0-2 0 0,6 0 0 16,-3-4 0-16,5 1 0 0,4-5 0 0,0 2 8 15,3-5-8-15,0 0 8 0,3-2-8 0,-3-1 8 0,5-5-8 16,-2 3 8-16,0-3 11 0,0-3 1 0,0-2 1 16,2-3 0-16,1-2-2 0,0-1-1 0,3-2 0 0,-1-3 0 15,4 3 3-15,-3-5 1 0,3 2 0 0,-7 0 0 16,4-3-11-16,-3 4-3 0,-3 2 0 0,-3-1 0 16,-3 6 16-16,-4 1 2 0,-5 1 1 0,0 4 0 15,-9-1 2-15,9 3 1 0,-9 0 0 0,0 3 0 16,-3 0-18-16,-3-1-3 0,-3 4-1 0,-3-1 0 15,-2 1-24-15,-7 2-4 0,-3 2-2 0,-3 1 0 16,-6 2-98 0,1 0-19-16,-7 1-4 0,3 2-759 0</inkml:trace>
  <inkml:trace contextRef="#ctx0" brushRef="#br0" timeOffset="16545.1917">22918 15139 2120 0,'0'0'47'0,"6"-5"9"0,0 3 3 0,3-4 0 0,0 1-47 0,3-3-12 0,3 3 0 0,0-3 0 16,-3-3 10-16,6 3 0 0,-6 0 0 0,8-2 0 16,-8 2-10-16,0-3 0 0,0 1 0 0,-3-1 0 15,-3-2-9-15,3 0 9 0,-3-6-12 0,0 3 12 16,-3-2-15-16,3-1 4 0,-6-5 1 0,0 1 0 16,0 1 1-16,-3-1 0 0,0-7 0 0,3 4 0 15,-3-3 9-15,0 2-8 0,-3 1 8 16,3-3-8-16,0 5 8 0,-3 3-10 0,3 2 10 0,0 1-10 15,0 5 10-15,0 2 0 0,-6 3 0 0,9 0 0 16,0 3 0-16,-3 2 16 0,3 3-4 0,0 0-1 16,0 0-11-16,-6 3 0 0,3 5 0 0,0 2-11 15,-3 1 11-15,3 2 0 0,-3 3 0 0,3 3 0 16,-3 2 11-16,0 3 1 0,1 2 0 0,-1 3 0 16,0 3 12-16,0 5 2 0,-6 3 1 0,3 2 0 15,-3 3 4-15,0 5 1 0,-6-2 0 0,6 7 0 16,0 4-12-16,-3 1-3 0,4-1 0 0,-4 2 0 0,3-3 9 0,0 0 2 15,0 0 0-15,9-5 0 0,-6 5-28 0,0-5 0 16,0 3 0-16,3-6 0 0,0-5-10 0,-3-3-1 16,6-7 0-16,-3-1 0 15,3-2-34-15,-5-8-7 16,2-3-2-16,0-3-633 0,-6-10-126 0</inkml:trace>
  <inkml:trace contextRef="#ctx0" brushRef="#br0" timeOffset="16737.8533">22403 15446 2386 0,'3'-15'52'0,"3"7"12"0,-3 0 1 0,3-3 3 0,-3 3-55 0,9 0-13 0,-3 0 0 0,3 3 0 15,6 0 18-15,3 2 1 0,9 0 0 0,2 6 0 16,7 0-19-16,3 2 0 0,8 3-8 0,1 0 8 31,2 2-88-31,4 4-11 0,8-1-2 0,1 0-880 0</inkml:trace>
  <inkml:trace contextRef="#ctx0" brushRef="#br0" timeOffset="17865.2682">4232 17867 1216 0,'-6'-13'54'0,"3"8"11"0,-3 2-52 0,3-7-13 16,-3 2 0-16,3 2 0 0,3-2 50 0,-6 0 7 15,6-2 2-15,0 5 0 0,0-3-3 0,6 0 0 16,-3-3 0-16,3 8 0 0,-3-7-26 0,6 2-6 16,0 3 0-16,-1-3-1 0,7 2-5 0,3 4-1 0,0-3 0 15,6 5 0-15,3-6 8 0,2 6 2 0,4 0 0 16,6-2 0-16,-3 4 3 0,5-2 1 0,1-2 0 16,-3-1 0-16,8 0-15 0,-5 3-4 0,3-5 0 0,-1 5 0 15,4-5-12-15,-4-3 9 0,-2 5-9 16,-3-2 8-16,-3 0-26 0,-4-1-6 0,1-2 0 0,-3 3-1 31,-6 2-170-31,-4-2-33 0</inkml:trace>
  <inkml:trace contextRef="#ctx0" brushRef="#br0" timeOffset="18106.8395">4812 17227 1094 0,'-12'-5'48'0,"9"5"11"0,-3-6-47 0,0 6-12 16,0 0 0-16,0 6 0 0,0-1 193 0,0 8 37 15,0 0 7-15,3 9 2 0,3 1-179 0,0 7-35 16,3 1-7-16,0 6-2 0,0-2 12 0,0 10 1 16,0 0 1-16,0 0 0 0,3 0-13 0,-3-3-2 15,0 3-1-15,0-5 0 0,0 5-14 0,0-6 0 16,0 6 0-16,-3-5 0 15,0 5-73-15</inkml:trace>
  <inkml:trace contextRef="#ctx0" brushRef="#br0" timeOffset="18442.1063">5127 17814 1670 0,'0'0'74'0,"0"0"15"0,0 8-71 0,0 3-18 0,3-3 0 0,0 5 0 15,3 8 40-15,0 3 5 0,0 3 1 0,3-1 0 16,-3 6-11-16,0-1-3 16,3-1 0-16,-3-4 0 0,0 1-12 0,-3-9-4 0,0 6 0 0,0-8 0 15,0-3-8-15,0 0-8 0,-3-2 9 0,0-3-9 16,0 2 13-16,-3-7-3 0,3-3-1 0,0 0 0 15,-6 5 28-15,3-5 6 0,-6-5 1 0,3-3 0 0,0 3 9 16,0-3 3-16,-3-5 0 0,6-6 0 0,-3 0-27 0,3-2-5 16,0-2 0-16,6-4-1 0,0-2-12 0,6-3-3 15,3 0 0-15,3 1 0 0,6 2-8 0,0-1 0 16,5 4 0-16,1 0 0 16,3 4-107-16,0 4-23 15,6-3-5-15,-4 2-533 0,1 6-106 0</inkml:trace>
  <inkml:trace contextRef="#ctx0" brushRef="#br0" timeOffset="18809.7946">5756 18042 1209 0,'0'0'53'0,"0"0"12"0,0 0-52 0,0 0-13 0,0 0 0 0,3-5 0 15,2-3 131-15,1-3 23 0,3-2 5 0,6 0 1 16,0-6-127-16,3 6-25 0,0-8-8 0,-3 2 0 31,3 3-39-31,-1-2-13 0,-5-6-2 0,0 8-1 0,-3-2-14 16,0-1-3-16,-3 3-1 0,-6 0 0 0,0 0 53 0,-3 3 12 0,3 0 8 0,-6 0-12 16,0 2 54-16,-3 3 10 0,0 3 3 0,0 0 0 15,-3 5 21-15,-2 5 5 0,-4 0 1 0,-3 3 0 16,0 3-17-16,0 2-3 0,-3 3-1 0,1 8 0 15,2-3-33-15,-3-3-8 0,3 4 0 0,3 1-1 16,3-1 2-16,3 1 1 0,1-7 0 0,5 3 0 16,3-6-6-16,0 6 0 0,6-6-1 0,0 3 0 15,3-1-7-15,3-1-8 0,-1-1 11 0,4-5-11 16,3 5-67 0,3-8-20-16,3 3-4 0</inkml:trace>
  <inkml:trace contextRef="#ctx0" brushRef="#br0" timeOffset="19159.4915">6068 18018 2044 0,'-3'0'45'0,"3"0"10"0,0 0 1 0,0 0 1 0,0 0-45 15,0 0-12-15,0 0 0 0,0 0 0 0,12-3 9 0,0-2 0 0,0-3 0 0,6-2 0 16,0-4-9-16,2 1 10 0,1 0-10 0,-3-6 10 15,3 4-10-15,0-1 0 0,0 0-10 0,-4-3 10 16,-2 6-11-16,-3 0 11 0,0-6-12 0,-3 6 12 16,-3 0 0-16,-3 0-8 0,3-1 8 0,-3 1 0 15,-3 0 13-15,-3 5 7 0,0-5 0 0,3 2 1 16,-6 3 11-16,3 0 3 0,-6 3 0 0,0 0 0 16,0-1-3-16,-3 4-1 0,0 2 0 0,1 2 0 15,-4 4-18-15,-3-1-3 0,0 3-1 0,3 0 0 16,-3 3-9-16,0-4 10 0,3 4-10 0,1 2 10 15,2 0-2-15,3 1 0 0,0 2 0 0,3 2 0 16,3 1-8-16,0 2 0 0,3-3 0 0,3 9 0 0,3-3 12 16,3-3-4-16,0 5 0 0,0-2 0 15,3-3-48-15,2 0-9 0,4-2-3 16</inkml:trace>
  <inkml:trace contextRef="#ctx0" brushRef="#br0" timeOffset="19486.8783">6970 17568 1900 0,'0'-16'84'0,"0"11"18"15,-6-3-82-15,3-2-20 0,-3 4 0 0,3-2 0 0,-3 3 80 0,3-3 12 0,-6 6 3 0,6-1 0 16,-3 0-61-16,0-2-12 0,0 5-2 0,-2 0-1 15,-1 5-19-15,-3 3-9 0,-6 0 1 0,0 3 0 16,0 2 0-16,-3 8 0 0,0-2 0 0,4 2 0 16,2 3 8-16,0-3 14 0,3-3-3 0,3 6-1 15,0-3 16-15,6-2 3 0,-3 2 1 0,3-3 0 16,3-2 4-16,3 8 1 0,0-5 0 0,0 2 0 16,-3 0 5-16,3-2 2 0,-3 4 0 0,3-1 0 15,-3-4-3-15,0-2-1 0,-3 8 0 0,3-6 0 16,0-5-21-16,0 3-4 0,-3-2-1 0,0 4 0 15,-6-5-55 1,-3 1-11-16,-3-1-2 0</inkml:trace>
  <inkml:trace contextRef="#ctx0" brushRef="#br0" timeOffset="20014.2752">7830 17841 2862 0,'-6'-19'127'0,"3"17"25"0,-3-4-121 15,0-2-31-15,-6 3 0 0,7 0 0 0,5 5 25 0,0 0-1 16,-3-3 0-16,3 3 0 16,11-2-99-16,4 2-20 0,0-3-4 0,3 3-714 15,3 0-143-15</inkml:trace>
  <inkml:trace contextRef="#ctx0" brushRef="#br0" timeOffset="26279.8008">10217 17455 874 0,'0'0'39'0,"0"0"8"0,-3-6-38 0,3 6-9 16,-6 0 0-16,6 0 0 0,0 0 68 0,0 0 11 15,0 0 2-15,0 0 1 0,0 0-24 0,0 0-5 16,-2-5-1-16,2 5 0 0,0 0-16 0,0 0-3 16,2-3-1-16,1-2 0 0,3 5 5 0,3-5 1 15,0 2 0-15,3 0 0 0,3 1 13 0,0-3 2 16,6 2 1-16,6-2 0 0,2-1 6 0,7-2 2 16,0 3 0-16,2 0 0 0,-2-3-35 0,0 3-7 15,0-3-2-15,-1 2 0 0,1 4-10 0,0-4-8 16,-6 1 12-16,2 2-12 0,-2-2 10 0,0 0-10 15,-3 2 8-15,-4-2-8 0,-2 0 0 0,-3 5 0 0,0 0 0 0,0 0 0 16,-3 0 0-16,-3 0-20 0,-3 0 3 16,-1 0 1-1,-2 0-150-15,-6 0-30 0,0 0-5 0,0 8-2 0</inkml:trace>
  <inkml:trace contextRef="#ctx0" brushRef="#br0" timeOffset="26544.3376">10601 17386 1267 0,'0'0'112'0,"0"0"-89"0,0 0-23 0,0 0 0 0,0 0 63 0,0 0 8 16,0 0 1-16,0 0 1 0,0 0-5 0,-3 5 0 16,-3 6-1-16,1 2 0 0,-1 3-17 0,-6 8-3 15,-3 7-1-15,-3 4 0 0,0 4 2 0,-3 1 1 16,-6 5 0-16,1 0 0 0,-1 0-8 15,0-3-1-15,3 1-1 0,-3-1 0 16,7 3-26-16,-4 0-5 0,3-5 0 0,0-1-8 0,3-7 9 0,-3 3-9 16,1-6 0-16,2 0 9 0,-3-3-21 0,0-2-5 15,0-3-1-15,3-2 0 16,3-1-63-16,-2-2-13 0,2-5-2 0</inkml:trace>
  <inkml:trace contextRef="#ctx0" brushRef="#br0" timeOffset="38015.7468">11280 17240 403 0,'-9'-8'36'0,"9"3"-36"0,3-3 0 0,0-2 0 0,0 4 152 0,3-2 23 16,-3-5 5-16,0 8 0 0,-3-3-84 0,6 0-16 15,-3 3-4-15,-3-3-1 0,3-3-42 0,-3 6-8 16,0-3-1-16,0 3-1 0,0-3-23 0,3 5 0 16,-3 3 0-16,0-5 0 0,0-3 11 0,0 2-3 15,0 6 0-15,0-5 0 0,0 0 8 0,0 5 2 16,0-8 0-16,0 8 0 0,0 0 22 0,0 0 5 16,0 0 1-16,0 0 0 0,0 0-17 0,0 0-3 0,0 0-1 15,0 0 0-15,0 0-9 0,0 0-3 0,0 0 0 16,0 0 0-16,-6 11 2 0,0-4 0 0,0 1 0 0,0 11 0 15,-3-1 2-15,0 4 1 0,0 4 0 0,0 1 0 16,0 4 9-16,-3 1 1 0,1 2 1 16,-1 3 0-16,-3 3-2 0,0 5-1 0,-3 3 0 0,0 5 0 15,0-8 5-15,0 2 1 0,-2-2 0 0,-1 0 0 16,0-5-8-16,-3 0 0 0,3-3-1 0,0 2 0 16,4-2-3-16,-4-2-1 0,3-1 0 15,-3-2 0-15,3 5 5 0,0-8 0 0,0 0 1 0,1-2 0 16,2-1-25-16,-3-5 0 0,6 6 0 0,-3-3 0 15,0-9 0-15,6 4 0 0,-3-1 8 0,6-4-8 16,-2-1 0-16,2 0-12 0,0 0 2 0,-3 6 1 16,3-6 9-16,0 0 0 0,3-5 0 0,-6 11 0 15,6-11 0-15,-3 2 0 0,6-2 0 0,-3-2 0 16,3-4 0-16,-3-2 0 0,3 5 0 0,0-5 8 16,3-5 0-16,-3 5 0 0,0 0 0 0,0 0 0 0,3-13-8 15,3 0-8-15,-3-3 8 0,3-3-12 0,0 1 12 0,0-1 0 16,3-2 0-16,0-5 0 0,0 2 0 0,5-11 0 15,4-4 8-15,3 7-8 0,0 0-10 0,0 3-6 16,0-3-2-16,2 6 0 0,1-6 10 0,0 14 8 16,-3-3-12-16,0 2 12 0,0 0-9 0,-1 4 9 15,-5 4 0-15,0 3-9 0,0 3 9 0,-3 5 0 16,0-3 0-16,-3 6-8 0,0 7 8 0,3 4-10 16,-6-6 10-16,2 5-10 15,1 0 10-15,-3 6 0 0,0 2 0 0,0-3 0 0,3 3 0 16,-3-2 0-16,0-6 0 0,-3 6 0 0,6-6 0 0,-3-5 0 0,0 5 0 15,0-2 0-15,3-3 0 0,0-3 0 0,3 3 0 16,-3-8 0-16,2 5 0 0,4-5-10 0,0 0 10 0,0-5-10 16,3 5-6-16,0 0 0 0,0-8-1 0,-3 3 0 15,2-1-1-15,-2 4 0 0,0-4 0 0,-3-2 0 16,3-2 18-16,0 5-10 0,-3-3 10 0,3-6-8 16,0 6 8-16,-1-5 0 0,1 0 0 0,-3-6 0 15,6 6 0-15,-6 0 0 0,0-6 0 0,0 1 0 16,-3 5 0-16,0-3 0 0,0-3 8 0,-3 1-8 15,-3 5 0-15,-1-6 0 0,1 3 0 0,-3-2 0 16,0 4 8-16,-3 1 3 0,3-5 1 0,-2 4 0 16,-1 6-21-16,0-2-4 0,0 2-1 0,-3 3 0 15,0 5 23-15,0-3 5 0,0 3 1 0,0 3 0 16,-3 2-28-16,0 0-6 0,0 3-1 0,0 0 0 0,0 5 20 16,0 3 0-16,3-5-8 0,-3-1 8 0,3 4 0 0,-3 7 0 15,4-3 0-15,-1 3 0 0,3-2 0 16,0 0 0-16,0 2 0 15,-3 3 0-15,6-3 0 0,-3 5 0 0,0-2 11 0,3-3-11 0,0 0 18 0,3-2-3 16,-3-1-1-16,0-4 0 0,3 4-4 0,0-5-1 16,0-5 0-16,3 5 0 0,0-7-9 0,2 2 0 15,4-3 9-15,-3 0-9 0,3-2 9 0,3-6-9 16,0-2 12-16,3 0-12 0,0-3 11 0,3-3-11 16,-1-2 10-16,4 0-10 0,0-3 8 0,3-3-8 15,0-2 0-15,-4 3 9 0,1-1-9 0,0 6 0 16,-3-6 0-16,0 11 0 0,-6 0 0 0,2 3 0 15,-5 0 0-15,0 5 0 0,-3 5 0 0,-3 0 0 0,0 3-8 16,-3 6 8-16,0-1 0 0,-3 0 0 0,0 6 0 0,0-1 0 16,0-2 0-16,0 3 0 0,0-1 0 15,0-2 0-15,3 2 0 0,0-4 0 0,3-1 0 0,0 0 0 16,3 0 0-16,3-2 0 0,0-8 0 0,5 2 0 16,1 0 0-16,0-5-11 0,6-5 11 0,0 0-12 15,0-3 12-15,2 2-8 0,-5-2 8 0,6-5-8 16,-6 0 8-16,0-6 0 0,0 1 0 0,-4 2-8 15,1-8 8-15,-3 3 0 0,0-3 0 0,0-2 0 16,-6-1 0-16,0 1 16 0,-3-1-3 0,0 1 0 16,0 7 0-16,-6-2 0 0,0 3 0 0,0 5 0 15,0-1-1-15,-3 1 0 0,-3 8 0 0,0-3 0 16,-3 8 6-16,0-5 1 0,-3 10 0 0,-3 0 0 16,3 3-19-16,-3 5 0 0,3 1 0 0,-2 4 0 15,2 3 0-15,0 6 0 0,0-1 0 0,3 6 0 0,-6 0 0 0,6 2 13 16,3-5-4-16,0 0-1 0,0 3-8 0,3-6 0 15,3 1 0-15,3-3 8 0,3-3-8 0,3 0 0 16,0-2 9-16,3-1-9 0,6 1 0 0,3-3 0 16,-1-3-12-16</inkml:trace>
  <inkml:trace contextRef="#ctx0" brushRef="#br0" timeOffset="39139.4788">13447 17960 1645 0,'0'-27'72'0,"3"20"16"0,0-7-70 0,3 1-18 0,3-5 0 0,3 4 0 15,3-4 35-15,-1 5 3 0,4-3 1 0,6 2 0 16,0 4-23-16,0-3-4 0,-3-1 0 0,-1 9-1 16,1-3-11-16,0 3 8 0,-3 2-8 0,-3 3 8 15,0 0-8-15,0 8 10 0,0 0-10 0,-7 5 10 16,1 3-10-16,-3 5 8 0,-3 6-8 0,0 5 8 15,-6 2 24-15,0 3 5 0,-6 3 1 0,3-6 0 0,-2 3 12 16,-4-8 2-16,3 3 1 0,0-6 0 0,0 1-14 0,0-3-3 16,3 2-1-16,-3-7 0 0,0-3-15 0,3-3-4 15,-3-3 0-15,3-2 0 0,0 3-16 0,0-3 0 16,3-8 0-16,-3 0 0 0,0 0 24 0,3 0 10 16,-2-8 2-16,2-3 1 0,0 3-17 0,3-5-4 15,-3 0-1-15,3-6 0 0,3 1-15 16,-3-9 11-16,3 6-11 0,3-10 10 0,2-1-10 0,4 0 0 15,3 3 0-15,3-8 0 0,-3 5 0 0,6 6 0 16,0-3 0-16,-1 5 0 0,4 5 0 0,-3 6 0 16,0 0-8-16,3 5 8 0,-3 3-8 0,-1 5 8 0,-2 5-10 15,3 0 10-15,-3 3 0 0,0 5 0 0,0 6-8 0,-3-1 8 16,-3 4 0-16,-1 4 0 0,-2 0 9 16,0 1-9-16,-3-1 0 0,0-2 0 0,-3-3 0 0,0 3 0 15,-3-3 0-15,-3-2 0 0,0-6 0 0,0 0 0 16,-3 1 0-16,0-7 0 0,0 4 0 0,3-8 0 15,-3 2 0-15,0-5 0 0,-2 5 0 0,2-5 0 16,0-5 0-16,6 5 11 0,-3-13-11 0,0 0 10 16,0-6-10-16,3 0 8 0,0-2-8 0,3-10 8 15,0 4-8-15,3-5 0 0,3 3 9 0,-1 0-9 16,7 3 0-16,0 5 0 0,0-1 0 0,0 4 0 16,0-1 0-16,3 11 0 0,-3-2 0 0,0 2 8 15,-4 3 0-15,4 5 1 0,-3 0 0 0,0 5 0 16,0 0-9-16,0 3 0 0,0 0 0 0,-3 5 0 0,0 6 0 15,0-1 0 1,0 3 0-16,-1 3 0 0,-2-3 0 0,0 1-9 0,0 1 9 0,0-1-13 16,0 1-108-16,-3-1-22 0,0 1-4 15</inkml:trace>
  <inkml:trace contextRef="#ctx0" brushRef="#br0" timeOffset="39539.986">14876 17875 2098 0,'0'0'46'0,"-3"-2"10"0,0-4 1 0,0 1 3 0,0-3-48 16,-3 3-12-16,3 2 0 0,0-2 0 0,-3 5 13 0,3-5 1 0,-3 5 0 0,-3 5 0 15,0-5-14-15,-3 8 0 0,-3 5-12 0,1 0 12 16,-7 6-10-16,0-1 10 0,-3 3-8 0,-3 6 8 15,0-1 0-15,-2 3 0 0,-1-7 12 0,3 4-4 16,0-5 18-16,4 3 4 0,-1-5 1 0,6-4 0 16,0-1-22-16,6-1-9 0,0-2 8 0,6-4-8 15,0-7 11-15,6 6-3 0,-3-1-8 0,6-5 12 16,3 0-12-16,6-5 11 0,3-6-11 0,3 3 10 16,3-5-10-16,3 0 10 0,-1 0-10 0,4-6 10 15,-3 3-10-15,0 0 0 0,0-5 0 0,-4 8 0 16,-2 0 12-16,0-1 0 0,-6 1 0 0,0 5 0 15,-3-2 15-15,0 10 3 0,0-3 1 0,-3 3 0 0,0 3-20 16,0 2-11-16,0 3 12 0,-3 2-12 0,-1-2 0 16,1 6 0-16,0 4 0 0,-3-2 0 15,0 3-41-15,0-1-6 16,6-5-1-16</inkml:trace>
  <inkml:trace contextRef="#ctx0" brushRef="#br0" timeOffset="39982.9246">15164 17775 2286 0,'0'0'50'0,"0"0"10"0,0 0 3 0,0 0 1 0,-3 8-51 16,1 5-13-16,-4 0 0 0,3 0 0 0,0 6 0 0,-3 2 9 15,0-2-9-15,0 4 8 0,0-1-8 0,0-1 12 0,0-3-12 0,3 1 12 16,3-6-12-16,-3 0-11 0,3-5 3 0,3-3 0 15,-3-5 8-15,12 6 0 0,-3-6 0 0,6-6 0 16,0-2 0-16,2-2 0 0,1-3 0 0,6-6 0 16,-3 3 0-16,6-2 0 0,-4-3 0 0,7 2 0 15,0 1 22-15,0-1 0 0,3 6 0 0,-1-3 0 16,-5 5-7-16,-3 3-2 0,3 3 0 0,-7 2 0 16,1 3 3-16,-6 3 1 0,0 8 0 0,0 2 0 15,-3 0-17-15,-3 8-16 16,-3 6 4-16,-3 5 0 0,-6 2 12 0,0 6 0 0,-3-3 0 0,-3 2 0 0,-3 6 0 15,0-10 0-15,-3 2 0 0,3-5 10 0,-3-3 3 16,-2 2 1-16,-1 1 0 0,0-5 0 0,0-1 1 16,-6 0 0-16,3 1 0 0,-5-1 0 0,2-7-2 0,0-1 0 15,6-4 0-15,0-1 0 0,3-8 11 0,3-2 1 16,3-6 1-16,1-2 0 0,2 0 7 0,3-3 2 16,0-6 0-16,6-4 0 0,3-3-14 0,0 2-2 15,2 1-1-15,7-3 0 0,3-3-5 0,3 3-1 16,6-6 0-16,3 6 0 15,-1-3-104-15,19-8-20 0,-6 6-5 0</inkml:trace>
  <inkml:trace contextRef="#ctx0" brushRef="#br0" timeOffset="40673.9748">16936 17436 1785 0,'-6'-32'79'0,"6"19"17"16,0 0-77-16,3 0-19 0,0 5 0 0,-1-3 0 0,4 3 46 0,0 3 6 15,-6 5 0-15,0 0 1 0,3 10-10 0,3-2-3 16,0 11 0-16,-3 2 0 0,-3 11-24 0,0 2-4 16,3 11-2-16,-6 0 0 0,-3 0 15 0,3 0 3 0,-3 0 1 0,3 3 0 15,-6-1 2-15,-2-2 0 16,2 6 0-16,0-6 0 0,0-3 0 0,0-5 0 0,-6-3 0 0,6-2 0 16,0-5-8-16,0-4-2 0,-3-7 0 0,3 3 0 15,-3-11-7-15,4 5-2 0,2-8 0 0,-3 1 0 16,-3-4 16-16,6-4 4 0,6 2 0 0,0 0 0 15,-9-11-12-15,3-2-3 0,3-1 0 0,6-1 0 16,0-9-17-16,3 3 0 0,-6-6 8 0,9 1-8 16,6 2 0-16,0-3 0 0,-4 1 0 0,7 0 0 15,6 4 0-15,0-1-9 0,0 1 9 0,0-1-12 32,2 7-12-32,1 2-4 0,6 4 0 0,-6 2 0 0,-4-3 9 0,1 9 2 0,3 2 0 15,-3 0 0-15,-9 2 9 0,0 4 8 0,2-1-12 0,-2 3 12 16,3 5 0-16,-9 0 0 0,-6-2 0 0,-3 2 0 15,0 3 0-15,0-3 0 16,-6 0 0-16,-9 3 0 0,-3-2 0 0,1 1 19 0,-7-1-3 0,0 4 0 0,-6-5 6 16,-3 1 1-16,4-1 0 0,-4-3 0 15,-3-2-63-15,-2 6-13 16,-4-9-3-16,6 3 0 0,6-3-44 0,-2 3-10 0,2-8-2 0</inkml:trace>
  <inkml:trace contextRef="#ctx0" brushRef="#br0" timeOffset="41106.8721">17385 17992 2142 0,'9'0'47'0,"-3"-3"9"0,-6-2 3 0,9-1 1 0,3 6-48 16,0-5-12-16,0 5 0 0,2-8 0 0,4 3 12 0,3 2-1 0,0-7 0 0,-3 2 0 16,3-5-11-16,-1 5 0 0,7-3 0 0,0-2 0 15,0 5 0-15,-3-5 0 0,2-1 0 0,-2 1 8 16,3 3 8-16,-3-4 2 0,-6 1 0 0,0 0 0 16,-4 0-4-16,1 5-1 0,-3-6 0 0,-3 4 0 15,-3 2 15-15,0 0 4 0,-3 3 0 0,-3-3 0 16,0 3-4-16,-3-1-1 0,0 1 0 0,-3-3 0 15,0 8-15-15,-3-3-2 0,0 3-1 0,-3 0 0 16,1 3-9-16,-7-3 0 0,-3 8 0 0,-3-3 0 16,3 6 0-16,-6 2 0 0,-5-5 0 0,2 5 8 0,6 6 5 15,-3-1 1-15,-2-2 0 0,2 3 0 0,0 2-14 16,6 3 0-16,3-3 0 0,3-3 0 0,0 3 28 16,4 3 4-16,8-3 0 0,3 3 0 0,3-3-32 15,3 6 0-15,2-6 0 0,10-2 0 0,3 4 0 0,6-1 0 16,-3-4 0-16,11 3 0 15,10-2-96-15,0-6-26 0,2 6-5 0</inkml:trace>
  <inkml:trace contextRef="#ctx0" brushRef="#br0" timeOffset="42968.2325">18829 17809 864 0,'6'-13'76'0,"-3"5"-60"0,0-3-16 0,2 3 0 15,4-5 136-15,0 5 25 0,0-2 5 0,3-4 1 16,3 7-84-16,0-4-17 0,3 0-3 0,6 1-1 15,-1-3-11-15,4 7-3 0,0-2 0 0,0 0 0 16,0 3-20-16,-4 0-5 0,1 2-1 0,-3 3 0 16,-3 3-22-16,0 2 0 0,-6 3 0 0,3 3 0 0,-4-3 0 0,-2 5 0 15,0 5 0-15,-3 3 0 0,-3 3 0 0,0-3 0 16,-6 6 8-16,0 5-8 16,0-6 12-16,-3 8-1 0,3-2-1 0,-3-5 0 0,0 4 0 15,0-7 0-15,1-3 0 0,2 1 0 0,0-9 9 0,0 5 1 16,-3-10 1-16,6 3 0 0,0-11-6 0,0 0-2 15,-3 5 0-15,3-5 0 0,0 0 31 0,0 0 7 16,-3-10 1-16,3 4 0 0,0-7-18 0,0 0-3 16,3-8-1-16,0-1 0 0,3-1-17 0,-3 2-3 15,6-11-1-15,-1 0 0 0,1 6-18 0,3-1-4 16,3-5-1-16,0 6 0 0,6-1 24 0,0 6 5 16,0-3 1-16,5 3 0 0,1 3-16 0,3-1 8 0,-3 6-8 0,-1 5 0 15,1 8 0-15,-3 0-12 0,0 0 1 16,-3 8 0-16,-3 5 11 0,-1 0 0 0,1 1 0 0,-6 4 0 15,0 1 0-15,0 2 14 0,-6 3-2 0,0-3 0 16,-3 5-24-16,-3 6-6 0,0-5-1 0,0 4 0 16,0-4 31-16,-3-6 5 0,0 3 2 0,0-3 0 15,-3-8-19-15,0 6 0 0,0-11 0 0,0 5 0 16,-3-8 0-16,3 3 0 0,6-8 0 0,-6 0 0 16,-3 0 0-16,3 0 0 0,3-8 0 0,0 3 0 15,-2-3 13-15,5-5-1 0,-3-6 0 0,3 1 0 16,3-4-4-16,2-4 0 0,-2 0-8 0,6 2 12 15,0-3-12-15,3 1 8 0,3-1-8 0,0 9 0 16,3-3 0-16,0-1 0 0,0 4 0 0,-1 5 0 16,1 0 0-16,0 5 0 0,0-3 0 0,0 8 0 15,-3 1 0-15,3-1 0 0,-3 6 0 0,2 2 0 0,-2 0 0 16,3 3 0-16,-6 3 0 0,0-3 0 0,0 5 0 0,-3 0 0 16,0 0 0-16,0 1 0 0,-3-1 20 0,0 0 4 15,-4 6 0-15,1-1 1 16,-3 3-158-16,0 0-32 0,-5 3-7 0</inkml:trace>
  <inkml:trace contextRef="#ctx0" brushRef="#br0" timeOffset="43381.0392">20493 17698 2055 0,'5'-3'45'0,"-2"-7"10"0,3-3 1 0,-3 5 2 0,3-3-46 16,-3-2-12-16,0 5 0 0,-3 0 0 0,0 3 31 0,0 5 4 0,0 0 1 0,-6-6 0 16,0 6-16-16,-6 6-2 0,1-1-1 0,-7 3 0 15,-9 5-29-15,3 0-7 0,-3 1-1 0,-2 4 0 16,-1 1 20-16,3-4 0 0,-3 9 0 0,3-8 0 16,4 3 0-16,2-1 0 0,3-5 0 0,6 6 0 15,0-6 0-15,3 0 8 0,3 1-8 0,0-6 0 16,6 5 0-16,0-8 0 0,0-5 0 0,0 0-10 15,9 5 10-15,0-5 0 0,3-5 0 16,3-3 0-16,-3-2 0 0,6-4 8 0,0 6-8 0,-4-2 0 16,4-3 8-16,3-1-8 0,-3 1 10 0,0 0-10 15,0 5 26-15,0-3-1 0,-4 3 0 0,-2 0 0 16,0 3 11-16,-3 5 3 0,0-5 0 0,-3 2 0 0,-6 3-27 16,6 3-12-16,-3 2 10 0,3 0-10 0,-6 3 0 15,0 0 0-15,0 3 0 0,0-3-10 16,0 5 10-16,-3-2-10 0,-3 2 10 0,0 0-10 15,0 0-94-15,-3 1-20 16,3-1-3-16,0 3-1 0,-3-6-61 0,0 4-13 0,0-1-2 16,4-5-1-16</inkml:trace>
  <inkml:trace contextRef="#ctx0" brushRef="#br0" timeOffset="43724.6533">20665 17640 1324 0,'15'-13'118'0,"-9"10"-94"0,3-2-24 0,3-1 0 15,0 6 74-15,-3 0 10 0,3 6 3 0,-1-1 0 16,-2 3-28-16,3 0-6 0,-6 5-1 0,3 0 0 16,0 0-16-16,-3 1-4 0,0 2-1 0,-3-3 0 15,0 3-6-15,-3-3-1 0,3 0 0 0,-3-2 0 16,-3-3-24-16,0 5 0 0,3-5 8 0,-3-3-8 16,0 0-13-16,3-5-5 0,0 0-1 0,0 0 0 15,0 0 19-15,0 0 0 0,0 0 0 0,0 0 0 16,6-5 61-16,0-3 16 0,0-2 3 0,3-4 1 15,0 1-53-15,3-3-12 0,0-2-1 0,-1-1-1 16,7 1-14-16,0 2 8 0,-3-3-8 0,3 6 0 16,-3 0 18-16,-3 5-2 0,0 3-1 0,0-1 0 15,-4 4 6-15,-2 2 2 0,0 2 0 0,-3-2 0 16,3 11-10-16,-3-3-1 0,-3 0-1 0,3 5 0 16,-3 0-11-16,0 3-11 0,0-5 3 0,-3 5 0 15,3-3 8-15,0 0 11 0,0 0-3 0,-3 3 0 16,-3-3-148-16,3 6-29 15,-3-1-7-15</inkml:trace>
  <inkml:trace contextRef="#ctx0" brushRef="#br0" timeOffset="44202.8777">21249 17608 1958 0,'3'-3'174'15,"0"-2"-139"-15,-3 5-35 0,0 0 0 0,5 8 9 0,-2 3-9 0,3-3 0 0,-3 5 9 16,-6 0-9-16,3 0 0 0,0 3-10 0,0-3 10 16,-3 1-9-16,0-1 9 0,0 0-8 0,3-5 8 15,3 0-21-15,-3-8 1 0,3 5 0 0,3 0 0 16,6-2 20-16,-3-3-11 0,3 0 11 0,0-3-8 16,6-2 16-16,0-3 4 0,3-2 1 0,-1 2 0 15,4 0-1-15,-3-3-1 0,0 3 0 0,3 0 0 16,-3-2-11-16,-1-3 0 0,1 5 0 0,3-3 8 15,-6 3 1-15,0 3 0 0,-3 5 0 0,0 0 0 16,-4 0 17-16,1 5 3 0,-3 8 1 0,0-5 0 16,-3 11-10-16,0-1-1 0,-3 1-1 0,0 2 0 15,-3 5-2-15,-3 1 0 16,0 5 0-16,-3-1 0 0,-3 4 4 0,-3 2 0 0,-3-3 0 0,1 3 0 16,-4-2-8-16,-3-1 0 0,0-5-1 0,-6 0 0 15,3-2-11-15,-5-1 10 0,2-2-10 0,-3-3 10 16,3-2 2-16,-2-1 1 0,2-2 0 0,9-5 0 0,0-3 8 15,-3-3 2-15,3 3 0 0,0-3 0 0,7 0 9 0,-4-5 1 16,3 0 1-16,6-5 0 0,-3 5 15 0,6-8 3 16,0-2 1-16,3-4 0 0,0 6-25 0,6-10-4 15,3-3-2-15,6-3 0 0,9 3-22 0,-1-3-8 16,1 3 0-16,6 0 0 0,0-3-9 0,5 5-2 16,1-2 0-16,0 8 0 15,0 0-133-15,5-6-26 0,1 6-6 16</inkml:trace>
  <inkml:trace contextRef="#ctx0" brushRef="#br0" timeOffset="45647.0873">22588 17280 1094 0,'0'-5'97'16,"3"-3"-77"-16,0 0-20 0,-3 2 0 0,3-1 32 0,0 1 2 16,-3 6 1-16,0 0 0 0,0 0 23 0,0 0 5 15,0 0 1-15,-3 8 0 0,3 5-48 0,-3 6-16 16,-3-6 9-16,6 8-9 0,0-2 28 0,0-1 0 16,0 4 0-16,0 4 0 0,6-7-8 0,-3 4-2 15,3-1 0-15,0-4 0 0,3 3-5 0,-3-2-1 16,3-6 0-16,0 0 0 0,0-5 1 0,-1 3 0 15,4-9 0-15,-6 4 0 0,6-1 15 0,-3-5 4 16,0-5 0-16,0 5 0 0,3-6 0 0,-3-2 0 16,3 3 0-16,-3-8 0 0,3 5-11 0,-3-5-1 15,5-6-1-15,1 6 0 0,-3 0-7 0,-3-6 0 16,9 3-1-16,-6 0 0 0,3 1-11 0,-3-4 0 0,0 6 0 16,-3 5 8-16,-4-3-8 0,4 3 0 0,-6 3 0 15,-3 5 0-15,0 0 0 0,0 0 0 0,0 0 0 16,-6 11 0-16,0 2-14 0,-5 0 5 0,8 6 1 0,-6-3 0 15,0 2 8-15,6 3 0 0,-3-2 0 0,3 2 0 16,0-3 0-16,0 1 9 0,3-1-9 0,0-4 0 16,3-6 10-16,0 5-10 0,3-5 8 0,0-3-8 15,0 3 16-15,3-5-1 0,-3-3-1 0,5-3 0 16,4 0 19-16,0-2 4 0,-6-3 1 0,9 0 0 16,-6-2-4-16,9-4-1 0,-6 1 0 0,0 0 0 15,2-6-9-15,-2 6-1 0,0 0-1 0,0 0 0 16,0 0-10-16,0-1-1 0,-6-4-1 0,3 5 0 15,-3-3-10-15,-1 2 0 0,1-1 9 0,0 1-9 16,0 1 0-16,-3 5-16 0,3 0 2 0,-9-2 1 16,9 4-47-16,-6-2-8 15,0 8-3-15,-3 0-610 0,0 0-123 0</inkml:trace>
  <inkml:trace contextRef="#ctx0" brushRef="#br0" timeOffset="46134.6148">23630 17373 230 0,'9'-8'20'0,"-9"0"-20"0,0-3 0 0,0 3 0 15,6-2 306-15,-6-1 57 0,3 0 11 0,0 3 2 16,-3 1-291-16,3-4-58 0,-3 8-12 0,-3-7-3 15,0 4-12-15,0-2 0 0,-3 3 8 0,6-3-8 16,0 8 0-16,-3 0 0 0,-3-5 0 0,0 2 0 16,-3 1 0-16,0-1 0 0,0 6 0 0,0-1 0 15,0 1 0-15,0 2 0 0,-3 1 0 0,-3 1 0 16,1 1 0-16,-1 6 0 0,0-4 0 0,-6 3 0 16,9 3 16-16,-6-2 0 0,6-4 0 0,0 9 0 15,-5-6-4-15,8 0-1 0,-3 0 0 0,3 1 0 16,3-1 0-16,0-5 0 0,-3-3 0 0,9 3 0 15,0-8 1-15,0 0 0 0,0 0 0 0,0 0 0 0,0 0 16 16,6 0 4-16,3 0 1 0,3-3 0 0,0-2-9 16,0 0-3-16,2-1 0 0,1-1 0 0,3-7-8 15,0 6-1-15,-3-2-1 0,6-3 0 0,-3 5 5 0,-1-6 0 16,-2 6 1-16,-3 3 0 0,3-3-7 16,-3 3-2-16,-3 0 0 0,-6 5 0 0,-3 0-8 0,0 0 0 15,0 0 0-15,0 13 8 0,-3-3-8 0,-3 4 0 16,-6-1 0-16,3 3 0 0,3 0 0 0,-9 0 0 15,6-3 0-15,-2 5 0 16,-1 1-39-16,0 2-3 0,-3-3-1 0,3 1 0 16,3-3-166-16,-3-3-34 0</inkml:trace>
  <inkml:trace contextRef="#ctx0" brushRef="#br0" timeOffset="46863.9123">23752 17280 1544 0,'0'0'68'0,"0"0"15"0,0 0-67 0,0 0-16 0,0 0 0 0,0 0 0 16,0 0 56-16,0 0 8 0,0 0 2 0,0 0 0 15,0 5-43-15,-3 3-9 0,3 5-2 0,-3-5 0 16,3 3-12-16,0-3 0 0,0 5 0 0,3-2 0 16,0-3 0-16,-3 5 0 0,9-8-12 0,-9 0 12 15,12-2 0-15,-6-3 0 0,3 0 0 0,2 0 0 16,1-3 13-16,0-2-3 0,3 0-1 0,0-3 0 15,3-3 3-15,-6 3 1 0,9-5 0 0,-3 8 0 16,-7-8 19-16,7-1 3 0,0 9 1 0,-3-3 0 0,-3 0-36 16,3 3 0-16,-3 0 0 0,-3 2 0 0,0-2 0 15,-3 10 0-15,2-5 0 0,-8 0 0 0,6 8 0 16,-3 3 0-16,9-4 0 0,-9 7 0 0,0-1 0 16,0 0 0-16,-3 0 0 0,0 6 0 0,9-3 0 15,-6 2-12-15,-3 1 1 0,0-1 1 0,0 4 10 0,-3-4 0 16,-6 3 0-16,6 3 0 0,-6-3 0 0,-3 0 0 15,-2-2 0-15,-7-1 0 0,0 1 10 0,-3-3-2 16,-3 2-8-16,0 1 12 0,1-6-1 0,-4 0-1 16,0 1 0-16,0-1 0 0,7-5-10 0,-4 2 0 15,-3-2 0-15,9-3 0 0,0-2 0 0,1 2 0 16,-1 1 8-16,3-6-8 0,3 0 9 0,3 0-9 16,-3-6 10-16,6 1-10 0,6 2 9 0,0-2-9 0,0-3 8 15,6-2-8-15,0 2 0 0,0 2 0 0,12-1 8 0,-3-1-8 16,3-3 0-16,0 6 0 0,0-3 9 15,5 0-9-15,-2 3 0 0,9-1 0 16,-3-2 0-16,-3 3 0 0,9 2 0 0,-4-7 0 16,4 7 0-16,0-7 0 0,3 2 0 0,2 0 0 0,1-3 0 15,-3 3-8-15,5 3 8 0,-5-8 0 0,9 7 0 16,-12-7-8-16,-1 5 8 0,1-5 0 0,0 2 0 0,-3-2-8 16,0-3 8-16,-1-2-8 0,1 5 8 0,0-6-8 15,-3-2 8-15,0 2 0 0,-1-2 0 0,4 3 0 16,-3-4 0-16,0 4 0 0,-3 5 0 0,-7-1 0 15,7 7 0-15,-6-4 0 0,0 11 0 0,-6-5 0 16,0 5 0-16,-6 2 0 0,6 1 0 0,3 8 0 16,-12-1 0-16,9 6 0 0,-9 0 0 0,0 2 0 0,0 4 0 15,-9 1 0-15,-3 4 0 0,3-6 0 0,-3 3 14 16,-6 2 5-16,-3-5 1 0,-5 6 0 0,-4-3-6 0,-6-3-1 16,6 0 0-16,-5-2 0 0,-4-1-2 0,3-5-1 15,-6-5 0-15,1 5 0 0,2-7-1 0,-3 4 0 16,7-7 0-16,-1-3 0 15,0 0-126-15,4 0-26 0,5 0-5 0,0 0 0 0</inkml:trace>
  <inkml:trace contextRef="#ctx0" brushRef="#br0" timeOffset="47090.1712">24582 17796 2937 0,'6'-13'130'0,"-6"13"27"0,0 0-125 0,0 0-32 0,0 0 0 0,0 0 0 15,3 5-103-15,-3-5-26 0,0 0-6 0,0 8-1034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5:22.784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</inkml:definitions>
  <inkml:trace contextRef="#ctx0" brushRef="#br0">49 0 57 0,'0'0'0'0,"0"0"0"16,0 0 0-16,0 0 0 0,0 0 90 0,0 0 13 15,0 0 2-15,0 0 1 0,0 0-81 0,0 0-16 0,0 0-9 0,0 0 10 16,0 0-10-16,0 0 12 16,-7 13-12-16,7-13 12 0,0 0 14 0,0 0 3 0,0 0 1 0,0 0 0 15,0 0 10-15,0 0 3 0,0 0 0 0,0 0 0 16,0 0 1-16,0 0 0 0,0 0 0 0,0 0 0 15,0 0-18-15,0 0-3 0,0 0-1 0,0 0 0 16,0 0-5-16,-15 14-1 0,15-14 0 0,0 0 0 16,-8 6 5-16,8-6 1 0,-15 7 0 0,15-7 0 15,0 0 15-15,0 0 3 0,0 0 1 0,0 0 0 16,0 0-16-16,0 0-3 0,0 0-1 0,0 0 0 16,0 0-7-16,0 0-2 0,0 0 0 0,0 0 0 15,0 0 1-15,0 0 0 0,0 0 0 0,0 0 0 16,0 0 1-16,0 0 0 0,0 13 0 0,0-13 0 15,0 0-5-15,0 0-1 0,0 20 0 0,0 1 0 16,0-21-8-16,8 13 0 0,-8-13 0 0,0 0 8 16,0 0-8-16,0 0 8 0,7 13-8 0,-7-13 8 0,0 0-8 0,15 14 12 15,8-8-12-15,-23-6 12 0,0 0-12 0,7 7 8 16,8 7-8-16,-15-14 8 0,23 6-8 0,-8 1 8 16,-15-7-8-16,0 0 8 0,15 0 5 0,-15 0 1 15,8 7 0-15,7-1 0 0,0 1 3 0,0 0 1 16,-15-7 0-16,15 6 0 0,0 1-9 0,-15-7-1 15,8 7-8-15,-8-7 12 0,0 0-4 0,0 0-8 16,15 7 11-16,-15-7-11 0,0 0 0 0,0 0 0 16,7 13 0-16,8-6 0 0,-15-7 0 0,0 0 0 15,0 0 0-15,0 0 0 0,0 0 10 0,8 6-10 16,-8-6 8-16,0 0-8 0,0 0 9 0,15 7-9 16,-15-7 10-16,0 0-10 0,0 0 14 0,8 7-3 0,-8-7-1 15,7 13 0-15,-7-13-1 0,8 7 0 0,-8-7 0 16,15 13 0-16,-15-13-9 0,0 14 8 0,0-14-8 15,7 13 8-15,-7-13-8 0,15 7 0 0,-15-7 0 0,0 0 8 16,8 7-8-16,7-1 0 0,-15-6 0 0,0 0 0 16,0 0 0-16,15 14 0 0,0-14 9 0,-7 0-9 15,-8 0 15-15,0 0-2 0,0 0 0 0,22 6 0 16,-22-6-1-16,15 7-1 0,-15-7 0 0,8 0 0 16,-8 0-3-16,0 0-8 0,23 0 12 0,-23 0-4 15,0 0 2-15,7 13 0 0,-7-13 0 0,0 0 0 16,0 0-10-16,23 0 0 0,-8 7 0 0,-15-7 0 15,7 7 0-15,16 0 0 0,-23-7-12 0,0 0 12 16,0 0 0-16,0 0 0 0,7 13 0 0,-7-13 0 0,16 7 0 16,-16-7 0-16,0 0 0 0,0 0 0 0,15 6 0 15,-15-6 0-15,0 0 0 0,0 0 0 0,0 0 0 16,7 14 0-16,8-1 11 0,-15-13-11 0,0 0 8 16,0 0-8-16,0 0 0 0,15 14 0 0,8-1 0 0,-23-13 0 15,0 0 0-15,15 7 0 0,8-7 0 0,-23 0 0 16,0 0 0-16,0 0 0 0,15 6 0 0,-15-6 0 15,15 7 0-15,-15-7 0 0,0 0 8 0,0 0-8 16,22 14 0-16,-22-14 9 0,0 0 2 0,16 6 0 16,-16-6 0-16,15 14 0 0,-15-14-3 0,0 0-8 0,15 13 12 15,-15-13-4-15,30 7-8 0,-15-1 0 16,-15-6 9-16,0 0-9 0,23 7 0 0,-1-7 0 16,-22 0 0-16,0 0 0 0,23 0 0 0,-23 0 8 15,15 7-8-15,-15-7 0 0,0 0 0 0,0 0 0 16,30 7 0-16,-30-7 0 0,0 0 0 0,15 6 8 0,-15-6-8 0,0 0 0 15,30 0 9-15,-30 0-9 0,0 0 12 0,15 7-12 16,8 0 10-16,-8-7-10 0,-15 0 8 0,0 0-8 16,15 6 0-16,-15-6 0 0,15 7 8 0,-15-7-8 15,0 0 0-15,23 7 0 0,-1-1 0 0,-22-6 0 16,0 0 0-16,23 7 0 0,-23-7 0 0,23 7 0 16,-8 0 0-16,-15-7 0 0,22 6 0 0,-22-6 0 15,16 0 0-15,-16 0 0 0,7 7 0 0,-7-7 0 16,0 0 0-16,23 7 0 0,-23-7 0 0,15 6 0 15,0 1 0-15,-15-7 0 0,15 7 0 0,0-1 0 16,8 1 0-16,-8 0 0 0,0 0 0 0,0-7 0 16,0 0 0-16,0 6 0 0,8 1 0 0,-8 0 0 15,0-7 0-15,0 6 0 0,-15-6 0 0,15 7 8 16,0-7-8-16,0 0 0 0,0 0 0 0,-15 0 8 0,0 0 9 0,15 14 2 16,0-8 0-16,0 8 0 0,1-8-19 15,-1 8-11-15,0-14 2 0,0 13 0 0,-15-13 9 0,15 7 8 16,0 6-8-16,0-6 11 0,0-7-11 0,0 7 0 15,0-1 0-15,0 1-11 0,-15-7 11 0,0 0 0 16,15 0 0-16,-15 0 0 0,16 13 0 0,-1-6 0 16,0 0 8-16,-15-7-8 0,0 0 0 0,0 0 0 15,22 7 0-15,1 6-8 0,-23-13 8 0,15 7 0 16,-15-7 8-16,15 13-8 0,-15-13 0 0,15 7 0 16,-15-7 0-16,23 13 0 0,-1-13 0 0,-22 0 0 0,0 0 0 15,23 7 0-15,-23-7 0 0,23 7 0 0,-23-7 0 16,15 0 0-16,0 0 0 0,7 0 0 0,-6 0 0 15,-16 0 0-15,0 0 0 0,22 6 0 0,-7 1 0 16,8 0 0-16,-8-7 0 0,8 0 0 0,-8 0 0 0,0 0 0 16,-15 0 0-16,22 6 0 0,-22-6 0 0,15 7 0 15,-15-7 0-15,23 0 0 0,-23 0 0 0,15 14 0 16,-15-14 0-16,15 6 0 0,-15-6 0 0,23 7 11 16,-8 0-3-16,0 6 0 0,8-6 0 0,-8-1 0 15,7 1-8-15,-7-7 0 0,8 7 0 0,-8 6 0 16,8-6 0-16,-1 6-11 0,-7-6 3 0,8 6 0 15,0-6 8-15,-8-7 11 0,7 14-3 0,1-8 0 16,-8 1-8-16,8 0-11 0,-1 6 3 0,1 0 0 16,-8 1 8-16,8-1 0 0,-8 1 0 0,15-8 0 15,-8 1 0-15,9 7 11 0,6-8-3 0,-14 8 0 0,0-1-8 16,-1 0 0-16,1-6 0 0,7 7 0 16,-7-1 0-16,7-6 0 0,0 6 0 0,-7 7 0 0,-1-6-12 15,-7-8 12-15,0 8-10 0,0-1 10 0,8-6 0 0,-8 6 0 16,0 1 11-16,0-1-3 0,0-6-8 0,0 6 0 15,-15-13 0-15,23 14 8 0,-15-1-8 0,14 0 8 16,1 1-8-16,-8-1 8 0,-15-13-8 0,23 7 0 16,-1 6 0-16,1 1 0 0,-1-8 0 0,1 1 0 15,0 6-11-15,-1-6 11 0,8 7 0 0,-7-1 0 16,-8-6 0-16,8 6 0 0,-1-6 0 0,9 6 0 16,-9-13 0-16,-7 7 0 0,0 0 10 0,8-1-10 15,0 1 8-15,-1 0-8 0,-22-7 8 0,23 6-8 16,7 1 8-16,-7 0-8 0,-1 0 0 0,-7-7 0 0,8 6 8 15,0 1-8-15,14 0 0 0,-14-7 0 0,-23 0 0 16,23 13 0-16,7-6 0 0,0-7 0 0,-30 0 0 0,15 6 0 16,0 1 0-16,8-7 12 0,-1 0-12 0,1 0 12 15,-23 0-12-15,15 0 0 0,15 7 0 0,0-7 0 16,-30 0 0-16,15-7 0 0,0 7 0 0,8 0 8 16,0 7-8-16,-8-7 0 0,-15 0 0 0,22 7 0 15,1-7 0-15,-8 6 0 0,-15-6-11 0,0 0 11 16,15 7 0-16,8 0 0 0,-8-1 0 0,-15-6 8 15,0 0-8-15,15 7 0 0,8 13 0 0,-1-6 0 16,-22-14 0-16,15 6 0 0,8 1-8 0,0 0 8 16,-1-1 0-16,-22-6 0 0,0 0 0 0,23 0 8 15,7 7-8-15,0 0 0 0,-30-7 0 0,15 7 0 16,0-7 0-16,0 6 0 0,8-6 0 0,-23 0 0 0,0 0 0 16,15 7 0-16,8 0 0 0,-1-1 0 0,-22-6 0 15,15 7 0-15,16 6 0 0,-1-6 0 0,0 7 0 16,-8-8 0-16,1 1 0 0,0 0 0 0,22 6 0 15,-22-6 0-15,-23-7 0 0,22 6 0 0,16 1 0 0,-8 0 0 16,-7 0 0-16,-23-7 0 0,0 0 0 0,15 6 0 16,23 1 0-16,-23 0 0 0,-15-7 9 0,15 13-9 15,22-13 12-15,-6 13-12 0,-9-6 0 0,8-7 0 16,-7 7 0-16,7 0 0 0,0-1 8 0,0 8-8 16,-30-14 0-16,23 6 0 0,15 1 0 0,-8 0 0 15,-7 6 0-15,-1 1 0 0,-7-1 0 0,15 0 0 16,1 1 0-16,-9-1 0 0,-14 1 0 0,14-1 8 0,1-6-8 15,0 6 0-15,-8 1 8 0,0-1-8 0,7 0 0 0,1 1 0 16,7-8 0-16,-7 1 0 0,-23-7 8 0,15 14-8 16,15 6 0-16,0-14 0 0,-15-12 0 0,0 12 0 15,0 1 8-15,1-7-8 0,6 0 0 0,-7 0 0 16,-15 0 8-16,15 0-8 0,15 7 0 0,-7-7 0 16,-15 7 0-16,7-7 0 0,7 6 0 0,1-6 0 15,0 14 0-15,-1-14 0 0,-22 0 0 0,23 6 0 16,7-6 0-16,-7 7 0 0,-23-7 0 0,0 0 0 15,15 7 0-15,0-7 0 0,15 0 0 0,-15 0 0 16,-15 0 16-16,15 0 0 0,15 0 0 0,-7 0 0 16,-23 0-16-16,15 0 0 0,15 6 0 0,-7 1 0 15,-1-14 0-15,1 7 8 0,-23 0-8 0,23 7 0 0,7 0 0 16,-8 6 0-16,-22-13 0 0,23 7 0 0,0 0 0 0,7 6 0 16,-8-13 0-16,1 0 0 0,-8 7 0 0,8-1 0 15,7 1 0-15,-7 7 0 0,-1-14 0 0,1 6 13 16,-1 8-1-16,9-8 0 0,-16 1-12 0,15-7 0 15,-8 7 0-15,1-1 0 0,0 1 0 0,7 0-10 16,-8-14 2-16,1 7 0 0,0 0 8 0,-1 0 0 16,1 0 8-16,7 0-8 0,-7 0 0 0,7 0 8 15,8 0-8-15,-16 0 0 0,8 0 0 0,-7 0 0 16,7 0 0-16,-7-7 8 0,-1 7-8 0,-7 0 0 16,-15 0 8-16,16-6-8 0,6 12 12 0,-7 1-1 15,0-14-1-15,0 14 0 0,0 0-10 0,1 0 8 16,-16-7-8-16,15 0 8 0,0 0-8 0,-15 0 10 0,15 0-10 0,0 6 10 15,-15-6-10-15,23 14 0 0,-23-14 0 16,0 0 8-16,15 6-8 0,0 1 0 0,7 0 0 0,-22-7 0 16,0 0 0-16,15 7 0 0,-15-7 0 0,15 13 0 15,1-6 0-15,-1 6 0 0,-15-13 0 0,22 7 0 16,-22-7 0-16,15 6 0 0,-15-6 0 0,23 7 0 16,0 0 9-16,-23-7-9 0,0 0 10 0,15 13-10 15,7-6 8-15,-22-7-8 0,0 0 0 0,23 7 0 16,-8 6 8-16,-15-13-8 0,15 13 0 0,0-6 9 15,0 7-9-15,0-8 0 0,-15-6 0 0,15 14 8 16,-15-14-8-16,15 6 0 0,-15-6 0 0,16 7 8 16,-1 0-8-16,-15-7 10 0,0 0-10 0,0 0 10 15,0 0-10-15,15 6 0 0,-15-6 0 0,0 0 0 16,0 0 0-16,22 7 0 0,-22-7 8 0,0 0-8 16,0 0 0-16,0 0 0 0,15 7 0 0,-15-7 0 0,16 7 0 15,-16-7 0-15,15 0 0 0,0 6 8 0,0 1-8 16,0 0 0-16,0-1 0 0,8-6 0 0,-16 0 0 0,8 0 0 15,-15 0 0-15,15 0 0 0,8 0 10 0,-8 0-10 16,-15 0 12-16,0 0-12 0,0 0 0 0,15 7 0 16,0-7 0-16,-15 0 0 0,15 7-10 0,-15-7 10 15,0 0-10-15,23 0 10 0,-23 0-12 0,15 7 3 16,-15-7 1-16,0 0 0 16,15 0-23-16,-15 0-4 0,0 0-1 0,0 0-727 15,0 0-145-15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15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12009 12515 172 0,'0'0'8'0,"0"0"1"0,0 0-9 0,6-5 0 0,-3-3 0 0,-3 2 0 16,0 1 194-16,0 5 37 0,3-8 7 0,-3 8 2 16,0-5-145-16,0 5-29 0,3-6-6 0,-3 6 0 15,3-2-42-15,-3 2-8 0,0-5-2 0,3-1 0 16,-3 6-8-16,0 0 0 0,0 0 0 0,0 0 0 16,0 0 11-16,0 0 0 0,0 0 0 0,0 0 0 15,0 0 21-15,0 0 4 0,0 0 0 0,-6 0 1 16,0 0 3-16,-3 0 0 0,3 3 0 0,-3 0 0 15,0-3-4-15,1 2-1 0,-4 3 0 0,0-2 0 16,-3 0-7-16,3-1 0 0,-3-2-1 0,3 3 0 16,-3-3-15-16,0 0-2 0,-2 0-1 0,2 0 0 15,-3 0-1-15,3-3-8 0,-6 1 12 0,3 2-4 16,-3-3 9-16,1 0 2 0,-1 1 0 0,-3-1 0 0,3 1 10 16,-3-1 3-16,0 0 0 0,1 3 0 15,-1 0-7-15,-3-2-1 0,-3-1 0 0,1 3 0 0,-1 0-5 16,-3 0-2-16,0 0 0 0,1-3 0 0,-7 3-2 0,3-2-1 15,3 2 0-15,-2-3 0 0,2 3-14 16,-3-3 0-16,3 1 8 0,-2-1-8 0,2 0 10 0,-6 1-1 16,1-1 0-16,-1 0 0 0,0 1-9 0,0-1 12 15,-2 1-12-15,2-4 12 0,0 1-12 0,1 2 12 16,-4-2-12-16,-3 2 12 0,1-2-2 0,-1 2 0 16,-3 1 0-16,4-1 0 0,-4-2-2 0,4 2 0 15,-1 1 0-15,0-4 0 0,1 4 4 0,-4-1 0 16,-3 0 0-16,4-2 0 0,-1 2-4 0,1 1 0 15,-4-1 0-15,3-2 0 0,4 2-8 0,-1 1 0 0,-3-1 9 16,1-2-9-16,-1 2 0 0,-2-2 0 0,5 2 0 16,-3 0 0-16,-2 1 0 0,5-4 0 15,-3 4 0-15,4-1 0 0,-4-2 0 0,0 2 0 0,-2 1 0 16,2-4 0-16,1 6 0 0,-1-2 0 0,3-1 0 16,4 0 8-16,-4 1-8 0,3-1 0 0,-2 0 0 15,-1 1 8-15,3 2-8 0,-2-3 0 0,2 0 0 0,-3 3 0 16,4 0 0-16,-1-2 0 0,0 2 0 0,4 0 0 15,2-3 0-15,-3 1 0 0,1 2 0 0,-1-3 0 16,6 3 0-16,-3-3 8 0,-2 3-8 0,-1-2 0 16,3-1 0-16,7 0 9 0,-1 1-9 0,3 2 0 15,-6-6 9-15,6 4-9 0,1-4 0 0,-1 4 9 16,0-6-9-16,-3 5 0 0,1 1 0 0,5-4 0 16,3 4 0-16,-3-4 0 0,-6 4 0 0,4-4 0 15,2 6 8-15,0 0-8 0,0-2 0 0,-3-1 8 0,4 3-8 16,2 0 0-16,3-3 9 0,-3 3-9 0,-6 0 0 0,3-2 9 15,4 2-9-15,-1 0 0 0,-6-3 8 0,3 3-8 16,0 0 0-16,3 0 0 0,7 0 0 0,-7 0 0 16,-6 0 0-16,3-3 0 0,9 1 0 0,0 2 0 15,-5-3 0-15,2 1 0 0,0 2 10 0,3-3-10 16,-3-2 8-16,0 2-8 0,3 0 0 0,-3 1 0 16,7-4 8-16,-4 6-8 0,-3-2 0 0,3-1 0 15,3 0 0-15,-3 6 0 0,-3-3 0 0,3 3 0 16,-2-1 0-16,2 1 0 0,-3 0 0 0,3 2 0 15,-3-2 0-15,0 5 0 0,3-3 0 0,3 0 0 16,-2 0-8-16,2 1 8 0,3-1-22 0,3 3 0 0,3-3 0 16,3 1 0-1,3 1-158-15,6-1-32 0</inkml:trace>
  <inkml:trace contextRef="#ctx0" brushRef="#br0" timeOffset="-18424.8042">13048 11314 1036 0,'-12'-8'46'0,"6"2"10"0,0 1-45 0,0 0-11 16,-3-1 0-16,1 1 0 0,-1 3 136 0,0-1 24 15,3 0 6-15,-3 1 1 0,3-1-109 0,0 0-22 16,0 3-4-16,3-2 0 0,-3-1-32 0,6 3 0 16,-6 0 0-16,6 0 0 0,-3-5 0 0,0 2 0 15,-3-2 0-15,3 0 0 0,0 2 0 0,0-2 0 0,-6 2 0 16,3 0 0-16,-3 1 0 0,-3 2 0 0,4-3 0 16,-7 0 0-16,0 3 0 0,-3-2 0 15,-3 2 0-15,0-3 0 0,-6 3 16 0,4 3-2 0,-1-3-1 0,-3 2 0 16,3-2 2-16,-3 6 0 0,7-4 0 0,-4 4 0 15,6-4 9-15,-3 6 1 0,0-3 1 0,0 3 0 16,4 3-6-16,-4-3 0 0,0 2-1 0,-3 4 0 16,0-1-7-16,0 0 0 0,-2 3-1 0,-1 0 0 15,0 0-11-15,-3 0 10 0,4 2-10 0,-1 1 10 16,0-1 2-16,3 1 0 0,-3-1 0 0,7-2 0 16,-4 3 3-16,3-1 1 0,0 1 0 0,3-1 0 15,0 3 3-15,3-2 1 0,1 5 0 0,2-3 0 16,0 5-10-16,3-2-2 0,0 3 0 0,0 2 0 15,0-3-8-15,3 1 0 0,-3 2 9 0,3 0-9 16,0-3 8-16,0 3-8 0,-3 3 10 0,0-3-10 16,6 0 12-16,-3 6-3 0,1-3-1 0,-1 2 0 0,0 0-8 15,3-2 0-15,0 2 0 0,0-2 8 0,0 0-8 16,3-3 12-16,0 0-12 0,0-2 12 0,3-1-4 0,0-2 0 16,3 0 0-16,0 0 0 0,0-1 14 0,2-1 2 15,1 1 1-15,0 1 0 0,0 0-25 0,3-3 0 16,0 3 0-16,-3 0 0 0,3-3 8 0,0 0 4 15,0 0 0-15,3 0 0 0,-1-2-1 0,-2-1 0 16,3-2 0-16,-3 0 0 0,6 0-1 0,-3 3 0 16,3-6 0-16,0 0 0 0,-3 0-2 0,2-2-8 15,4 2 12-15,0 0-4 0,3 1 0 0,0-4 0 16,2 1 0-16,-2-1 0 0,3-2 11 0,0 0 1 16,-3 3 1-16,2-3 0 0,4 0-21 0,-6 0 0 0,3 0 0 15,-3-3 0-15,5 3 12 0,1-6-1 0,0 4-1 16,-3-1 0-16,2-2 0 0,1-1 0 0,0 1 0 15,0-3 0-15,0 3-2 0,-1-3 0 0,-2-3 0 16,3 0 0-16,-3 1 4 0,2-6 0 0,-2 2 0 0,3 1 0 16,0-3 0-16,2 0 0 0,-2-2 0 0,6 2 0 15,-3-3-4-15,-1 1 0 0,1 2 0 0,0-3 0 16,-3-2-8-16,-4 2 0 0,1 1 0 0,0-1 0 16,0-2 0-16,-3 2 0 0,-1-2 0 0,4-3 8 15,-3 3-8-15,0 0 0 0,0-1 0 0,0-1 0 16,-4-1 12-16,1 2-2 0,-3-1-1 0,3-1 0 15,-6 2-9-15,3-4 0 0,-3 2-10 0,-4 3 10 16,1-6 0-16,0 3 0 0,0-2 8 0,-3-1-8 16,0-2 10-16,3 0-10 0,-3 0 8 0,0-3-8 15,0 0 8-15,0 0-8 0,0 1 0 0,-1-1 8 0,1 0-8 16,-3 0 0-16,3-2 9 0,0-1-9 0,-3-2 0 16,0 3 0-16,0-3 0 0,0 2 0 0,-3-2 0 0,0 3 0 15,0-1 0-15,0 1 0 0,3-3 0 16,-6 2 0-16,0 1 0 0,0-1 8 0,0 1-8 0,0-3 11 15,0 0-11-15,0-3 12 0,0 0-12 0,-3 0 10 16,0-5-10-16,3 3 10 0,-3-3-10 0,3 5 10 16,-3-2-10-16,-3-1 10 0,3 1-10 0,-6-1 0 15,3 1 9-15,-3 0-9 0,0-3 0 0,0 2 8 16,-3-2-8-16,1 5 0 0,-7-2 0 0,0 2 0 16,-3 3 0-16,-6 3 8 0,-3 2-8 0,-5 0 0 0,-7 6 0 15,-3-1 0 1,1 3-44-16,-7 3-4 0,-5 2-1 0,-4 6 0 15,-5 5-136-15,-4 3-27 0,1 2-6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13.09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3601 9295 518 0,'0'0'46'0,"0"0"-37"0,0 0-9 0,-6-5 0 16,6 5 49-16,0 0 8 0,-3-6 2 0,0 1 0 16,0 0-25-16,3 5-5 0,-6-3-1 0,6 3 0 15,-6-3-3-15,3-2-1 0,3 5 0 0,0 0 0 16,0 0 4-16,-3-3 0 0,3 3 0 0,0 0 0 15,-3-5 21-15,-3 2 5 0,6-2 1 0,0 5 0 16,0 0-2-16,0 0 0 0,0 0 0 0,0 0 0 16,0 0-9-16,0 0-1 0,0 0-1 0,0 0 0 15,0 0-8-15,0 0-2 0,0 0 0 0,0 0 0 16,0 0 0-16,0 0-1 0,0 0 0 0,0 0 0 16,0 0-31-16,0 0 8 0,9-2-8 0,0-1 0 15,0 3 18-15,0 0 1 0,-1 0 0 0,4 3 0 16,-3-1 0-16,6 3 0 0,-3 1 0 0,0 2 0 15,3 0-7-15,0-3-2 0,0 0 0 0,0 6 0 16,2-1 1-16,1 1 0 0,0-3 0 0,3 0 0 0,-3 0 3 16,6 2 1-16,-1-2 0 0,4 0 0 0,3 0-15 15,0 0 0-15,5 0 0 0,4 0-10 0,0 0 10 16,0 0 0-16,-4 0 8 0,7 0-8 0,-3 5 0 16,2-2 0-16,1-1 0 0,6 1 8 0,-7-1-8 0,7 4 0 15,-3-4 8-15,2 3-8 0,1-2 10 0,-1 2-2 16,1-2-8-16,3 2 12 0,-4-2-12 0,4 2 11 15,0 0-11-15,2 3 10 0,-2-3-10 0,-1 3 0 16,-2-5 0-16,0 2 8 0,2 0-8 0,4 0 0 16,-7 1 0-16,7-1 8 0,-3 3-8 0,-1-1 0 15,1-1 0-15,-4 2 0 0,1 2 0 0,6 1 0 16,-1-1 0-16,1-2 0 0,-1 3 0 0,1-4 0 0,2 4 9 16,-2-1-9-16,0 1 0 0,-1 0 9 0,1-4-9 15,2 7 0-15,-2-1 8 0,-1 0-8 0,1 0 0 16,-3 0 0-16,-1 0 0 0,-2 1 0 0,-1-4 0 15,4 3 0-15,-3-2 0 0,5 2 0 0,-2-3 0 16,-1 1 0-16,-2-1 0 0,3-2 0 0,-7 3 0 16,7-1 0-16,0-2 0 0,-1 3 0 0,-8-1 0 0,2 1 0 15,4 2 12-15,-3-2-4 0,-4-1 0 0,1 1-8 16,-3-1 11-16,5-2-11 0,1 0 10 0,-3 2-10 16,-1 1 19-16,1-3-3 0,9 0 0 0,-4 0 0 15,-8-1-16-15,0 1 0 0,2 0 0 0,-2 0 0 16,3 0 0-16,-4 0-16 0,-2 0 4 0,3 0 0 15,3 2 12-15,-7-2 15 0,-2 0-3 0,-3 2-1 0,5-2-3 16,-2 3 0-16,0-3 0 0,0-1 0 0,-1 1 4 16,1 0 1-16,-3-3 0 0,3 3 0 0,-4-2-13 0,4-1 11 15,-3-3-11-15,3 4 10 0,-4-4-10 16,1 3 0-16,3-2 0 0,-6 0 8 0,0-1-8 16,-1 1 0-16,-2-1 0 0,0 4 0 0,-3-4 14 0,0 1-2 15,0 2-1-15,-1 0 0 0,-2-2 0 0,0-1 0 16,0 4 0-16,3-4 0 0,-3 3 1 0,2-2 1 15,-2-3 0-15,3 2 0 0,0 4-5 0,0-4 0 16,3-2-8-16,-4 3 12 0,1-3-12 0,3 2 0 16,-3-2-12-16,3 0 12 0,-3 0 0 0,-1 0 0 15,1 0 0-15,0 0 0 0,0-3 0 0,0 3 0 16,3-3 0-16,-1 1 0 0,1-1 8 0,-3 0-8 16,3-2 0-16,-3 5 0 0,0-3 9 0,-1 1-9 15,4-4 8-15,0 3-8 0,-3 3 10 0,3-2-10 0,-4-4 12 16,1 4-12-16,0-1 12 0,0 0-12 0,3 0 12 0,0-2-12 15,-4 2 8-15,1-2-8 0,0 2 0 0,3 1 0 16,-3-4 0-16,3 1 0 0,-7 2 0 0,4-2 0 16,0 5 8-16,-3-3-8 0,3-2 0 0,-3 2 0 15,3 0 12-15,-4 1-12 0,1-4 12 0,0 4-12 16,0 2 12-16,-3-3-12 0,3 0 12 0,-3 0-12 16,2-2 17-16,1 5-3 0,0-3-1 0,0 3 0 15,3-3-4-15,-3 1-1 0,0 2 0 0,2-3 0 16,1 3-8-16,0 0 0 0,0-3 9 0,0 3-9 15,-3 0 0-15,2 0 0 0,1 0 0 0,3-3 0 16,-3 1 8-16,0-1-8 0,0 3 10 0,-1-3-10 16,1 0 0-16,0 3 0 0,-3-5 0 0,3 2 0 15,-3-2 0-15,2 2 0 0,1-2 0 0,0 2 0 16,0 0 0-16,0-2 0 0,0 2 0 0,2-2 0 16,1 0 0-16,3 2 0 0,-6-2 0 0,0 2 0 0,3-3 0 0,-1 4 9 15,-2-1-9-15,3-2 8 0,-3 2-8 0,-3 0 0 16,3 1 0-16,-4-1-11 0,1 0 11 15,-3-2 0-15,3 2 0 0,-3-2 0 0,0 2 0 0,0-2 0 16,0 2 0-16,-1-2 0 0,1-1 0 0,-3 4 0 16,0-4 0-16,3 3 0 0,0-2 0 0,0 2 8 15,-3-2-8-15,3 2 0 0,-4-2 8 0,4 2-8 16,-3 1 10-16,3-4-10 0,0 4 0 0,0-4 0 16,-3 3 0-16,0-2 0 0,3 2 0 0,-3-2 0 15,-1 0 0-15,1 2 0 0,-3-2 0 0,3 2 0 0,-3-2 0 16,0-1 0-16,-3 1 0 0,-6-3 0 0,0 0 8 0,9 3-8 15,-9-3 0-15,6 2 0 0,-6-2 0 16,6 3 0-16,-6-3 9 0,6 5-9 0,-6-5 8 16,9 3-8-16,-3-1 8 0,0 1-8 0,0 2 0 15,2-2 8-15,-5 0-8 0,-3-3 0 0,9 2 0 0,-3 1 8 16,0-3-8-16,-6 0 0 0,9 3 0 0,-9-3 0 16,6 2 0-16,0 1 0 0,-6-3 8 0,9 0-8 15,-9 0 0-15,6 5 0 0,-6-5 0 0,6 0 8 16,-6 0-8-16,6 5 0 0,3-2 0 0,-3-3 0 15,-6 0 0-15,6 5 0 0,0-5 0 0,0 3 0 16,-3 2 0-16,3-2 0 0,0 0 0 0,-1-1 0 16,1 1 0-16,3 0 0 0,-3-3 0 0,0 5 0 15,3-3 0-15,0 1 0 0,0 0 0 0,0-1 0 16,0 1 0-16,0 0 0 0,3-1 0 0,-3 1 0 16,0 0 0-16,0-1 0 0,2-2 0 0,-2 3 0 0,3 0 0 15,-3-1 0-15,0 1 0 0,3 0 8 16,-3-1-8-16,3 1 12 0,0-3-12 0,-3 2 12 0,6 1-12 0,-3 0 0 15,-1-3 0-15,-2 2 0 0,6 1 0 0,-3-3 12 16,0 3-2-16,0-1 0 0,0 1-10 0,0-3 12 16,0 0-12-16,-3 0 12 0,0 3-12 0,2-1 0 15,-2-2 0-15,3 6 0 0,-3-4 0 0,0 1 0 16,0-1 0-16,-3-2 0 0,0 3 0 0,3 0 0 16,-3-3 0-16,-3 2 0 0,3 1 0 0,0 0 0 0,-6-3 0 15,6 0 8-15,-6 0-8 0,9 5 0 0,-3-2 0 16,0 2 0-16,-6-5 0 0,3 5 0 0,2-2 0 0,1 5 0 31,-3-3-25-31,0 3-4 0,-3 3-1 0,0-1-810 0,0 1-161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5:43.148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431 61 946 0,'0'0'42'0,"0"0"9"0,-7-20-41 0,7 20-10 0,-8-14 0 0,8 14 0 16,-7-6 20-16,7 6 3 0,-8-7 0 0,8 7 0 16,0 0-7-16,-15 0 0 0,15 0-1 0,0 0 0 15,0 0-2-15,-7-14 0 0,-9 14 0 0,16 0 0 16,-7 14-13-16,-1-7 11 0,-7-1-11 0,8 8 10 15,-1 6-10-15,-7 0 12 0,8 0-12 0,-8 7 12 16,-1 6-12-16,1-13 8 0,-7 14-8 0,7-1 8 16,0 1-8-16,-8-7 0 0,8 6 9 0,0-13-9 15,0 7 0-15,0 0 8 0,0-14-8 0,-1 8 0 16,9 5 0-16,-8-12 8 0,0 6-8 0,7-13 0 16,-7 6 16-16,8 0 0 0,7-13-1 0,0 14 0 15,0-14-6-15,-15 13-1 0,15-13 0 0,0 0 0 16,0 20-8-16,0-20 0 0,0 0 0 0,0 14 0 15,7 6 0-15,-7-20 0 0,0 0 0 0,0 0 0 16,15 13 0-16,8-6 0 0,-1 6 0 0,1-13 8 0,7 7 16 16,0-7 4-16,0 7 0 0,8-14 0 15,-8 0 0-15,8 7 0 0,0 0 0 0,-1 0 0 0,9-20-10 16,-9 13-2-16,9 1 0 0,-9 6 0 0,-6 0-16 0,-1-14 10 16,0 8-10-16,-8-1 8 0,1 0-8 15,7 7 8-15,-7 0-8 0,-1 0 8 0,-6 0-8 0,-16 0 0 16,0 0 0-16,22-13 8 0,-22 13-8 0,0 0 0 15,0 0 0-15,0 0 8 0,0 0-8 0,0 0-14 16,0 0 3-16,0 0 1 16,15 13-34-16,-15-13-6 0,15 7-2 0,0 0 0 0,8 13 32 15,0-20 7-15,-1 6 1 0,1 1 0 0,7-7 12 0,0 7 0 16,0 6 0-16,-7-13-399 16,7 0-77-16</inkml:trace>
  <inkml:trace contextRef="#ctx0" brushRef="#br0" timeOffset="483.589">740 148 1004 0,'0'0'22'0,"0"0"5"0,0 0 1 0,0 0 0 0,0 0-28 0,0 0 0 15,0 0 0-15,0 0 0 0,0-14 18 0,0 14-2 16,0 0 0-16,0 0 0 0,-7-6-6 0,7 6-2 16,0-14 0-16,0 14 0 0,0 0-8 0,0 0-11 15,0 0 3-15,-15 0 0 0,0 14-10 0,7-8-2 16,8-6 0-16,-15 7 0 0,15-7 28 0,-7 20 6 16,-1-6 1-16,8-14 0 0,0 0 4 0,-7 20 1 15,-1-7 0-15,0 7 0 0,8-20 23 0,0 20 5 0,-7 7 0 0,7 0 1 16,-8 0 20-16,1 6 4 0,-1 1 1 0,1 13 0 15,7 0-15-15,-15 13-3 0,7-6-1 0,-14 13 0 16,14 0-25-16,-15 0-5 0,8 0-1 0,0 13 0 31,-7 1-46-31,-1 6-10 0,0-7-1 0</inkml:trace>
  <inkml:trace contextRef="#ctx0" brushRef="#br1" timeOffset="-3.6621E7">-677 2342 1951 0,'-6'-19'43'0,"6"12"9"0,-3-1 1 0,6 0 2 0,-3 2-44 0,0 6-11 0,0 0 0 0,6 0 0 16,0 3 18-16,5 5 2 0,4 0 0 0,3 2 0 16,0 4-10-16,3 2-2 0,3-1 0 0,2 4 0 15,1 2 3-15,6 0 0 0,3 3 0 0,-1 0 0 16,1 5-11-16,3 3 12 0,3-3-12 0,-4 3 12 16,1-1-3-16,0 1 0 0,-4-3 0 0,1-2 0 15,0-1-1-15,-3 1-8 0,-4 2 12 0,1-5-4 16,0 2-8-16,-3-2 10 0,-7 2-10 0,-2 1 10 15,-3-1 0-15,-6 1 0 0,-3-1 0 0,0 3 0 16,-6 0 17-16,-6 3 3 0,-6 2 1 0,-6 1 0 0,-6 2 4 16,-2 0 1-16,-7 3 0 0,0 2 0 0,-5 0-20 15,-7 3-3-15,-3-2-1 0,1-1 0 0,-4 0-12 16,-3 3-10-16,1-5 2 0,-1 5-731 16,4 0-145-16</inkml:trace>
  <inkml:trace contextRef="#ctx0" brushRef="#br0" timeOffset="-936.2162">-670 2299 345 0,'-30'-6'31'0,"30"6"-31"0,0 0 0 0,0 0 0 16,0 0 105-16,0 0 15 0,-15-7 4 0,15 7 0 15,0 0-52-15,0 0-11 0,0-13-1 0,-7 6-1 16,-1-6-28-16,8 13-6 0,0 0-1 0,0 0 0 16,-23-7-4-16,8 0-2 0,15 7 0 0,0 0 0 15,0 0 6-15,0 0 2 0,0 0 0 0,0 0 0 16,0 0 4-16,0 0 1 0,-15-7 0 0,15 7 0 16,0 0-8-16,0 0-2 0,0 0 0 0,0 0 0 15,0 0-5-15,0 0-2 0,0 0 0 0,0 0 0 16,0 0 5-16,0 0 1 0,0 0 0 0,0 0 0 15,0 0-10-15,0 0-2 0,0 0 0 0,15 7 0 16,8-7 5-16,-23 0 1 0,0 0 0 0,0 0 0 0,23 14-5 0,-1-8-1 16,-22-6 0-16,0 0 0 0,23 14-8 0,-1-8 0 15,-14 8 0-15,-8-14 8 0,0 0-8 16,23 13 0-16,7 7 0 0,-8-6 0 0,-14-1 0 0,7 1 0 16,15-1 0-16,0 7 0 0,1-7 0 0,-1 8 0 15,-8-8 0-15,16 7 0 0,0-7 0 0,-8 1-11 16,-15-1 11-16,8 1-8 0,-1-1 8 0,-22-13 0 15,8 20 0-15,-8-20 0 0,0 0 8 0,15 14 3 16,-15-14 1-16,0 0 0 0,0 0 7 0,7 20 1 16,8-7 1-16,-15-13 0 0,0 0-5 0,16 14 0 15,-16-14-1-15,15 13 0 0,7 0-15 0,-7 1 0 16,-15-14 8-16,15 20-8 0,0-20 0 0,-15 0 0 0,0 0 0 16,8 20 0-16,-8-7 0 0,0-13-10 0,0 0 10 15,0 20-8-15,0-6 8 0,0-14 0 0,0 0 8 0,-8 20-8 16,1-13 8-16,-1 6-8 0,1 7 8 0,7-20-8 15,-8 14 21-15,-7-1 0 0,-7 0 0 0,7 1 0 16,15-14 8-16,-8 20 2 0,-7-7 0 0,0 7 0 16,7-6-31-16,1-1 0 0,-8 1 0 0,0 6 0 15,0-7 0-15,7 1 0 0,8-14 0 0,-8 13 0 16,-7 0 0-16,8 7 0 0,-1-6 0 0,8 6 0 16,-7 0 0-16,7-20 0 0,-15 14 0 0,0-1 0 15,15 14 0-15,-8-7 0 0,-15 7 0 0,1-14 0 16,14 7 0-16,1-6 0 0,-8 6 0 0,7-14 0 15,-15 1-28-15,8 7-12 16,15-14-3-16,0 0-532 0,0 0-106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4:53.259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6147 6263 439 0,'0'0'19'0,"0"0"5"0,0 0-24 0,0 0 0 16,0-7 0-16,0 7 0 15,15-13 34-15,-15 13 2 0,0 0 1 0,8-14 0 16,-1 1 12-16,-7 13 3 0,0 0 0 0,0 0 0 16,0 0-4-16,0 0 0 0,0-13 0 0,0 13 0 0,0 0-35 0,0 0-13 15,0 0 9-15,0 0-9 16,0 0-33-16,0 0-12 0,0 0-3 0,0 0 0 15,0 0-7-15,0 0-1 0,0 0-1 0,0 0 0 0,0 0 33 0,0 0 8 0,0 0 0 0,0 0 1 16,0 0 15-16,0 0 0 16,0 0 12-16,0 0-12 0,0 0 50 0,0 0 3 0,0 0 1 0,0 0 0 15,0 0-10-15,0 0-1 16,0 0-1-16,0 0 0 0,0 0-11 0,0 0-3 16,0 0 0-16,0 0 0 0,0 0-7 0,0 0-1 15,0 0-1-15,0 0 0 0,0 0-7 0,0 0 0 0,0 0-1 0,0 0 0 16,0 0 10-16,0 0 3 0,0 0 0 0,0 0 0 0,0 6-24 0,0-6 0 15,0 0 0-15,-7 14 0 16,-1-1 15-16,0 0-2 0,8 1 0 0,-7-7 0 16,-8-1 2-16,15-6 0 0,0 0 0 0,0 0 0 15,-8 14 6-15,-7-8 2 0,0 1 0 0,0 0 0 16,8 0-2-16,-9-1 0 0,1 8 0 0,0 6 0 16,0-14-4-16,0 15-1 0,-7-8 0 0,6 7 0 15,-6 0-16-15,7 0 10 0,-8 0-10 0,8 7 8 16,-8-7-8-16,8 0 0 0,-7 1 0 0,7-1 0 15,0 0 0-15,-1 0 0 0,-6 7 0 0,7-7 0 0,-8-7 0 0,1 7 0 16,-1 0 0-16,0 0 8 0,1 1-8 0,-1-1 0 16,0 7 0-16,-7-1 0 0,8 1 0 0,-1-7 8 15,0 14-8-15,1-7 8 16,-8 6 2-16,7 1 0 0,-7-1 0 0,15 1 0 0,-8-1-10 0,8-6 12 16,-8-7-12-16,8 7 12 15,8-7-12-15,-8 0 0 0,-8 0 0 0,8 0-11 0,0-6 11 0,0-1-8 16,0 7 8-16,0-6-8 0,7-1 8 0,1 0 0 0,7-13 8 0,-15 7-8 15,7 13 0-15,-7-6 8 16,-8-8-8-16,8 1 0 0,0 0 0 0,0-1 0 0,15-6 0 0,-15 14 0 16,0-7 0-16,0-1 8 15,-8 8-8-15,8-8 11 0,0 1-3 0,0 0 0 0,0-1 0 0,0 1 0 16,0 7-8-16,0-1 8 16,7-6-8-16,-7 6 8 0,0 1-8 0,0-8 0 0,0 1 0 0,0 6 0 15,0 1 0-15,-1-8 0 16,1 1 0-16,8 7 0 0,-8-8 0 0,7 1 0 0,-7 0 0 0,8-1 0 15,7-6 0-15,-15 7 0 16,-1 0 0-16,1-1 0 0,15-6 0 0,-7 7 0 0,-16-7 0 0,16 7 0 16,-8 0 0-16,0-7 0 0,-1 6 0 0,1 1 8 15,15-7-8-15,-7 7 0 0,-8-7 0 0,15 0 0 16,-8 0 0-16,1 6 0 0,-8 1 0 0,15-7 0 16,0 0 0-16,-8 7 0 0,0-1 0 0,8-6 0 15,-15 14 0-15,15-14 0 0,-7 13 0 0,-1 1 0 16,8-14 0-16,0 0 0 0,0 0 0 0,-7 13 0 0,-1-6 0 0,8-7 0 15,0 0 0-15,0 0 0 16,0 0 0-16,0 0 0 0,0 0-9 0,0 0 9 0,0 0 0 0,0 0 0 16,0 0-8-16,0 0 8 15,0 0 0-15,0 0-10 0,0 0 10 0,0 0-8 0,0 0 8 0,8-14 0 16,7 1 0-16,-8 0-8 16,8-1 8-16,1 1 0 0,-1-7 0 0,7 6-8 0,-7-6 8 0,0 0 0 15,1 0 0-15,6 0 0 16,1 6 0-16,-1-6 0 0,1 0 0 0,0 0 0 0,-1 0 0 0,1 0 0 15,7 0 0-15,0 0 0 0,-7-7 0 0,7 7 0 0,8 0 0 0,-8-7 0 16,0 7 0-16,0-7 0 16,8 0 0-16,-16 7 0 0,-6-7 0 0,6-6 0 0,-7 6 0 0,8 0 0 15,0 0 0-15,-8 0 0 16,-8 1 8-16,8 6-8 0,8-1 0 0,-8-5 0 0,0 12 0 0,0-6 0 16,8 7 0-16,-8-1 0 15,0 1 0-15,0-1 0 0,8-6 0 0,-1 7 0 0,1 0 0 0,7-1 0 16,-7 7 0-16,-1-6 0 0,8 0 0 0,-7-1 0 15,0-6 0-15,-1 0 0 0,-7 0-10 0,8 0 10 16,0 0-13-16,-8 0 4 0,7 6 1 0,-7 1 0 16,0-1 8-16,1 1 0 0,-1 0 0 0,-8-1 0 15,8 1 0-15,-7-1 8 0,7 1-8 0,-8 6 0 16,1 1 0-16,-1-8 0 0,9 7 0 0,-9-6 0 16,8 6 0-16,-7 1 0 0,-8 6 0 0,7-14 0 15,8 7 0-15,-15 7 0 0,0 0 0 0,0 0 0 16,8-13 0-16,-8 13 0 0,0 0 0 0,0 0 0 15,0 0 0-15,0 0 0 0,0 0 8 0,0 0-8 16,0 0 9-16,0 0-9 0,0-7 12 0,0 7-12 16,0 0 12-16,0 0-12 0,-8-6 12 0,8 6-12 0,0 0 12 0,0 0-12 15,0 0 12-15,0 0-12 16,0 0 8-16,0 0-8 0,0 0 0 0,0 0 0 0,-15 6 0 0,15-6 0 16,-15 7 0-16,15-7 0 15,-15 7 0-15,15-7 0 0,0 0 0 0,-15 13 0 0,-8 7 10 0,8-6-10 16,0 6 8-16,0 0-8 0,0-7 12 0,0 7-4 0,0 1 0 0,-8-1 0 15,8-7 0-15,-7 14-8 16,-1-7 12-16,0 0-4 0,1 0-8 0,7 7 8 0,-16-7-8 0,1 0 8 16,0 0 2-16,0 0 0 15,0 7 0-15,0 0 0 0,-1 7-2 0,1-1-8 0,-7 1 12 0,6-1-4 16,1 1-8-16,0-1 12 16,0 1-12-16,0-8 12 0,-8 8-12 0,0-7 0 0,1 0 0 15,-1 6 0-15,-7-6 0 0,7 0 0 16,0 6 0-16,1-6 8 0,-9 0-8 0,1 0 0 0,0-1-12 0,7 1 12 15,1 0 0-15,-1 7 16 0,0-8 0 0,0 1-1 16,8-13-3-16,0 19-1 0,-8-6 0 0,8 6 0 16,0-6-11-16,7 0 8 0,1 0-8 0,-8 0 8 15,7 0-8-15,0-7 0 0,1 0 0 0,-1 0 0 16,1 0 0-16,-1 0 8 0,0-7-8 0,8 1 0 16,-15-1 0-16,15 7 8 0,0-13-8 0,7 13 0 15,-7-6 8-15,8-1-8 0,-8 0 8 0,7-6-8 16,1 7 22-16,-1-1-1 0,0 0 0 0,1-6 0 0,-8 6-21 0,0-6 0 15,7 7 0-15,1-1 8 16,-8 7-8-16,7-13 0 0,-7 6-8 0,0-6 8 0,0 6 0 0,0 1 0 16,7-1 0-16,1 1 11 15,-8-8-11-15,7 8 0 0,-7 6 0 0,0-14 8 0,15-6-8 0,-8 14 0 16,-7-1 0-16,8 1 8 16,7-14-8-16,-8 13 0 0,-7 0 0 0,0 1 0 0,0-1 0 0,0 1 0 15,0-8 0-15,0 8 0 16,0-1 0-16,-8-6 0 0,8 6 0 0,-8 1 0 0,8-1 8 0,-7 7-8 15,-1 0 8-15,0-6-8 0,8-1 9 0,-7 7-9 16,-1 0 10-16,0 0-10 0,8 1 10 0,-7-1-10 16,7-7 10-16,-8 7-10 0,8-6 8 0,7-1-8 0,-7 0 0 0,0-6 0 15,0 7 0-15,8-8 0 16,-1 1 0-16,-7 0 0 0,15-7 8 0,-8 13-8 0,8-13 0 0,0 0 0 16,0 0 0-16,0 0 8 15,-7 7-8-15,7-7 0 0,0 0 8 0,0 0-8 0,-15 0 11 0,15 0-11 16,-8 6 9-16,8-6-9 0,0 0 0 0,0 0 9 15,-7 7-9-15,7-7 0 0,0 0 0 0,0 0 8 16,0 0-8-16,0 0 0 0,0 0 0 0,0 0 0 16,0 0 0-16,0 0 8 0,-8 14-8 0,8-14 0 15,0 0 0-15,0 0-11 0,0 0 1 0,0 0-625 16,0 0-125-16</inkml:trace>
  <inkml:trace contextRef="#ctx0" brushRef="#br1" timeOffset="-3.65876E7">3068 10001 979 0,'0'0'87'0,"0"0"-70"16,-3-2-17-16,3 2 0 0,3-8 64 0,-3 2 8 15,0 6 3-15,6-5 0 0,-6-3-35 0,3 3-6 16,3 2-2-16,0-2 0 0,-6 5-23 0,8-5-9 16,-2 2 0-16,0-2 9 0,0 2-9 0,3 0 8 15,-3 3-8-15,3-2 8 0,-3-4 11 0,-6 6 1 16,0 0 1-16,6-2 0 0,3-1 4 0,-9 3 1 15,0 0 0-15,0 0 0 0,9-2 0 0,-9 2 0 16,6-3 0-16,-6 3 0 0,0 0 1 0,0 0 0 16,0 0 0-16,0 0 0 0,0 0-7 0,9-3 0 0,-9 3-1 0,0 0 0 15,0 0-3-15,0 0-1 0,9 0 0 0,-9 0 0 16,9 0 2-16,3 0 1 0,-12 0 0 0,8 6 0 16,1-4-2-16,3 3 0 0,-3-2 0 0,0 0 0 15,0 2-4-15,3 0 0 0,-6 1-1 0,3 2 0 16,0 0-2-16,3 2 0 0,0-2 0 0,0 3 0 15,-1-1 5-15,4 3 1 0,0 1 0 0,3 2 0 16,-3-3-1-16,6 5 0 0,-3-2 0 0,5 3 0 16,-2-3 8-16,0 2 2 0,3-2 0 0,0 2 0 15,-3 1-24-15,2 0 0 0,1-1-12 0,0 3 4 16,0 0 8-16,0 1 0 0,-1-1 8 0,1 3-8 16,0-1 10-16,0 1-2 0,0 0-8 0,0 2 12 15,2 1-4-15,1-1 0 0,0 1-8 0,3 2 12 16,2-3-4-16,-2 3-8 0,0 1 11 0,0-4-11 15,-1 3 15-15,-5-2-4 0,3 2-1 0,-3 0 0 0,3-5-10 16,-1-1 12-16,-2 1-12 0,0 0 12 0,3-3-12 0,-3 0 0 16,2 1 9-16,-2-4-9 0,0 1 8 0,0 2-8 15,3-3 10-15,0 3-10 0,-4-2 24 0,1 2 0 16,0-2-1-16,0 2 0 0,0-3-23 0,-4 3-10 16,1-2 1-16,0 2 0 0,3 0 9 0,-3-2 12 15,-3 2-2-15,2-2-1 0,1-1-9 0,0 1 12 16,0-1-12-16,-3 1 12 0,0-3-12 0,2-1 8 15,1 1-8-15,0-3 8 0,-3 3-8 0,3-2 10 16,-3-4-10-16,3 1 10 0,-7-1-10 0,4 1 8 16,0 0-8-16,-3-1 8 0,0-2-8 0,-3 0 12 15,3 0-12-15,-3 0 12 0,0 0-4 0,-1 0-8 16,1 2 12-16,-3-2-4 0,0 0-8 0,3 3 12 0,-3-3-12 16,3 0 12-16,-3 2-12 0,0-2-11 0,0 3 3 15,3-3 0-15,0 0 20 0,-4 0 5 0,1-3 1 0,3 3 0 16,-3 0-2-16,3-3 0 0,0 3 0 0,-3 0 0 15,3 0-16-15,-3 0 0 0,3 0 0 0,-3 0 0 16,6 0 0-16,-7 2 0 0,4-2 0 0,-3 0 0 16,0 3 0-16,-3-3 0 0,3-1 9 0,-3-1-9 15,0-1 0-15,0 3 8 0,0-3-8 0,0 1 0 16,0-1 8-16,0 0-8 0,-6-5 11 0,6 5-11 16,0 1 13-16,0-1-4 0,-6-5-1 0,0 0 0 15,6 5-8-15,-6-5 0 0,0 0 0 0,0 0 8 16,6 6-8-16,-3 2 0 0,-3-8 9 0,2 5-9 15,-2-5 0-15,3 8 0 0,0 0 0 0,-3-8 8 16,0 8-8-16,0-8 0 0,0 8 0 0,0-3 0 16,0-5-57-16,-3 8-13 0,-2 0-2 15,-7 0-1102-15</inkml:trace>
  <inkml:trace contextRef="#ctx0" brushRef="#br1" timeOffset="-3.66118E7">3350 8673 748 0,'0'0'67'0,"-2"-5"-54"0,2-1-13 0,-3 1 0 15,0-3 98-15,3 0 17 0,-3 0 3 0,0 0 1 16,0 3-31-16,3-3-7 0,-3 3-1 0,3-3 0 15,-3-5-24-15,0 2-4 0,0 1-2 16,3-1 0-16,-3 0-20 0,0 3-4 0,0 3-1 0,-3 0 0 16,3-3 0-16,0 0 0 0,-3 0 0 0,-3 3 0 15,3-1 2-15,-3 1 0 0,0-3 0 0,0 3 0 16,-3 2 5-16,3 1 0 0,-5 2 1 0,-1 0 0 16,-3-3-9-16,-3 3-1 0,-3-3-1 0,3 6 0 15,-2 0 11-15,2 2 3 0,-6-2 0 0,3-1 0 16,-3 6-22-16,3-3-4 0,1 1-1 0,-1 2 0 15,0 2 3-15,0 4 1 0,-3-4 0 0,1 3 0 16,-4 3 0-16,6 0 0 0,-9-3 0 0,4 1 0 16,-1 7-13-16,0 3 8 0,6-6-8 0,-3 6 0 15,4 0 11-15,-4-1-11 0,6 1 12 0,-3 0-12 16,3 3 20-16,6-1-4 0,-5 0 0 0,-1 4 0 16,0 1 1-16,3 4 0 0,0-1 0 0,-3-2 0 0,4 5-8 15,2-3-1-15,-6 6-8 0,6-3 12 0,0 0-3 16,-6 0-1-16,6 3 0 0,3-3 0 0,1 3 2 0,2 2 0 15,0-2 0-15,3-1 0 0,3 1-10 0,0-3 0 16,0 0 0-16,3 3 8 0,3-3 13 0,0 0 3 16,3-3 0-16,3 1 0 0,-6-1-24 0,3 0 8 15,5-7-8-15,-2 2 0 0,6 0 0 0,-3 0 0 16,3-5 0-16,0-3 0 0,0 6 0 0,0-6 0 16,0-3 0-16,5 1 0 0,-5-3 0 0,3 0 11 15,3-1-3-15,0-1 0 0,0-4 3 0,-1-2 0 16,1 0 0-16,6-3 0 0,0 1-1 0,6-4 0 0,-10-2 0 15,7-2 0-15,0-1 2 0,-3-2 1 0,6-3 0 16,-4 0 0-16,1 0-2 0,0-5-1 0,3-1 0 16,-4 1 0-16,1-5-2 0,0-3 0 15,0-3 0-15,2 0 0 0,1 3-8 0,0 0 12 0,0-1-12 16,-4 1 12-16,1-3-12 0,3 1 0 0,-9-1 9 16,2 0-9-16,1 0 0 0,-3 3 8 0,3-3-8 0,-6 0 0 15,3 1 0-15,-1-4 0 0,1 1 0 0,-3-3 8 16,-3-1-8-16,0-1 0 0,3-1 0 0,-7-2 0 15,1-1 8-15,-3-4-8 0,0-1 10 0,0-3-10 16,0 1 9-16,-3 0-9 0,3-8 8 0,-3 2-8 16,0-5 0-16,-3 0 0 0,2-2 8 0,-2 2-8 15,3 2 0-15,-3 1 0 0,-3 5 0 0,0 0 8 16,-3 5-8-16,0 3 8 0,-3 3-8 0,-3 5 8 16,-3 5-8-16,-2 3 8 0,-4-3-8 0,-3 6 8 15,0-1-8-15,-9 3 0 0,-3 3 0 0,-2 5-11 16,-4 3-95-16,-3 2-19 0,-5 3-4 0,-4 3-1088 15</inkml:trace>
  <inkml:trace contextRef="#ctx0" brushRef="#br0" timeOffset="89268.4051">3070 9795 57 0,'0'0'0'0,"0"0"0"0,0 0 0 0,8 0 0 16,7-13 58-16,-7 6 6 0,7 0 2 0,-15 7 0 16,0 0-42-16,7-6-9 0,8 6-2 0,-15 0 0 15,8-14 11-15,-8 14 3 0,0 0 0 0,0 0 0 16,0 0 25-16,0 0 4 0,0 0 2 0,0 0 0 15,15-6 7-15,-15 6 2 0,0 0 0 0,0 0 0 16,0 0-21-16,0 0-4 0,0 0-1 0,0 0 0 16,0 0-22-16,0 0-5 0,0 0-1 0,0 0 0 15,0 0 0-15,0 0 0 0,0 0 0 0,0 0 0 0,0 0-1 16,0 0-1-16,0 0 0 0,0 0 0 0,0 0 13 0,0 0 4 16,0 0 0-16,0 0 0 0,0 0-6 0,0 0-1 15,0 0 0-15,0 0 0 0,0 0 7 0,0 0 0 16,0 0 1-16,0 0 0 0,0 0-10 0,0 0-3 15,0 0 0-15,0 0 0 0,-8 20-8 0,8-20-8 16,0 0 12-16,0 0-12 0,0 0 0 0,0 0 0 16,0 0 0-16,15 13 0 0,-15-13 8 0,8 20-8 15,-8-6 0-15,0-14 0 0,0 0 8 0,7 13-8 16,-7-13 0-16,8 20 0 0,-8-6 10 0,0 6-10 0,0-20 8 16,0 0-8-16,0 0 15 0,8 13-3 0,-8-13 0 0,0 0 0 15,0 0-1-15,0 0-1 0,7 20 0 0,-7-20 0 16,0 0-10-16,15 14 8 0,-15-14-8 0,8 6 8 15,-8-6-8-15,15 14 8 0,-15-14-8 0,0 0 8 16,0 0 1-16,7 13 0 0,-7-13 0 0,0 0 0 16,0 0 1-16,15 14 0 0,-15-14 0 0,0 0 0 15,0 0 4-15,8 13 1 0,-8-13 0 0,15 7 0 16,-15-7-4-16,0 0-1 0,8 20 0 0,-8-20 0 16,15 6-10-16,-15-6 0 0,0 0 0 0,7 14 8 15,8-1-8-15,-15-13 0 0,0 0 0 0,15 14 0 16,-7-1 0-16,7-6 0 0,-15-7 9 0,15 6-9 15,-15-6 12-15,23 7-3 0,-8-7 0 0,-8 7 0 16,8 0-9-16,0-1 12 0,-15-6-12 0,0 0 12 16,16 7-1-16,-16-7 0 0,7 13 0 0,-7-13 0 15,15 7 11-15,-15-7 2 0,0 0 1 0,8 20 0 0,-8-20-25 0,0 0 0 16,7 0 0-16,-7 0 0 0,15 14 0 16,-15-14 0-16,0 0 14 0,8 6-4 0,7 1-10 0,0 0 0 15,0 6 0-15,-7-13 8 0,-8 0-8 0,15 7 0 16,7 0 0-16,-7-1 0 0,1 1 0 0,-1 0 0 15,0-1 0-15,0-6 0 0,-15 0 0 0,15 7 0 16,0 0 0-16,0-7 0 0,-15 0 0 0,15 6 8 16,-7 1-8-16,7 7 8 0,-8-14 0 0,-7 0-8 15,15 0 12-15,0 6-4 0,-15-6-8 0,0 0 12 16,0 0-12-16,16 7 12 0,-9 0-12 0,8-1 0 16,-15-6 0-16,15 7 0 0,-7 0 0 0,7-1 8 0,-15-6-8 15,0 0 8-15,0 0-8 0,0 0 0 0,15 14 0 16,0-7 0-16,0-1 0 0,-7 1 0 0,-8-7 0 15,15 7 0-15,7-1 0 0,-14 1 0 0,-8-7 0 16,15 20-11-16,0-13 11 0,0 6 0 0,-15-13 8 0,8 14-8 16,-8 6 0-16,7 0 8 0,8-7-8 0,-7 1 0 15,-8 6 0-15,0 0 8 0,7-7-8 0,-7-13 0 16,15 14 0-16,-15-14 0 0,16 13 0 0,-16-13 0 16,7 14 0-16,-7-14 0 0,0 0 0 0,15 13 0 15,0 7 0-15,-15-20 0 0,8 13 0 0,7 1 0 16,-15-14 0-16,0 0 0 0,0 0 0 0,15 7 0 15,-15-7 0-15,15 13 0 0,-15-13 0 0,23 13 0 16,-23-13 0-16,15 14 11 0,0-7-3 0,-15-7 0 16,15 6 1-16,-15-6 0 0,0 0 0 0,15 14 0 15,0-1-9-15,-15-13 0 0,0 0 9 0,15 7-9 0,-15-7 0 16,15 13 8-16,0-6-8 0,-15-7 0 0,0 0 0 0,0 0 0 16,15 7 0-16,-15-7 0 0,15 13 0 0,-15-13 0 15,8 13 0-15,-8-13 8 0,15 14-8 0,-15-14 0 16,15 13 0-16,-15-13 0 0,15 7 0 0,8 0 0 15,-16 6 0-15,8-6 0 0,-15-7 0 0,23 6 0 16,-23-6 0-16,8 7 0 0,-8-7 0 0,0 0 0 16,22 14 0-16,-22-14 0 0,0 0 0 0,8 13 8 15,-8-13-8-15,15 7 8 0,-15-7-8 0,0 0 0 16,0 0 0-16,15 13 0 0,0 0 0 0,-15-13 0 16,15 14 0-16,-15-14 0 0,0 0 0 0,15 7 8 15,0 6-8-15,-7 0 0 0,-8-13 0 0,7 14 0 0,-7-14 0 16,8 13 0-16,-1 7 8 0,1 0-8 0,7-6 10 15,-7-1-10-15,-8-13 8 0,7 14-8 0,1 6 0 0,7-7 9 16,-15-13-9-16,7 7 0 0,-7-7 9 0,15 13-9 16,0 1 8-16,-7-1-8 0,7-6 10 0,-15-7-10 15,0 0 8-15,0 0-8 0,15 13 0 0,-7 7 9 16,7-6-9-16,-8-8 0 0,8 8 0 0,-7-1 0 16,7-6 0-16,-7 0 0 0,7 6 0 0,-8 0 8 15,8-6-8-15,0 0 0 0,-15-7 0 0,15 6 0 16,8 8 0-16,-8-1 0 0,0 1 0 0,8-8 0 15,-8 1 0-15,0 0 0 0,8 6 0 0,-16-6 8 16,1 0-8-16,-8-7 0 0,0 0 9 0,0 0-9 16,0 0 0-16,0 13 0 0,7 0 0 0,1-6 8 0,7 0-8 15,-15-7 9-15,0 0-9 0,0 0 10 0,15 13-10 0,-15-13 0 16,0 0 0-16,15 14 0 0,0-14 0 0,-15 0 0 16,0 0 0-16,0 0 0 0,0 0 0 0,15 13 0 15,-15-13 0-15,23 7 0 0,-8-1 0 0,-15-6 0 16,0 0 0-16,15 7 0 0,0 0 0 0,-15-7 0 15,0 0 0-15,15 7 0 0,-15-7 0 0,0 0 0 16,0 0 0-16,0 0 0 0,23 6 0 0,-8 8 0 16,-15-14 0-16,0 0 8 0,0 0-8 0,0 0 0 15,0 0 0-15,15 6 0 0,-15-6 0 0,0 0 0 16,0 0 0-16,0 0 0 0,15 7 0 0,-15-7 8 16,0 0-8-16,0 0 0 0,0 0 0 0,0 0 8 15,0 0-8-15,0 0 0 0,0 0 0 0,15 20 0 0,-15-20 8 16,0 0-8-16,0 0 0 0,0 0 0 0,0 0 0 15,0 0 8-15,0 0-8 0,0 0 0 0,15 14 0 16,-15-14 0-16,0 0 10 0,0 0-10 0,0 0 12 0,8 13-12 16,-8-13 8-16,0 0-8 0,0 0 0 0,0 0 0 15,0 0 0-15,15 13 0 0,-8 8 0 0,-7-21 0 16,0 0 0-16,0 0 0 0,0 0 0 0,0 0 0 16,8 13 8-16,-8-13-8 0,0 0 0 0,0 0 0 15,15 13 8-15,-15-13-8 0,0 0 0 0,0 0 0 16,0 0 0-16,0 0 0 0,0 0 8 0,0 0-8 15,0 0 0-15,0 0 0 0,0 0 0 0,8 14 0 16,-8-14 8-16,0 0-8 0,0 0 0 0,0 0 0 16,0 0 9-16,0 0-9 0,0 0 0 0,0 0 9 15,0 0-9-15,0 0 8 0,0 0-8 0,0 0 8 0,0 0-8 0,0 0-9 16,-8 6 9-16,-7 1-13 16,15-7-142-16,-15-7-28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5:52.013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28 112 331 0,'0'0'14'0,"0"0"4"0,0 0-18 0,0 0 0 15,0 0 0-15,0 0 0 0,0 0 16 0,0 0-1 16,0-14 0-16,0 14 0 0,0 0 20 0,0 0 4 15,0 0 1-15,0 0 0 0,0 0-8 0,0 0-2 16,0 0 0-16,0 0 0 0,-8-20 6 0,8 20 2 16,0 0 0-16,0 0 0 0,0-13-10 0,0 13-3 15,0 0 0-15,0 0 0 0,0-14-5 0,0 14 0 16,-7-20-1-16,7 20 0 0,0 0-3 0,0 0 0 16,-8-13 0-16,8 13 0 0,0 0 13 0,0 0 3 15,0-7 0-15,0 7 0 0,0 0-12 0,0 0-1 16,-7-13-1-16,7 13 0 0,0 0-3 0,0 0-1 15,0 0 0-15,0 0 0 0,0 0-14 0,0 0 0 0,0 0 0 0,0 0 0 16,0 0 26-16,0 0 6 0,0 0 0 16,0 0 1-16,0 0-17 0,0 0-3 0,0 0-1 0,0 0 0 15,0 0 7-15,0 0 1 0,0 0 0 0,0 0 0 16,0 0-10-16,0 0-2 0,0 0 0 0,0 0 0 16,0 0 12-16,7 13 1 0,-7-13 1 0,8 13 0 15,-1 1-6-15,-7-14-2 0,0 0 0 0,8 13 0 16,-1 7-2-16,8-6 0 0,-7-1 0 0,-8-13 0 15,0 0 22-15,7 20 4 0,9-6 1 0,-9-1 0 16,-7-13-31-16,0 0-8 0,0 0 0 0,15 27 0 16,0-20 0-16,-7 13 0 0,-1-7 0 0,1 0 0 15,7 1 0-15,-7 6 0 0,-1-7 0 0,-7-13 0 16,8 20 0-16,7-6 0 0,-15-14 0 0,15 20 0 16,-8 0 0-16,1 0 0 0,7-6 0 0,-8-1 0 15,-7-13 9-15,16 13-9 0,-9 1 12 0,-7-14-12 16,15 7 19-16,0 6-3 0,-15-13-1 0,15 13 0 0,0-6-15 15,-15-7 11-15,0 0-11 0,8 13 10 0,-8-13-10 16,0 0 0-16,0 0 0 0,0 0 8 0,15 14-8 0,-15-14 8 16,0 0-8-16,8 13 8 0,7 7-8 0,-8-6 0 15,-7-14 9-15,8 20-9 0,7-7 0 0,-8 1 0 16,8-1 0-16,1 1 0 0,-16-14 0 0,15 6 0 16,0 8 0-16,-15-14 0 0,0 0 0 0,15 13 0 15,0 0 0-15,-15-13 0 0,0 0 0 0,15 7 8 16,-8 7-8-16,-7-14 0 0,0 0 13 0,0 0-1 15,16 13-1-15,-16-13 0 0,0 0 1 0,15 13 0 16,-15-13 0-16,15 14 0 0,-8 6-12 0,1-7 12 0,-8-13-12 16,15 20 12-16,-8-6-12 0,8-1 0 0,-15-13 0 15,8 14 8-15,-8-14-8 0,15 13 0 0,-15-13 0 0,0 0 0 16,0 0 0-16,8 20 0 0,7 0 0 0,-8-6 0 16,-7-14 0-16,15 20 0 0,-7-7 0 0,7 1 0 15,0-8 8-15,-15-6 0 0,0 0 0 0,8 20 0 16,7 0-8-16,-8-6 8 0,1 6-8 0,-1-7 8 15,8 8-8-15,0-1 0 0,-7 0 0 0,7 7 8 16,-15-7 0-16,0-7 0 0,0 7 0 0,8 0 0 16,-8-6-8-16,0-1 0 0,15 0 0 0,-15 1 0 15,0-14 0-15,0 0 0 0,7 13 0 0,1 1 8 16,-8-14-8-16,15 13 10 0,-15-13-10 0,15 7 10 16,-8 13-2-16,9-7-8 0,-9 1 12 0,1-8-4 15,7 8 12-15,0-1 3 0,-8-6 0 0,1 6 0 16,-8-13-23-16,7 14 0 0,1-1 0 0,-8-13 8 0,15 7-8 15,0 6 0-15,-15-13-8 0,8 14 8 0,7-1 0 16,0-6 0-16,-8 6 0 0,-7-13 8 0,8 14-8 0,-8-14 0 16,15 13 0-16,-7 0 0 0,-8-13 0 0,15 14 12 15,-8-1-4-15,-7-13 0 0,0 0-8 16,15 14 0-16,-7-1 0 0,-8-13 0 0,15 13 0 0,-8-6 0 16,-7-7 0-16,15 20 0 0,-15-20 0 0,16 14 0 15,-16-14 0-15,15 13 0 0,0 0 0 0,0-6 0 16,-15-7 0-16,7 14 0 0,-7-14 0 0,15 20 0 15,1-7 0-15,-1 0 0 0,-8 1 0 0,8-1 0 16,-7 1 0-16,-8-14-8 0,15 13 8 0,0 1 0 16,0-1 0-16,-7-6 0 0,-8-7 0 0,15 13 0 15,-15-13 0-15,7 13 0 0,8 1 8 0,0-1-8 0,-7 1 10 16,-8-14-10-16,15 13 0 0,-15-13 8 0,7 13-8 0,-7-13 0 16,16 14 0-16,-1-1 0 0,-15-13 8 0,7 14-8 15,8-8 0-15,-15-6 0 0,15 14 0 0,8-1 0 16,-15 1 0-16,7-1 0 0,-15-13 0 0,7 13 0 15,8 1 0-15,-15-14 0 0,15 13 0 0,-15-13 0 16,15 14 0-16,-15-14 0 0,8 13 0 0,-8-13 0 16,15 7 0-16,0 6 0 0,0-6 0 0,-7 6 0 15,-8-13 0-15,15 7 8 0,-15-7-8 0,7 13 0 16,8-6 0-16,-7 6 0 0,-8-13 0 0,15 14 0 16,0-1 0-16,-7 7 0 0,-1-6 9 0,8 6-9 15,0-7 0-15,0 1 0 0,-7 6 0 0,7-7 0 16,-7 1 0-16,7-1 0 0,0-6 0 0,-8 6 0 15,-7-13 0-15,0 0 0 0,15 14 8 0,-7-1-8 0,15 7 0 16,-16-7 0-16,8 1 0 0,-15-14 0 0,0 0 0 16,0 0 0-16,0 0 0 0,8 7 0 0,7 6 0 0,-8 0 0 15,-7-13 0-15,0 0 0 0,8 14 0 0,-8-14 0 16,0 0 0-16,0 0 8 0,15 6-8 0,-15-6 0 16,7 14 0-16,1-7 0 0,-8-7 0 0,8 20 10 15,7-7-10-15,-8 1 10 0,8-8-10 0,0 8 0 16,-7 6 0-16,7-7 0 0,-7 1 0 0,-1 6 0 15,8-7 0-15,-15-13 0 0,8 13 0 0,-8-13 0 16,0 0 8-16,7 14-8 0,-7-14 8 0,0 0-8 16,0 0 12-16,0 0-4 0,0 0-21 0,0 0-5 15,0 0-1-15,-15 7 0 16,0-7-177-16,0-7-36 0,-30-13-8 0,30-20 0 0</inkml:trace>
  <inkml:trace contextRef="#ctx0" brushRef="#br1" timeOffset="-3.66169E7">182 348 403 0,'0'0'17'0,"0"0"5"0,0 0-22 0,0 0 0 0,0 0 0 0,6-2 0 16,-6 2 56-16,3-6 8 0,-3 6 0 0,6-5 1 0,-3 0-43 0,-3 5-9 15,6-3-1-15,-6 3-1 16,6-5-11-16,-6 5 0 0,0 0 0 0,0 0 0 0,0 0 0 16,0 0 0-16,0 0 0 0,0 0-11 0,0 0 11 15,0 0 14-15,0 0-3 0,0 0-1 0,0 0 14 0,0 0 2 16,0 0 1-16,0 0 0 0,0 0-3 0,0 0 0 16,0 0 0-16,0 0 0 0,0 0 5 0,6 5 1 15,0-2 0-15,-6-3 0 0,6 3 9 0,-6-3 1 16,9 0 1-16,-9 0 0 0,0 0-6 0,6 2-2 15,0 3 0-15,-6-5 0 0,0 0 1 0,5 3 0 16,1 2 0-16,-6-5 0 0,3 6-8 0,3-1-2 16,-6-5 0-16,3 8 0 0,-3-8 0 0,6 5 0 15,-3 3 0-15,3-3 0 0,-3 3-8 0,-3-8-1 0,3 8-1 16,0-2 0-16,-3-6 0 0,6 8 0 0,-6-8 0 16,6 7 0-16,0 4-1 0,0-3 0 15,0 0 0-15,0-3 0 0,0 3 2 0,-3 0 0 0,3-5 0 16,0 5 0-16,3 2-3 0,-3-2 0 0,0 0 0 15,-1 0 0-15,4 0 0 0,-3 3-1 0,3-1 0 0,-3 1 0 16,0-1 1-16,3 1 1 0,0-3 0 0,0 2 0 16,0 1-4-16,0 0-1 0,-3 2 0 0,0-3 0 15,3-2 1-15,0 6 0 0,-3-4 0 0,3 1 0 16,-4 2 11-16,4-2 3 0,0 2 0 0,0 0 0 16,0 0-23-16,0 3-15 0,3-3 3 0,-3 1 0 15,6-1 12-15,-6 3 13 0,3-3-2 0,0 3-1 16,-1 0-1-16,1 5 0 0,0-5 0 0,0 2 0 15,0 1 0-15,-3-1 0 0,3-2 0 0,0 0 0 16,-3 3-1-16,3-4-8 0,0 1 12 0,-1 0-4 16,1 0 0-16,0 3-8 0,0-1 12 0,0 1-4 0,3-3-8 15,-3-1 10-15,3 4-10 0,0-1 10 0,3 1-10 16,-1 2 0-16,1-5 9 0,0 3-9 0,-3-1 14 16,6 1-2-16,0 2 0 0,2-3 0 0,-2 3-12 15,3 1 0-15,0-1 8 0,0 0-8 0,-3-3 8 0,-1 4-8 16,1-4 11-16,0 3-11 0,-3-2 12 0,3-3-4 15,-6 2 0-15,3 1-8 0,-1 2 0 0,1-3 0 16,0 1 0-16,-3-1 0 0,3 1 11 0,0-1-11 16,0 1 10-16,-4 2-10 0,1-2 11 0,3-1-11 15,0 3 12-15,0 1-12 0,3-1 16 0,-3-3-3 16,-1 3-1-16,4-2 0 0,-3-1 0 0,0-2 0 16,0 3 0-16,0-1 0 0,0-2-12 0,-4 0 11 15,4 0-11-15,-3 0 10 0,0 2-2 0,3 1 0 16,-6-1 0-16,3-2 0 0,-3 0-8 0,3 0 8 15,-4-5-8-15,1-1 8 0,-3 1-8 0,0 2 10 0,0-5-10 16,0 0 10-16,0 0-10 0,-3-3 0 0,3-2 9 16,-3 2-9-16,0 0 8 0,-3-2-8 0,-3-3 8 0,6 5-8 15,-6-5 14-15,6 6-2 0,-6-6 0 0,0 0 0 16,0 0 3-16,0 0 0 0,0 0 0 0,0 0 0 16,0 0-15-16,0 0 0 0,0 0 0 0,0 0 0 15,3 8 0-15,0-1 0 0,0 1 0 0,3-2 0 16,-3 2 0-16,0 2-8 0,-3-4 8 0,2 1 0 15,1 4 0-15,0-3 0 0,-6-3 0 0,3 3 9 16,0-8-9-16,0 8 0 0,0-8 0 0,0 5 0 16,0-5 0-16,0 0 0 0,0 0 0 0,-3 8-767 15,1 0-153-15</inkml:trace>
  <inkml:trace contextRef="#ctx0" brushRef="#br1" timeOffset="-3.66653E7">-273-853 990 0,'-9'-13'21'0,"6"5"5"0,0-3 1 0,0 4 1 0,0-4-28 0,0 3 0 15,-3-3 0-15,3 3 0 0,0 1 50 0,-3-1 4 16,3 0 1-16,-3 2 0 0,3 1-11 0,-3 0-3 15,0-3 0-15,0 3 0 0,0-1-41 0,0 1-11 16,0-3-1-16,0 3 0 0,0 2 12 0,0 0 0 16,1-2 0-16,-4 3 0 0,-3-1 0 0,3 3 8 15,-3 0-8-15,-3 0 11 0,0 0 5 0,0 3 2 16,0-1 0-16,-3 1 0 0,1-1-5 0,-1 1-1 16,0 2 0-16,0 1 0 0,0-1-3 0,0 3-1 15,-3-3 0-15,4 0 0 0,-4 3-8 0,3-2 0 16,-3 2 0-16,3-3 0 0,0 0 28 0,1 1 3 15,-4 1 1-15,3 4 0 0,0-3-16 0,-3 5-4 0,0 0 0 16,0 1 0-16,1 4 10 0,-4-2 2 0,0 3 0 16,3 2 0-16,-3 0-4 0,-2 0-1 0,2 6 0 15,-3-1 0-15,-3 3-2 0,3 0 0 0,-2 3 0 0,-1 2 0 16,0 3-1-16,3 0 0 0,1 3 0 0,2-3 0 16,3 3-16-16,0-3 10 0,0-3-10 0,6 1 8 15,0-4 0-15,7-1-8 0,-1 1 12 0,3 1-4 16,3-3 3-16,0 3 0 0,0 0 0 0,3-3 0 15,3 0-2-15,0 3 0 0,3-6 0 0,0 3 0 16,0-5 3-16,2 2 1 0,4-2 0 0,3 0 0 16,0 0 9-16,0-3 2 0,0 3 0 0,6 0 0 15,6-1-8-15,-4 1 0 0,4-3-1 0,0 1 0 16,3-1 1-16,2 0 1 0,1-3 0 0,0 1 0 0,0 0-5 0,5-4 0 16,-2-1-1-16,6-1 0 0,2 0-11 15,1 0 10-15,0-2-10 0,-4-1 10 0,4-2-2 0,0 0-8 16,-1-2 12-16,1-1-4 0,0 0-8 0,2-2 12 15,-5 0-12-15,3-1 12 0,2-2 4 0,-2 0 0 16,-1-2 1-16,1-1 0 0,-3 0 11 0,2-2 1 16,1-3 1-16,3 0 0 0,-1 0-14 0,1 0-4 15,-3-5 0-15,-1 0 0 0,-2 0 2 0,-3-1 0 16,2-4 0-16,-2 2 0 0,3-3 3 0,-4 3 1 16,-5-2 0-16,6-1 0 0,-1-4-18 0,-2 1 0 15,3-1 0-15,-6-1 0 0,2-3 13 0,-5 4-1 0,0-4 0 16,-3 1 0-16,-1-6-12 0,-2 0 0 15,0-8 0-15,-3 3-10 0,-6-2 18 0,3-1 3 0,0-2 1 16,-7-1 0-16,-2 1-12 0,0 0 0 0,-3-3-10 0,0-3 10 16,-6 0 0-16,-6 1 0 0,-3-1 13 0,-3 1-4 15,-5-1-9-15,-7 3 0 0,-3 0 0 0,-6 3 0 16,-3-1 0-16,-8-2 0 0,-4-2 0 0,-5 4 0 16,-1 4 0-16,-5 4 0 0,-4 1 0 0,0 5 0 15,-8 5 0-15,0 3 0 0,-1 2 0 0,1 3 0 16,2 6-14-16,4-1 5 0,-1 6 1 0,-2 0 0 15,5 5-33 1,-2 0-7-16,5 0 0 0,1 5-1 0,8 3-117 16,4 0-23-16,2 2-5 0,3-2-1 0</inkml:trace>
  <inkml:trace contextRef="#ctx0" brushRef="#br1" timeOffset="-3.66277E7">4712-652 536 0,'0'0'24'0,"0"0"4"0,0 0-28 0,0 0 0 0,0 0 0 0,0 0 0 16,0 0 55-16,0 0 5 0,0 0 0 0,0 0 1 15,-3-2-28-15,-3-1-5 0,3 3-2 0,1-3 0 16,-4 3-6-16,3 0 0 0,-3 0-1 0,6 0 0 15,-3 0 23-15,3 0 5 0,-6 3 1 0,6-3 0 16,-6 0-7-16,6 0-1 0,0 0 0 0,0 0 0 16,0 0-4-16,0 0 0 0,-3 3-1 0,3-3 0 15,0 0-5-15,0 0-1 0,-6 0 0 0,0 0 0 16,6 0 7-16,0 0 2 0,-3-3 0 0,-3 3 0 16,0 0-14-16,0 0-4 0,0-3 0 0,0 3 0 15,0 3 11-15,-3-3 1 0,-3 0 1 0,-3 0 0 16,4 0-19-16,-4 3-4 0,3-1-1 0,-3-2 0 15,-3 0 0-15,0 0 0 0,-3 3 0 0,0 0 0 16,-2-1 2-16,-4 1 0 0,-3 0 0 0,0 2 0 16,-2 0-11-16,-7-2 8 0,-3 2-8 0,7 0 8 15,-1-2 0-15,0 2-8 0,-6-2 12 0,1 2-4 16,5 0-8-16,-9 1 8 0,-2-1-8 0,-4 0 8 0,-5 1-8 16,2-4 0-16,0 1 0 0,-2 0 0 0,-1-1 0 0,4 1 0 15,-1 2 9-15,-2-5-9 0,-7 0 15 0,7 0-2 16,-1 0 0-16,6 0 0 0,-2-2 5 0,-1 2 1 15,1 0 0-15,-4 0 0 0,1 0-6 0,-4 0-1 16,3-3 0-16,4 3 0 0,-1 0-2 0,1 0-1 16,-1 3 0-16,1-1 0 0,-4-2-9 0,3 3 0 15,-2-1 0-15,-1 1 0 0,7-3 0 0,-1 0 0 16,-5 3 0-16,5-1 0 0,-3 1 0 0,1 0 0 16,2-3 0-16,4 2 0 0,-4 1 0 0,6 0 0 0,4-1 0 15,-1 1 0-15,-3-3 0 0,4 3 0 16,-1-1 0-16,3 1 0 0,-2 2 0 0,-1-2 0 0,3-1 0 15,1 4 0-15,2-1 0 0,0-2 0 0,3-1 0 0,1 4 0 16,-1-6 0-16,3 2 0 0,-3 1 0 0,1 0 0 16,-1-3 0-16,3 5 0 0,0-5 0 15,4 2 0-15,-1 1 0 0,0 0 0 0,6-3 0 16,0 2 0-16,1 1 0 0,2-3 0 0,0 0 0 0,3 0 0 16,-3 0 10-16,6 0-10 0,0 3 12 0,3-3-12 15,0 0 0-15,0 0 0 0,1 2 0 0,5-2 0 16,-3 3 0-16,0-3 0 0,6 0-12 0,-3 5 3 15,0 3-44 1,3 0-9-16,3 3-2 0,6-1-827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40.424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15287 9591 230 0,'0'0'20'0,"0"0"-20"0,0 0 0 0,0 0 0 16,0 0 96-16,0 0 16 0,0 0 2 0,0 0 1 15,0 0-62-15,0 0-12 0,0 0-2 0,0 0-1 16,0 0 6-16,0 0 2 0,0 0 0 0,0 0 0 15,0 0-10-15,0 0-1 0,0 0-1 0,0 0 0 16,0 0-5-16,0 0-1 0,0 0 0 0,0 0 0 16,0 0-7-16,0 0-1 0,0 0-1 0,0 0 0 15,0 0 1-15,0 0 0 0,0 0 0 0,0 0 0 16,-6 3 0-16,6-3 0 0,0 0 0 0,0 0 0 16,-6 0 0-16,6 0 1 0,-3 2 0 0,-3 1 0 15,3 0-7-15,3-3-2 0,-3 2 0 0,3-2 0 16,0 0-1-16,0 0-1 0,-6 3 0 0,6-3 0 15,0 0 3-15,-3 3 1 0,3-3 0 0,0 0 0 16,-3 2 3-16,3-2 1 0,-6 3 0 0,3 0 0 16,-3-6 7-16,6 3 2 0,-3 0 0 0,3 0 0 15,-6 0-8-15,6 0-2 0,-6 3 0 0,6-3 0 16,0 0-1-16,0 0-1 0,-3 0 0 0,3 0 0 0,0 0-5 0,-6 2-1 16,3-2 0-16,3 0 0 0,-6 0-9 0,3 0 8 15,3 0-8-15,-6 3 8 0,3-3-8 0,-3 3 0 16,3-3 0-16,3 0 0 0,-6 2 0 0,0 1 0 15,3-3 0-15,-2 2 0 0,2 1 0 0,0 0 8 16,-3-1-8-16,3 1 0 0,3-3 8 0,-6 3-8 16,0-3 8-16,0 2-8 0,3 1 9 0,-3 2-9 15,0-2 10-15,-3 2-10 0,3-2 22 0,0 0-2 16,-3 2 0-16,3-3 0 0,-3 4-20 0,0-1 0 16,0 0 0-16,0 1 0 0,-2 2 8 0,-1 2 1 15,0-2 0-15,-3 3 0 0,3 2-1 0,0-3 0 0,-6 4 0 16,0-1 0-16,0 5 0 0,1-2 0 0,-1 6 0 15,0-4 0-15,3 3-8 0,-3 0 12 0,0 1-12 16,0-1 12-16,1 0-12 0,-1 0 10 0,0 3-10 16,0 0 10-16,0-3-10 0,-3 0 10 0,3 3-10 15,-2-3 10-15,-1 0 11 0,0 0 3 0,0-2 0 0,-3 2 0 16,3 0-24-16,1-2 0 0,-1-1 0 0,0 3 0 16,0 1 0-16,-3 4 0 0,3-5-12 0,-2 3 4 15,-1 0 8-15,0 2 0 0,0-2 0 0,0 0 8 16,-2 2-8-16,2-5 9 0,0 3-9 0,0-3 10 15,0 3-2-15,1-3-8 0,-1-2 12 0,3 2-4 16,0-2-8-16,0-1 0 0,0 3 0 0,1-2 0 16,2 2 0-16,0-2 8 0,0-1-8 0,0 1 0 0,3-1 0 15,0 1 0-15,-3-3 8 0,4 2-8 0,-1-2 0 16,3-3 0-16,0 3 0 0,-3-3 8 0,3 0-8 16,-3 1 0-16,3-1 0 0,-3 0 0 0,4 3 0 0,-4 0 0 15,0 0 0-15,-3 2 0 0,3 1 0 16,-3-1 8-16,-3 1-8 0,3-1 0 0,1 4 0 0,-1-4 0 15,0 1 0-15,0-1 0 0,6-2 8 0,-3 0-8 16,0-3 0-16,3 0 8 0,-2 1-8 16,2-1 0-16,0-5 9 0,3 2-9 0,0-2 8 0,0-2-8 15,0 1 10-15,0-1-10 0,3-1 12 0,-3 0-4 16,3 1-8-16,0-1 12 0,0 0-4 0,0-2 0 16,0 2-8-16,1 0 12 0,2-2-12 0,-3 0 11 15,0-1-11-15,3 4 10 0,-3-4-10 0,3 1 10 0,-3 0-10 16,3 2 10-16,0-2-10 0,-3 2 0 0,6-5 9 0,-3 2-9 15,-3 4 8-15,3-1-8 0,-3-2 8 0,3-1-8 16,3-2 0-16,0 0 9 0,-3 3-9 0,-3 0 0 16,3 2 16-16,3-5-4 0,-6 0-1 0,6 0 0 15,-6 3-11-15,6-3 8 0,0 0-8 16,0 0 8-16,0 0-8 0,0 0 0 0,0 0 0 0,0 0 8 16,0 0-25-16,0 0-6 0,6-6-1 0,3-2-714 15,3-2-143-15</inkml:trace>
  <inkml:trace contextRef="#ctx0" brushRef="#br0" timeOffset="2563.6414">17709 12282 986 0,'-6'-11'44'0,"6"11"8"0,-3-2-41 0,3 2-11 16,0 0 0-16,0 0 0 0,0-6 48 0,6-1 8 15,3 4 2-15,0 0 0 0,0 1-38 0,0-1-8 16,3 0-2-16,0 1 0 0,3-1-10 0,0 3-16 16,-9-3 4-16,6 3 1 0,-3-2-9 0,-1-1-3 15,-8 3 0-15,0 0 0 0,0 0 13 0,0 0 10 16,0 0-13-16,0 0 5 0,0 0 36 0,6-3 7 16,-6 3 1-16,0 0 1 0,0 0 26 0,0 0 5 15,3-5 0-15,-3 5 1 0,3-8-12 0,-3 8-2 16,-3-2-1-16,3 2 0 0,0 0-6 0,0-8-2 15,-3 2 0-15,0 1 0 0,3 5-27 0,-6-3-6 0,1-2-1 16,-4 2 0-16,0 1-12 0,3-4 0 16,6 6 0-16,-6-5 0 0,-6 0 12 0,0 0 0 0,3-1 0 15,0 4 0-15,-3-4 10 0,0 4 2 0,-3-1 0 16,1 0 0-16,2-2 0 0,0 3 0 0,-6-1 0 0,0 0 0 16,0 1 0-16,0-1 1 0,0 0 0 0,-2 1 0 15,-1-1 5-15,0 0 1 0,0 1 0 0,-3-4 0 16,-3 4-16-16,4 2-3 0,-4 0-1 0,0-3 0 15,-9 3 4-15,1 0 1 0,2-3 0 0,0 3 0 16,-3-2-1-16,1-1 0 0,-4 3 0 0,0 0 0 16,4 0 2-16,-7 0 1 0,-3 3 0 0,-2-1 0 15,2 1-18-15,-3 2 10 0,1-5-10 0,-4 6 8 16,1-6-8-16,2 5 8 0,3-2-8 0,-2 2 8 16,-4 0-8-16,3-2 0 0,-2 2 0 0,-1-2 0 15,4-1 0-15,2 1 0 0,-3 0 0 0,1-1 0 16,2 1 0-16,-3 0 0 0,4-3 0 0,-4 0 0 0,1 2 0 15,-1 1 0-15,0 0 0 0,4-3 0 0,-1 0 0 16,0 0 0-16,1 0 0 0,2 0 0 0,-3 2 0 16,4-2 0-16,-1 3 0 0,0-3 0 0,1 3 0 0,5-3 0 15,0 0 0-15,-2 0 0 0,5 0 0 0,0 0 0 16,3 0 0-16,1 0 0 0,-1 0 8 0,0 2 0 16,0-2 0-16,3 0 0 0,1 0-8 0,-1 0-11 15,0 0 3-15,0 3 0 0,3-3 8 0,4 2 0 16,-4 1 0-16,3 0 0 0,3-1 0 0,-3 1 0 15,3-3 0-15,4 0 0 0,-4 0 0 0,3 0 0 16,0 0 0-16,0 0 0 0,0 3 0 0,3-3 0 0,0 0 0 16,0 0 0-16,1 0 0 0,-1 0 0 0,0 0 0 15,3 0 0-15,-3 0 0 0,3 0 0 0,0 0 0 16,-3 0 0-16,6 0 0 0,-3 0 0 0,-3 0 0 0,3 0 0 16,3 0 0-16,1 2 0 0,-1-2 0 15,-3 0 0-15,3 3 0 0,0-3 0 0,-3 3 0 0,0-3-8 16,0 0 8-16,-3 2 0 0,3-2 0 0,-3 0 0 15,3 3 0-15,-3 0 0 0,0-3 0 0,4 2 0 16,-4-2 0-16,0 0 0 0,0 3 0 0,0-3 0 16,3 0 0-16,0 0 0 0,-3 0 0 0,3 0 0 15,-3-3 0-15,0 3 0 0,0 0 0 0,1-2 0 16,-1 2 0-16,0 0 0 0,3-3 0 0,-3 3 0 16,0 0 0-16,-3 0 0 0,0 0 0 0,3 0 0 15,-6 3 0-15,1-3 0 0,-1-3 0 0,0 3 0 16,0 0 0-16,0 0 0 0,0 0 0 0,3 0 0 15,1-3 0-15,-1 6 0 0,3-3 0 0,-3 3 0 0,3-3 0 16,-3 0 0-16,3 0 0 0,-3 0 0 0,3 2 0 16,-2-2 0-16,-1 3 0 0,3-3 0 0,0 0 0 15,-3 0 0-15,3 3 0 0,-3-3 0 0,0 0 0 0,3 2 0 16,0-2 0-16,-2 0 0 0,2 0 0 16,0 0 0-16,0 0 0 0,0-2 0 0,0-1 0 0,0 0 0 15,0 1 0-15,0-1 0 0,0 0 0 0,1 1 0 16,-1 2 0-16,3-3 0 0,-3 0 0 0,6 3 0 15,0 0 0-15,3 0 0 16,3 0-16-16,0 0-8 0,-6 3-2 0,6-3 0 16,6 5-158-16,0 1-32 0,6 4-7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48.47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19385 4315 1094 0,'-3'-16'48'0,"3"11"11"0,0-5-47 0,0 2-12 0,0 0 0 0,-3 0 0 15,3 3 64-15,-3-1 12 0,3 1 1 0,0 5 1 16,0 0-46-16,-3-5-8 0,0 2-3 0,0-2 0 16,-3 2-21-16,0 0 8 0,-2 1-8 0,2 2 0 0,-6 0 0 15,0 0 0-15,0 0 0 0,0 0 0 0,0 0 0 16,-6 2 0-16,0-2 0 0,0 0 0 0,1 3 12 0,-4-3-1 15,0 0-1-15,-3 3 0 0,0-1 10 0,-2 1 1 16,2 0 1-16,0-1 0 0,-3 4-10 16,0-1-1-16,1 0-1 0,-1 3 0 0,0 0 11 0,-3 0 3 15,3 0 0-15,-2 5 0 0,-4-2 2 0,0 2 1 16,-3 0 0-16,1 3 0 0,-1 3-11 0,0-1-1 16,1 1-1-16,-1-1 0 0,3 3-2 0,0 3-1 15,4 0 0-15,-1 2 0 0,0 1-11 0,3 5 8 16,0-3-8-16,1 2 8 0,2-1-8 0,3 1 0 15,-3-2 0-15,3 3 8 0,7-3 1 0,-1 0 0 0,3 0 0 16,0-2 0-16,0 5 0 0,6-3 0 0,0 0 0 16,3 3 0-16,3 2 6 0,0-2 1 0,0 2 0 15,6-2 0-15,-3 0 0 0,6-1 0 16,3 1 0-16,-3-3 0 0,6 0 0 0,2 0 0 0,1-2 0 16,6 2 0-16,0 0-3 0,6-2 0 0,-1 2 0 0,4-3 0 15,6-2 0-15,3 0 0 0,-1 0 0 0,7-3 0 16,2 0 1-16,1-3 0 0,0-2 0 0,-1 0 0 15,1-3-4-15,2 1-1 0,4-6 0 0,0 2 0 16,2-2 2-16,-2 0 0 0,-1-3 0 0,-2 1 0 16,-1-1 2-16,4-2 1 0,-1-3 0 0,-2 2 0 15,3-2 12-15,-4 0 2 0,-5-2 1 0,2-1 0 16,-5 0-9-16,3-2-3 0,-4 0 0 0,1-3 0 16,0 0 0-16,2-5 0 0,-2-1 0 0,0 1 0 0,-1-3 0 15,-2-2 0-15,0-1 0 0,2-5 0 16,1 1-7-16,-3-4-2 0,5-2 0 0,-2 0 0 0,-4 0-8 15,4-3 0-15,-9 6 0 0,3-3 8 0,-7-3-8 16,1 3 8-16,-6-3-8 0,-3-2 8 0,-4-4-8 0,1 1 8 16,-3-2-8-16,-6-1 8 0,0-2-8 0,-6 2 0 15,0 0 0-15,-6-2 0 0,0 0 0 0,-6-3 8 16,-3 0-8-16,-3-3 0 0,-3 0 0 0,-6 1 0 16,1-1 0-16,-7 3 0 0,-3-2 0 0,-3 2 0 15,-5 2-8-15,-1 1 8 0,-3 0 0 0,-2-1 0 16,-1 4 0-16,-6 4 0 0,-2 3-16 0,-4 3 5 15,-5 6 1-15,-4 4 0 16,1 1-162-16,-1 7-32 0,-2 6-6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2:40:39.953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2663 736 172 0,'6'-11'8'0,"-3"8"1"0,-3 3-9 0,3 0 0 15,0-5 0-15,-3 0 0 0,0 5 201 0,0 0 39 16,0 0 7-16,3-3 1 0,-3-2-133 0,3 5-27 16,-3-8-6-16,3 8-1 0,-3 0-22 0,0 0-5 15,3-5-1-15,6 5 0 0,-9 0-5 0,0 0 0 16,3-8-1-16,3 8 0 0,-6 0-2 0,0 0 0 16,3-6 0-16,-3 6 0 0,0 0-8 0,0 0-1 15,0 0-1-15,0 0 0 0,0 0-9 0,0 0-2 0,0 0 0 16,0 0 0-16,0 0-6 0,0 0-2 0,0 0 0 0,0 0 0 15,-3 6-16-15,3 2 8 0,0-8-8 0,0 5 0 16,0 8 0-16,0-5 0 0,-3 0 0 0,3 3 0 16,-3 2 11-16,3 0-11 0,0 0 10 15,0 6-10-15,-3-3 17 0,3 2-2 0,0 9-1 0,0-4 0 16,0 4 0-16,-6 7 0 0,6-2 0 0,0 2 0 16,0 6-3-16,0-3-1 0,-3 3 0 0,0-3 0 15,3-3-10-15,0 1 12 0,-3-4-12 0,0 1 12 16,0-5-4-16,3 4 0 0,-3-4 0 0,0-6 0 15,0 3 2-15,3-3 0 0,-6 3 0 0,6-3 0 16,-6 5 3-16,6-7 1 0,0 2 0 0,-3-2 0 0,3-1-2 16,0 3 0-16,0-10 0 0,0 5 0 0,0-3-12 0,0 0 9 15,0-2-9-15,-3-3 8 0,0 0-8 16,3 2 0-16,0-7 9 0,0 2-9 0,-6 1 0 16,6-6 0-16,0 0 0 0,0 5-8 15,-6-3-24-15,6-2-4 0,0 0 0 16,0 0-1-16,-3 6-15 0,-3-1-4 0,0-2 0 0,6-3 0 15,0 0-112-15,0 0-24 0,0 0-4 0</inkml:trace>
  <inkml:trace contextRef="#ctx0" brushRef="#br0" timeOffset="315.9409">2699 1251 1429 0,'6'-7'31'0,"-3"1"6"0,8 6 2 0,-5-5 2 0,0 0-33 0,6 2-8 0,-6-2 0 0,6 5 0 16,0 0 55-16,0-6 9 0,0 4 1 0,0 2 1 15,3 0-18-15,0 0-3 0,-1 0-1 0,4-5 0 0,-3 5-9 0,3-6-3 16,0 4 0-16,3 2 0 0,-6-6-8 0,5 1-3 16,1 2 0-16,3 3 0 0,-9-5-21 0,6 5 9 15,-3-8-9-15,0 8 0 16,-4-5-188-16,1 5-45 0</inkml:trace>
  <inkml:trace contextRef="#ctx0" brushRef="#br0" timeOffset="651.4985">3255 442 1389 0,'0'0'61'0,"0"0"14"0,0-5-60 0,0 5-15 0,0 0 0 0,0 0 0 16,0 0 45-16,0 0 7 0,-3 0 0 0,-6 0 1 15,3 0-23-15,0 5-5 0,-3 3-1 0,4 5 0 16,-1 6-16-16,3-1-8 0,0 9 8 0,3 4-8 16,-3 4 12-16,3-4-2 0,0 9-1 0,0-5 0 15,3 4 29-15,0 11 6 0,0-2 0 0,0-3 1 16,3 0 20-16,-1-8 4 0,1 3 1 0,-3-1 0 16,0 1-18-16,-3 0-3 0,-3-6-1 0,0 3 0 15,-3-5-26-15,1 2-6 0,-4 3 0 0,0-2-1 16,0-3-15-16,0-6 9 0,0 6-9 0,-3 0 8 15,3-3-26-15,0 2-6 0,0-7 0 0,3 0-1 16,0-5-111-16,6-6-23 0,-6-3-4 16,3 4-685-16</inkml:trace>
  <inkml:trace contextRef="#ctx0" brushRef="#br0" timeOffset="1095.4296">3511 976 1630 0,'0'0'72'0,"0"0"16"0,0 0-71 0,0 0-17 16,-3 0 0-16,3 0 0 0,0 0 13 0,-6 3-1 15,3 2 0-15,0 3 0 0,3 3 17 0,0-3 3 0,-3 5 1 0,0 5 0 16,0-2-19-16,3 3-4 0,0-1-1 0,3 9 0 15,-3-6 9-15,0 3 2 0,0 2 0 0,0 1 0 16,3-3 17-16,0 2 4 0,0 0 1 0,0 1 0 16,-3-1-18-16,3 1-3 0,3-1-1 0,-3 1 0 15,3-6-3-15,-3 3-1 0,3-6 0 0,3 3 0 16,3-7 3-16,-6-4 0 0,6 1 0 0,0-1 0 16,-3-10-19-16,5 0 0 0,-2 0 0 0,6-10 0 15,0-1 8-15,0-2 8 0,0-3 2 0,-3 0 0 16,3-2-2-16,-1-6-1 0,-5 3 0 0,3 0 0 15,-6-3-6-15,3 3-1 0,-3-6 0 0,-3 9 0 16,-3-9-8-16,-3 6 12 0,0-3-12 0,-3 3 12 16,0 3-12-16,-3-4 12 0,0 4-12 0,-3-1 12 15,-3 6-4-15,-3-5 0 0,-3 2 0 0,1 2 0 0,-4 1 0 16,0 0-8-16,-6 2 12 0,3 3-4 0,4 3-8 16,-1-3 0-16,6 8 0 0,0-5 8 15,3 5-144-15,3 0-30 0,6 5-6 0</inkml:trace>
  <inkml:trace contextRef="#ctx0" brushRef="#br0" timeOffset="1716.4941">4050 953 1324 0,'-3'-6'118'0,"0"4"-94"0,0-4-24 0,-3 6 0 15,3-8 77-15,3 8 11 0,0 0 3 0,0 0 0 16,0 0-26-16,0 8-5 0,0 6 0 0,3-4-1 16,-3 3-30-16,6 1-5 0,0 7-2 0,0 0 0 15,0 5 8-15,3 3 2 0,0-2 0 0,3-1 0 16,-3 1-4-16,3-1-1 0,-4-5 0 0,4 3 0 15,0-5-8-15,-3 2-2 0,3-8 0 0,-3 6 0 16,0-6-8-16,-3 0-1 0,0-8-8 0,0 3 12 16,0-2-3-16,-6-6-1 0,6 0 0 0,0 0 0 0,3-6 3 15,0-2 0-15,-1 3 0 0,-2-8 0 0,6 0-11 16,0-1 10-16,0-4-10 0,0 5 10 16,3-11-10-16,-3 3 0 0,0 0 0 0,-3 2 8 0,6-5-8 0,-4 8 0 15,-2-2 0-15,0 10 0 0,-3-5 0 16,0 7 8-16,0-2-8 0,-3 8 0 0,3-5 8 0,-6 5-8 15,0 0 0-15,0 5 8 0,3-2-8 0,-3 8 0 16,0 2 0-16,3 0 0 0,3 0 0 0,-3 1 0 16,6 4 0-16,-3-2 0 0,3 3 0 0,0-6 0 15,0 0 0-15,0 0-11 0,2-2 11 0,-2-3 0 16,3 5 8-16,-3-8-8 0,0 3 0 0,0-3 8 16,0-5-8-16,-9 0 0 0,0 0 20 0,9 3-1 15,-9-3 0-15,9 5 0 0,-9-5 4 0,6-5 1 16,-6 5 0-16,9-3 0 0,0-2 0 0,0 0 1 15,-3-3 0-15,3-5 0 0,-1 5-10 0,1-5-3 16,-3 2 0-16,3-10 0 0,0 2 7 0,3-2 1 16,-3 3 0-16,-3-9 0 0,3 1-3 0,-3-6 0 0,0 5 0 0,0 1 0 15,-3 0-17-15,3 7 10 0,-3 1-10 0,3 4 8 16,-3 1-8-16,0 0-11 0,-3 5 3 0,0 3 0 31,0-3-101-31,0 2-20 0,-3 6-4 0</inkml:trace>
  <inkml:trace contextRef="#ctx0" brushRef="#br0" timeOffset="3369.3802">6015 1122 964 0,'0'0'43'0,"2"-8"9"0,-2-3-42 0,3 3-10 16,0 0 0-16,0 3 0 0,3-3 65 0,0-5 11 16,3 0 3-16,-3 2 0 0,3-2-23 0,6 0-5 0,-3-1-1 15,0 1 0-15,-3 5-13 0,0-5-2 0,3 8-1 0,0-6 0 16,-4 9-3-16,1-4-1 0,3 6 0 0,-3 0 0 16,3 0-15-16,0 6-3 0,3 2-1 0,-3 2 0 15,0 6-11-15,3 2 12 0,-4 9-12 0,4-3 12 16,0 2 6-16,-6 9 2 0,3-4 0 0,-6 1 0 15,0 3-2-15,-3-4 0 0,0 1 0 0,-3-6 0 16,0 1 22-16,-3-9 5 0,3 4 1 0,-3-1 0 16,-3-3-12-16,3-4-2 0,-6 4-1 0,3-2 0 15,0-3 1-15,0 3 0 0,-3-8 0 0,3 5 0 16,3-8-24-16,3-5-8 0,0 0 0 0,0 0 0 16,0 0 0-16,0 0 0 0,0 0 0 0,-6 0 0 15,3-5 11-15,-2-3-11 0,2-5 12 0,3 2-12 0,3-2 13 16,0-3-4-16,-6 0-1 0,8 1 0 0,1-9-8 15,0 3 10-15,3-6-10 0,3 1 10 0,0-6-10 16,3-5 0-16,-3 3 0 0,6-6 0 0,0 0 0 0,0 3 0 16,2 3 0-16,-2 2 0 0,3-2 0 0,-3 7 0 15,3 9 0-15,-6-1 0 0,0 6 0 0,-1 0 0 16,1 5 0-16,0 8 0 0,-3 0 0 0,3 8-9 16,-3-3 9-16,0 8 0 0,0 3 0 0,3 3 0 15,-7 4 0-15,1-2 0 0,-3 6 0 0,0-3 0 16,-3 2 0-16,0 3 0 0,0-2 8 0,0-1 0 15,0-2-8-15,-3 3 12 0,0-9 4 0,0 3 1 16,-3 3 0-16,3-11 0 0,0 3 3 0,-3 3 1 0,0-6 0 16,3-5 0-16,-3 2-21 0,3 4 0 0,-3-9 0 0,3-5 0 15,0 0 11-15,0 0-3 0,0 0 0 0,0 0 0 16,0 0-8-16,0 0 0 0,0 0 9 0,-3-5-9 16,0-3 14-16,3 2-2 0,0-7 0 0,3 0 0 15,0-6-12-15,0 1 0 0,0-3 0 0,6 0 0 16,-3-9 11-16,3 1-11 0,3-2 12 15,0-1-12-15,-3-3 0 0,6 6 0 0,0 0 0 0,2-3-12 16,1 11 12-16,-3-2 0 0,0 9 0 0,-3 1 0 16,0 5 0-16,0 3 0 0,-3 5 0 0,-9 0 0 15,6 8-8-15,3 2 8 0,0 4 0 0,-4 4-9 16,-2 3 9-16,0-2 0 0,0 7 0 0,0-7 0 16,0 7 0-16,0-5 0 0,0 6 0 0,0-9 0 0,-3 9 0 0,3-9 0 15,-3 9 0-15,3-6 0 16,-3-3-84-16,3 1-17 0,-3 2-4 0,0-8-589 15,6 6-118-15</inkml:trace>
  <inkml:trace contextRef="#ctx0" brushRef="#br0" timeOffset="3797.0988">7187 971 979 0,'-12'-5'87'0,"12"5"-70"0,6-3-17 0,-6 3 0 16,-9-5 144-16,9 5 24 0,0 0 6 0,6 0 1 15,-6 0-78-15,0 5-15 0,-3 3-3 0,3 5-1 16,9-5-29-16,-3 5-5 0,-9 6-2 0,3 5 0 15,6-3-8-15,-6 5-2 0,-6 1 0 0,6-3 0 16,3 2-3-16,6 1-1 0,0-6 0 0,6 0 0 16,-6-3-16-16,0 1-4 0,0-1-8 0,3-4 12 15,-3-1 3-15,3-5 0 0,-1 0 0 0,1-3 0 16,-3 0 8-16,3-5 1 0,0 0 1 0,-3 0 0 16,0-8 11-16,3 3 1 0,0-5 1 0,-3 2 0 0,3-6-6 15,-1 1-2-15,1 0 0 0,0 0 0 0,3-8-6 16,0 2-2-16,-3-5 0 0,3 3 0 0,0-5-10 0,0-1-3 15,-6 1 0-15,2-1 0 0,1 3-9 0,-6 3 0 16,3-3 0-16,-6 3 8 0,3 0-8 0,-3 3 0 16,-3 4 0-16,0-4-11 15,0 5-124-15,0 5-25 0,-3 2-4 0</inkml:trace>
  <inkml:trace contextRef="#ctx0" brushRef="#br0" timeOffset="4132.2558">8134 873 1209 0,'12'-13'108'0,"-9"2"-87"0,0 3-21 0,0 0 0 0,0-5 92 0,-3 8 13 0,0-3 3 0,0-3 1 15,-3 3 7-15,3 8 2 0,-6 0 0 0,0-7 0 16,-3 7-75-16,0 0-15 0,0 0-4 0,-3 7 0 16,-6 1 12-16,0 6 1 0,6 4 1 0,-2 1 0 15,-1 2-22-15,3 5-4 0,-6 6 0 0,3-5-1 16,3 4 13-16,3 4 2 0,-3-4 1 0,6 1 0 16,0-5-6-16,6 4-1 0,-3-9 0 0,3 1 0 0,3-1-11 15,0-4-9-15,0-2 12 0,3 0-12 0,0-3 8 16,0 0-8-16,3-5 0 0,3 0 0 15,0-3-96-15,3 1-25 0,0-6-6 0</inkml:trace>
  <inkml:trace contextRef="#ctx0" brushRef="#br0" timeOffset="4599.7656">8643 344 1152 0,'3'-13'102'0,"-3"7"-82"16,-3-1-20-16,3 7 0 0,0 0 170 0,0 0 30 16,0 0 5-16,6 7 2 0,-3-1-154 0,0 7-30 15,0-5-7-15,0 5 0 0,0 6 22 0,0-1 5 16,0 9 1-16,0-1 0 0,-3 6 1 0,-3 8 1 16,0-6 0-16,3 11 0 0,-3-5-15 0,-3 5-3 15,0 2-1-15,-3 17 0 0,0-11 10 0,0-3 3 16,0 3 0-16,3 0 0 0,0-8-17 0,0-6-3 0,3-4-1 15,3-3 0-15,0-1-19 0,-3-4 10 0,6-9-10 0,-3-5 8 16,6 1 3-16,-6-1 0 0,0-8 0 0,0 3 0 16,0-8 8-16,0 0 1 0,0 0 1 0,0 0 0 15,9-5-6-15,-3 2-2 0,0-7 0 0,0 2 0 16,0-6-4-16,-3 1-1 0,6 0 0 0,-3-5 0 16,0-1-8-16,0-2 0 0,6 0 0 0,-4 2 0 15,4-5 0-15,3 3 0 0,0-3 0 0,0 3 0 16,0 0 0-16,0-3 0 0,-3 8 0 0,3-2 0 15,-3 5 0-15,2-1 0 0,-5 1 0 0,0 8 0 0,-6-3 0 16,3 8 0-16,6 0 0 0,-3 0 0 0,-3 3 0 16,0 7 0-16,0-2 0 0,0 11 0 0,0-1 0 15,0-2 0-15,-6 2 0 0,6 1 8 0,3 7-8 0,0-7 12 16,-4 7-12-16,4 1 12 0,0-6-12 0,0 3 0 16,3-3 9-16,0-2-9 15,-3 2-56-15,3-3-15 0,3-5-3 16,-3 1-1109-16</inkml:trace>
  <inkml:trace contextRef="#ctx0" brushRef="#br0" timeOffset="6427.6419">10682 892 921 0,'0'-6'82'0,"3"-2"-66"15,0 3-16-15,3-8 0 0,-3 0 104 0,6-1 16 16,0 1 4-16,2 0 1 0,4 0-47 0,0-6-10 16,0 1-1-16,6-3-1 0,0 7-38 0,0-4-7 15,-1-3-1-15,1 7-1 0,3-4 21 0,-6 7 4 16,6-5 0-16,-6 6 1 0,-4 2-14 0,4 0-3 15,-6 8-1-15,-3-5 0 0,3 5-11 0,-3 5-3 16,-3 3 0-16,3 5 0 0,-3 6-1 0,-3 2-1 0,3 3 0 0,-3 10 0 16,0-2 1-16,0 7 0 0,-6 1 0 15,6 5 0-15,-3-5-12 0,0 5 0 0,0 0 9 0,0 0-9 16,0-3 0-16,0-5 8 0,-3-5-8 0,3 2 0 16,-3-7 11-16,3-6-3 0,-3 3 0 0,0-6 0 15,0-2 24-15,3 3 4 0,-6-11 0 0,3 2 1 16,3-2-15-16,-3-3-3 0,3-5-1 0,0 0 0 15,0 0 6-15,0 0 2 0,0 0 0 0,0 0 0 16,-3-5 8-16,0-3 2 0,0 3 0 0,3-8 0 16,0-1-12-16,0 1-1 0,0-5-1 0,0-4 0 15,3-1-10-15,3-4-3 0,-3-2 0 0,3-8 0 0,3-3-9 16,-3 1 0-16,9-6 0 0,-1 0 8 0,1 0 6 16,3 2 1-16,0 6 0 0,3 3 0 15,-3 8-36-15,3-4-7 0,-1 9-2 0,-2 0 0 16,3 8 30-16,0 0 0 0,0 7 0 0,0 1 0 0,-1 2 0 0,-2 11-9 15,0 0 9-15,0 11-8 0,0-6 8 0,-3 6-13 16,-3 2 5-16,0 5 8 0,-3 1-10 0,2 4 10 16,-2-7 0-16,-3 11-9 0,0-4 9 0,-3-4 0 15,0 5 0-15,-3-3 0 0,3 2 0 0,-3 1 0 16,-3-5 0-16,3-1 0 0,0-2 0 0,0 2 0 16,0-4 0-16,-3-4 0 0,0-5 0 0,3 0 0 15,-3 1 0-15,3-9 0 0,-3 8 0 0,3-10 0 16,0-3 0-16,0 0 8 0,0 0-8 0,0 0 8 15,0 0-8-15,0 0 8 0,-3-3 1 0,0-2 1 0,3-3 0 16,0-8 0-16,0 3-10 0,0-3 12 0,3-8-12 16,0-2 12-16,0-1-12 0,0-4 0 0,3-4 9 0,0-2-9 15,0-5 0-15,6 2 0 0,0-2 0 0,6 2 8 16,-3 6-8-16,3-3 0 0,-1 8 0 0,4 5 0 16,0 3 0-16,-3 2 0 0,-6 6-8 0,3 5 8 15,0 3-12-15,-3 5 2 0,-4 5 1 0,1 3 0 16,0 5 9-16,0 6 0 0,-6-4 0 0,3 9 0 15,-3-5 0-15,-3 7 0 0,3-5 0 0,0 11 0 16,-3-11 0-16,3 6 0 0,3 5 0 0,0-9 0 16,0 6 0-16,3 3 0 0,-3-5 0 0,3 4 0 15,0 1-92-15,0-5-17 16,0-1-3-16</inkml:trace>
  <inkml:trace contextRef="#ctx0" brushRef="#br0" timeOffset="6834.0476">12289 1117 1558 0,'0'0'34'0,"0"0"7"0,0 0 2 0,9-3 1 0,3 3-35 16,-3-5-9-16,6-1 0 0,-3 4 0 0,3-4 55 0,-1-2 9 15,1-5 1-15,0 8 1 0,3-8-14 0,3-1-4 16,-3 1 0-16,-3 0 0 0,5 0-16 0,-2-6-3 0,3 6-1 0,0-5 0 15,-3 4-3-15,0-7-1 0,-3 8 0 0,2-6 0 16,-5 1 10-16,0 5 2 0,-3-9 0 16,0 4 0-16,-3 5-16 0,-3-6-4 0,-3 3 0 15,-3-2 0-15,-3 5-6 0,0-6-2 0,0 6 0 16,-6 0 0-16,-3-6-8 0,4 11 8 0,-1-2-8 0,-3 7 8 16,-3-2-8-16,3 5 0 0,6 5-12 15,-3 3 12-15,-3 5-10 0,3 6 10 0,0-1 0 0,1 3-9 16,2 6 9-16,-3-3-8 0,3 2 8 0,0 0-8 15,3 6 8-15,-3-5 0 0,3-1 0 0,0 9 0 16,-3-4 0-16,0-4 0 0,3 4 10 0,3 1-10 16,3-5 8-16,-3 2-8 0,3-3 0 0,0 3 9 15,6-2-9-15,-3-1 8 0,3-7-8 0,-3 2 8 0,3-3-8 16,3-4-17-16,0-1 4 0,3 0-687 16,0 0-136-16</inkml:trace>
  <inkml:trace contextRef="#ctx0" brushRef="#br0" timeOffset="7460.2281">13018 865 1612 0,'3'-10'144'0,"-3"4"-116"16,6 4-28-16,0-4 0 0,3 6 38 0,-3 0 2 15,0 0 0-15,3 0 0 0,-3 6 4 0,0-4 2 0,6 9 0 16,-3 2 0-16,-3 6-17 0,0-3-3 15,0 2-1-15,0 9 0 0,0-4 3 0,-1 4 0 16,-2 2 0-16,3 0 0 0,-3 0 13 0,0 3 3 16,0-8 1-16,0 5 0 0,-6-5-12 0,3-3-2 15,0-3-1-15,-3-2 0 0,0 0 4 0,0-3 1 0,0 0 0 16,0-5 0-16,0 0-18 0,-2 3-3 0,2-8-1 0,0 2 0 16,3 0-1-16,0-5 0 0,0 0 0 0,0 0 0 15,0 0 15-15,0 0 2 0,0 0 1 0,0-5 0 16,0-3-6-16,3-3 0 0,0 3-1 0,2-5 0 15,-2 0-15-15,6 0-8 0,0-8 8 0,0 2-8 16,3 1 0-16,0-9 0 0,0 1 0 0,6-1 0 16,0 1 11-16,-3-1-3 0,5-2 0 0,1 8 0 15,0-6 4-15,0 9 1 0,-3 2 0 0,3 6 0 16,-4-4-24-16,1 6-5 0,0 8 0 0,-3 0-1 0,-3 8 5 16,0 0 0-16,0 8 1 0,-6 0 0 0,0 8 11 15,0-3-10-15,0 3 10 0,-3 2-10 0,0 1 10 0,0-6 0 16,-3 3 0-16,0-3-8 0,0-3 8 0,2 4 0 15,1-4 0-15,-3-5 0 0,3 0 0 0,-3-5 0 16,3 3 0-16,0-3 0 0,-3-8 11 0,0 0-3 16,0 0 0-16,0 0 0 0,6 0-8 0,-3 0 0 15,3-5 0-15,0 2 0 0,0-10 0 0,0 2 8 16,-3-2-8-16,6 0 8 0,0-8 0 0,3 2 0 16,-3-7 0-16,6-6 0 0,0 5-8 0,-1-7 0 15,7 5 0-15,0 0 0 0,0 2 0 0,-3 4 0 16,3-4 0-16,-3 9 0 0,-4 2 0 0,1 2 0 15,-3 9 0-15,0-3 0 0,0 3 0 0,-6 0-11 16,3 5 3-16,-9 0 0 0,6 5 8 0,0 0 0 16,-3 8 0-16,3-5 0 0,-3 11 15 0,-3-3 5 0,3 8 0 15,0-6 1 1,-3 3-37-16,3 6-8 0,0-1-2 0,0 1 0 0,0 4 6 0,0-4 0 0,-3 5 1 16,3-1-795-16,-3-4-159 0</inkml:trace>
  <inkml:trace contextRef="#ctx0" brushRef="#br0" timeOffset="7822.8666">14480 865 1209 0,'0'0'108'0,"0"-5"-87"0,0 5-21 0,0 0 0 0,0 0 106 0,-3-5 17 15,-3 5 3-15,0 5 1 0,0 0-63 0,0 3-13 16,-6 5-3-16,3 1 0 0,3-1 4 0,-6 5 0 15,0 4 0-15,4-4 0 0,-1 8-36 0,0-7-6 16,3 7-2-16,0-4 0 0,0 1-8 0,3-1 0 16,3-1 0-16,0-3-11 0,0 1 11 0,3-6 0 15,0 0 0-15,6 1 0 0,0-9 0 0,0 3 14 16,2-3-3-16,4-5-1 0,0 0 13 0,6 0 2 16,-3-5 1-16,3-3 0 0,0-3 7 0,-1 3 2 15,-2-5 0-15,0 0 0 0,-3 0 14 0,0-1 3 16,-3 1 1-16,0-5 0 0,-3-1-23 0,0 3-5 15,-6 0-1-15,3 0 0 0,-3 3 13 0,-3-5 3 16,-3 4 0-16,0-4 0 0,0 5-23 0,0 5-4 16,-3-5-1-16,-6 7 0 0,3-2-3 0,-6 3-1 15,-3 0 0-15,0 10 0 0,0 0-8 0,1 3-12 0,-4-2 2 16,0 7 1 0,0 0-144-16,6 6-29 0,-3 2-6 0</inkml:trace>
  <inkml:trace contextRef="#ctx0" brushRef="#br0" timeOffset="8166.1873">14897 730 1954 0,'6'-8'43'0,"-1"8"9"0,4-5 1 0,-9 5 3 0,0 0-45 0,9 0-11 16,0 5 0-16,3 3 0 0,-3 0 21 0,0 5 3 15,0 3 0-15,-3 0 0 0,0 3 12 0,-3-1 4 16,0 3 0-16,0 3 0 0,-3 3-4 0,3-6-1 16,-3-3 0-16,3 4 0 0,0-4-3 0,-3 1 0 15,6-6 0-15,-3 0 0 0,0 0 4 0,0-5 0 16,0-3 0-16,-3-5 0 0,0 0 15 0,0 0 3 16,0 0 1-16,0 0 0 0,9 0-3 0,-4 0-1 15,4-5 0-15,-3 0 0 0,0 2-18 0,3-7-3 16,-3 2-1-16,3-6 0 0,-3 1-16 0,3 0-3 15,-3 0-1-15,6-6 0 0,0 6-9 0,0 0 0 16,3-6 0-16,-1 3 0 16,4-2-41-16,0 5-11 0,-3-1-1 0</inkml:trace>
  <inkml:trace contextRef="#ctx0" brushRef="#br0" timeOffset="8736.4049">15697 619 1152 0,'0'0'102'16,"6"0"-82"-16,-6 0-20 0,9-5 0 16,0 10 134-16,-9-5 22 0,0 0 5 0,0 8 1 15,3 11-90-15,-6-6-17 0,0 5-4 0,0 1-1 16,-3-3 11-16,0 8 3 0,0-3 0 0,0 3 0 16,0-3-42-16,-3-3-8 0,1 9-2 0,-1-1 0 15,3-5 3-15,3 3 0 0,0-8 0 0,0 3 0 0,3-6-15 0,3-3 11 16,-3-10-11-16,0 0 10 0,0 0 3 0,0 0 1 15,9 3 0-15,0-3 0 0,-1 0 13 0,-2-3 2 16,3-2 1-16,0-3 0 16,3 3-10-16,6-8-3 0,0-1 0 0,0 1 0 15,0 0 24-15,2 0 5 0,1-6 1 0,6 6 0 0,0-6-38 0,-3 6-9 16,-3 0 0-16,-1 0 0 0,-2-1-14 0,0 1-5 16,0 5-1-16,-3-2 0 0,0 2 20 0,0 2 0 15,-1-1 0-15,1 1 0 0,-3 1 0 0,0 2 0 16,0 3 0-16,-3 0 0 0,0 0-9 0,-3 3 9 15,3 2 0-15,-9-5-9 0,6 13 9 0,3 1 0 16,-6-1 0-16,3 5 0 0,-3 1-9 0,0 2 9 16,-3 0-10-16,-3 8 10 0,3 1 0 0,-3 1 0 15,-3 6 8-15,0 3-8 0,0-6 20 0,-3 6-4 16,0 0 0-16,-3 2 0 0,-3-2-6 0,0-8-2 0,3 7 0 0,-3-4 0 16,1-4 3-16,-1 1 0 0,-3-5 0 0,-3 2 0 15,0 0 1-15,0-3 0 0,-3 1 0 0,-2-1 0 16,-1-5-2-16,3 3 0 0,3-11 0 0,3 1 0 15,1-9-1-15,2 3 0 0,0-8 0 0,3 2 0 16,3-4 11-16,0 2 1 0,3-5 1 16,0-1 0-16,0-2 32 0,6 0 6 0,0-10 2 0,6-3 0 15,3-3-32-15,9 3-6 0,3-6-2 0,3 1 0 16,5-1-22-16,7 4 9 0,-3-4-9 0,5 3 0 16,-2 0-12-16,0 1-8 0,3 1-3 0,2-1 0 15,-2 4 23-15,0-2 18 0,2 2-3 0,1-2-1 16,0 0-141-16,-7 3-28 0,-2-1-5 0</inkml:trace>
  <inkml:trace contextRef="#ctx0" brushRef="#br0" timeOffset="11079.6746">18010 815 345 0,'18'-8'15'0,"-9"8"4"0,-6-5-19 0,-3 5 0 15,3-8 0-15,3 8 0 0,-3-6 134 0,0-1 23 16,-3 7 5-16,0 0 1 0,0-6-59 0,0 6-11 16,3-8-2-16,-3 8-1 0,0 0-18 0,0 0-4 15,0 0-1-15,0 0 0 0,0 0-54 0,0 0-13 16,0 0 0-16,0 0 0 0,-6 8 47 0,0-2 6 15,0 1 2-15,3 7 0 0,0-1-22 0,-3 0-4 16,0 6-1-16,0-1 0 0,-3 3-7 0,3 6-1 16,0-1-1-16,-6 11 0 0,3-8-3 0,3 8 0 15,-3-10 0-15,6 5 0 0,1-11-4 0,-4 3-2 16,3-3 0-16,3-3 0 0,0-2 13 0,3 3 2 16,-3-6 1-16,6-2 0 0,-4-4-10 0,1-1-1 15,3 2-1-15,3-3 0 0,-3-5 8 0,3 0 2 16,6 0 0-16,-3-5 0 0,3-3 11 0,0 2 2 15,3-1 1-15,-1-4 0 0,1-2-21 0,3 0-4 16,0-6-1-16,0 3 0 0,0-8 8 0,3 3 2 0,-1-3 0 16,4 3 0-16,-3-5-13 0,3-1-9 0,0 1 12 0,2 2-12 15,4 3 0-15,0-3-16 0,-1 8 2 16,4-8 0-16,-6 8 14 0,0-2 0 0,-3 5 0 0,-4 2 0 16,1 3 0-16,-9 3 0 0,0 2 0 0,-3 3 0 15,0 0 0-15,-6 3 0 0,0 2 0 0,-3 3 0 16,-3 3 0-16,3-3 0 0,-6 5 0 0,3 0 0 15,-3 0 0-15,0 1-9 0,0-1 9 0,0 5 0 16,-3-10 0-16,0 8 0 0,-3-8 0 0,3 5 0 16,-3-7 12-16,-6 7-1 0,0-5-1 0,-3 5 0 0,1-8 2 15,-1 8 1-15,0-7 0 0,-3 2 0 0,-3 5-13 0,3-8 11 16,0 3-11-16,1 5 10 16,-4-7-105-16,0 7-21 0,-3-10-4 15</inkml:trace>
  <inkml:trace contextRef="#ctx0" brushRef="#br0" timeOffset="11209.7828">18189 389 1645 0,'6'-13'36'0,"0"2"7"0,2 3 1 0,7 3 4 0,0-3-39 0,0 3-9 16,0 5 0-16</inkml:trace>
  <inkml:trace contextRef="#ctx0" brushRef="#br0" timeOffset="13136.8643">19632 823 806 0,'0'0'36'0,"0"-8"7"0,0 0-35 0,0 3-8 16,3-3 0-16,-3 2 0 0,6-1 104 0,-3 1 20 15,-3-7 3-15,6 8 1 0,-3-3-52 0,3 2-9 16,0-1-3-16,3 1 0 0,0-2-51 0,0 3-13 15,3 0 0-15,0 2 0 0,0 3 54 0,-4-5 8 0,4 5 2 0,0 5 0 16,0-2-52-16,0 2-12 0,0 8 0 0,0 0 0 16,-3 6 0-16,-3 7 0 15,3-4 0-15,-3 9 0 0,-6 1 0 0,0 3 0 0,-3 2 0 16,0-6 0-16,0 9 44 0,-3-6 5 0,0 3 2 0,3-7 0 16,-3-1-25-16,3-3-5 0,0 1-1 0,-3-6 0 15,3-3 3-15,0-5 0 0,3 1 0 0,-3-1 0 16,3-5 0-16,0 2 0 0,-3-7 0 0,3-3 0 15,-3 5 5-15,3-5 2 0,0 0 0 0,0 0 0 16,0 0 2-16,0 0 0 0,-3-5 0 0,0 2 0 16,3-2 6-16,0-8 2 0,-3 5 0 0,3-8 0 15,0 0-20-15,0-2-3 0,0-1-1 0,0-2 0 16,3-5-6-16,3-1-2 0,-3-5 0 0,6-2 0 16,0 2-8-16,3 6 0 0,3-6 0 0,6 6 0 0,-4-1 0 15,7 1 0-15,-3 2 0 0,6 3 0 0,-6 2-8 16,3 6 8-16,-1 0-10 0,-2-1 10 0,0 7-11 15,0 1 11-15,0-2-12 0,-3 8 12 0,-1-5-10 0,-2 5 10 16,0 5-8-16,-3-2 8 0,-3 8-12 16,3-4 4-16,-3 1 0 0,0 6 0 0,-6 4 8 0,0 1-12 15,0-1 12-15,0 3-12 0,-3 1 12 0,0 4-8 16,0 3 8-16,0-2-8 0,0-1 8 0,0 0 0 16,0 1 0-16,0-1 0 0,0 1 0 0,0-9 0 15,3 1 0-15,0 2 0 0,0-2 0 0,-3-6 0 16,3 0 0-16,0 0 0 0,0-5 0 0,2 0 0 15,-2 3 0-15,-3-11 8 0,3 5-8 0,-3-5 0 16,6 0 8-16,3 8-8 0,-3-8 0 0,0 0 9 16,6 0-9-16,-3-5 0 0,3 2-13 0,0-2-10 15,0-1-1-15,3 1-1 0,0 2 42 0,-1-7 9 0,1 2 2 0,3 0 0 16,3-3-28-16,0 4 0 0,-3-7 8 0,3 1-8 16,-4 0 0-16,1 0 0 0,0-1 0 0,0-4 0 31,-3 5-21-31,0-1-7 0,-3 1 0 0,-3-5-1 0,2-1 74 0,-2 3 15 0,-3-2 4 0,0-1 0 15,3 3-77-15,-3-2-15 16,-3-1-4-16,0 1 0 0,0 2 52 0,0-3 9 0,-3 6 3 0,3 0 0 16,-3 0-52-16,0-1-11 15,0 4-1-15,0 2-1 0,0-5 24 0,0 5 9 0,0 2 0 0,0 1-9 16,0 3 9-16,0-4 0 0,0 6 0 0,0 0-8 16,-3-5 8-16,3 2-8 0,0 3 8 0,0 0-8 0,-6-5-12 15,6 5-1-15,-9 0-1 0,3 5 0 0,0-5 22 16,0 0 0-16,-3 0 0 0,3 3 0 0,-2 2 0 0,2-5 0 15,-3 6 0-15,3-4 0 0,-3 3 0 0,3 1 0 16,0 2 0-16,0 0 0 0,0 2 0 0,3 3 0 16,-3 3 0-16,6 8 0 0,-3-5 0 0,0 2 0 15,3 0 0-15,0 3 0 0,0 2 0 0,0-5 0 16,0 3 0-16,3 3 0 0,-3-9 0 0,3 3 0 16,-3-2 0-16,0-6 8 0,3 3-8 0,0-3 0 15,-3 3 9-15,3-3-9 0,3-5 8 0,-3 0-8 16,6 3 8-16,0-3-8 15,3-3-31-15,3-2-10 0,2 2-3 0,1-5 0 16,3 5-192-16,3-10-38 0</inkml:trace>
  <inkml:trace contextRef="#ctx0" brushRef="#br0" timeOffset="13729.2822">20683 1212 806 0,'0'0'36'0,"0"0"7"0,0 0-35 16,0 0-8-16,0 0 0 0,0 0 0 0,0 0 104 0,0 0 20 15,0 0 3-15,0 0 1 0,0 0-52 0,0 0-9 16,0 0-3-16,0 0 0 0,6-5-48 0,0 5-16 16,3-8 8-16,0 8-8 0,3-6 0 0,0-2 0 15,-1-2 8-15,10 2-8 0,0 0 10 0,-3 3-2 16,-6-9 0-16,0 4 0 0,0 2 8 0,0 0 2 15,3-5 0-15,-1 2 0 0,-5 3 15 0,0-5 3 16,3 0 1-16,0-1 0 0,-3 1 2 0,0 0 0 16,-3-6 0-16,3 6 0 0,-3 0-11 0,3 0-1 15,-6 2-1-15,3-2 0 0,0 5 0 0,-3-5 0 0,-3 5 0 16,0-5 0-16,3 7-11 0,-3-2-3 0,0-2 0 0,-3 2 0 16,3 3-12-16,-3-3 0 0,0 2 0 15,0 1 0-15,-3 2 0 0,3 3 0 0,3 0 0 16,-6-5 0-16,3 5 20 0,-6 0 0 0,0 5 1 0,0 3 0 15,-3-2-21-15,0 2 0 0,-3 2 0 0,0 3-12 16,4 1 12-16,-4 2 9 0,0 2-1 0,0 1-8 16,0-6 9-16,3 5-9 0,0-2 0 0,3 3 9 15,0-1-9-15,3-2 0 0,0 3 0 0,6-1 8 16,0 1-8-16,0-3 0 0,9 2 0 0,0 1 0 16,3-6-9-16,3 0-7 0,0 6-2 0,6-6 0 15,3 0-131-15,2-5-27 0,-5 0-4 0</inkml:trace>
  <inkml:trace contextRef="#ctx0" brushRef="#br0" timeOffset="14522.7864">21659 926 1497 0,'15'-13'66'0,"-15"13"14"0,-3-13-64 15,6 5-16-15,0 2 0 0,-3-7 0 0,-3 5 82 0,0 3 13 16,-3 0 2-16,3-3 1 0,0 2-39 0,-3 6-8 15,-6-5-2-15,4 2 0 0,-1 3-22 0,0 0-5 16,-3 0-1-16,0 8 0 0,-3-2-21 0,0 2 9 16,0-3-9-16,-6 8 0 0,1 0 0 0,2 6 0 15,3 2 0-15,-6-2 0 0,-3-1 0 0,3 3 0 16,0 6 0-16,4-1 0 0,2-2 0 0,0 2 0 16,3 1 0-16,3-1-9 0,0-7 9 0,3 2 0 0,-3-2 0 15,3-6 0-15,0 0 0 0,6-5 0 0,3 0 10 16,0 2-10-16,-3-7 25 0,6 0-1 0,3-3 0 0,3 0 0 15,0 0 10-15,3-3 2 0,0 0 0 0,3-2 0 16,-1 0-16-16,1-3-4 0,0 0 0 0,3-3 0 16,-3-2-5-16,0 0-2 0,-3-3 0 0,2-2 0 15,1-1 6-15,0-7 1 0,0-1 0 0,0-7 0 16,3 5-8-16,0 0-8 0,2-3 11 0,1-5-11 16,-3 2 8-16,3 4-8 0,0-4 0 0,5-2 0 15,-8 3 0-15,3 2 0 0,-3 6 0 0,-3-6 0 0,0 5-15 16,-6 6-6-16,-1 3-2 0,-2-3 0 0,0 2 23 15,0 0 0-15,0 6 0 0,0-5 0 0,-3 10 9 0,0-5 7 16,-3-1 0-16,3 9 1 0,-3-3-27 0,-3 8-6 16,0 0 0-16,0 0-1 0,0 0 17 0,0 0 0 15,0 0 0-15,0 0 0 0,-6 0 0 0,-3 8 0 16,0 3 0-16,0 2 0 0,0 8-9 0,0 5 9 16,0 1-13-16,0-1 5 0,0 6 8 0,1 0 0 15,-1 0-9-15,0 7 9 0,0 1 0 0,0 0 0 16,9-6 0-16,0 3 0 0,0-10 0 0,6 4 0 15,0-4-9-15,0-1 9 0,6-7 0 0,0 2 0 16,-4-3 0-16,4-2 0 0,0-5 8 0,6 2 0 16,-3-8-8-16,0-2 12 0,0-3 4 0,3-3 0 15,-1-2 0-15,-2-3 0 0,0-2 12 0,0-4 2 16,0 1 1-16,-3-5 0 0,3-4 9 0,-3 1 3 0,-3-2 0 16,3 1 0-16,-1-4-15 0,-2-1-4 0,0 9 0 15,-3-9 0-15,0 9-12 0,-3-3-4 0,3 2 0 16,-6 6 0-16,0 0-8 0,0 2 0 0,0 3 9 0,0 0-9 15,-3 3 0-15,0-3 0 0,0 8 0 16,3 0 0-16,0 0 0 0,-6 0-8 0,-6 3 8 0,0 2-8 16,-5 3 8-16,2 3-10 0,-3 2 10 0,0 5-10 15,0-4 22-15,0-1 4 0,0 3 0 0,1 2 1 16,2 1-17-16,3-1 0 0,0-2 0 0,0 3 0 16,3 2-11-16,3-3-5 0,3 1-2 0,0-1 0 15,0 3 18-15,3-7 0 0,0 4 0 0,3 1 0 16,3 2 0-16,0-3 8 0,3-2-8 0,0 3 0 0,3-1 0 15,6-2 0-15,-3 0 0 0,2 0 0 16,4 3-113-16,0-6-26 0,6 0-5 0</inkml:trace>
  <inkml:trace contextRef="#ctx0" brushRef="#br0" timeOffset="15988.8533">22686 1042 1170 0,'0'0'25'0,"0"0"6"0,0 0 1 0,0 0 1 0,0-5-33 0,-3-3 0 0,3-2 0 0,0 2 0 16,3 0 28-16,-3 2 0 15,0-1-1-15,0 1 0 0,0 1 19 0,0 2 4 0,-3-2 1 0,-3 0 0 16,3 2-11-16,-3 3-1 0,0-5-1 0,0 5 0 15,-2 0 1-15,-1 0 0 0,-3 0 0 0,0-5 0 16,0 10-22-16,0-10-4 0,-3 5-1 0,0 5 0 16,-3-5 5-16,1 5 1 0,-1-2 0 0,3 7 0 15,-3-2-6-15,3 5 0 0,-3 1-1 0,0-1 0 16,3 0-11-16,1-2 0 0,-1 5 0 0,3 2 0 16,0 1 0-16,0-6 0 0,3 0 0 0,3 3 0 15,0 0 0-15,6-3 8 0,-3 0-8 0,3 1 8 16,3-1-8-16,-3-5 12 0,0 5-12 0,12-8 12 0,-6 1 0 15,3 1 1-15,3-7 0 0,0 6 0 16,0-6-13-16,2 0 0 0,-2 0 0 0,0 0 0 0,0-6 16 16,0 6 1-16,0-7 0 0,0 1 0 0,0 1 4 0,0-8 1 15,3 5 0-15,0-5 0 0,-1-6 14 16,4 6 2-16,0-11 1 0,3 3 0 0,-3 0-18 0,3-3-3 16,-4-3-1-16,4 1 0 0,0-1-7 0,3-7-2 15,-6 5 0-15,3 0 0 0,-3-3-8 0,-1-5 12 16,1 3-12-16,0-1 12 0,-3-2 5 0,-3 11 2 15,0-9 0-15,0 4 0 0,-3-6-32 0,3 8-7 16,-1-3 0-16,-2 5-1 0,0 3 33 0,6-2 8 16,-9 5 0-16,6-3 1 0,-3 8-21 0,0-2 0 15,-9 4 0-15,9 1 0 16,-3 0-16-16,-3 8-8 0,0-9-2 0,3 7 0 16,-6 7-10-16,0 0-1 0,3-6-1 0,-3 6 0 0,0 0 38 0,0 0 0 15,0 0 0-15,0 0 0 0,0 0 0 0,-9 0 0 16,6 0 0-16,-3 6 0 0,-6 1 0 0,3 7 0 15,-6-1 0-15,0 0 0 0,0 0 0 0,0 6 0 0,1 7 0 16,-4 1 0-16,6 5 0 0,-6 7 0 0,3 1 0 0,-3-3 0 16,0 3 0-16,-2-1 0 0,8 1 0 0,-9 5 0 15,3 0 0-15,6-3 0 0,-3-5 0 0,3 3 0 16,0-8 0-16,6 0 0 0,-3 2 0 0,3-2 0 16,1-1 0-16,2-4 0 0,-3 2 0 0,3 0 0 15,3-2-110-15,0-6-14 16,-3 13-4-16,0-10 0 0</inkml:trace>
  <inkml:trace contextRef="#ctx0" brushRef="#br0" timeOffset="16508.611">23395 847 1450 0,'0'-19'64'0,"0"11"14"0,0 3-62 0,0-8-16 0,3-1 0 0,0 7 0 16,0-7 64-16,0 4 11 0,3-4 1 0,-1 1 1 15,1 0-27-15,3 5-6 0,-6-2 0 0,9 2-1 16,-3 0-35-16,3 2-8 0,6-2 0 0,0 8 0 16,3-5 19-16,-1 0 1 15,4 5 1-15,0 0 0 0,3 0-35 0,-3 0-7 0,2 5-2 0,-2 0 0 16,-3-5 23-16,0 3 0 0,-6 2 0 0,3 1 0 15,-6-4 0-15,-3 4 0 0,2-1 0 0,-2-5 0 16,-9 8-11-16,9-3 11 0,-9-5-8 0,-3 8 8 16,-3 0 0-16,6 3 12 0,-9 2 0 0,-2 0-1 0,-4 0 23 15,0 6 5-15,-6-6 1 0,3 8 0 0,-3 0-16 16,-3 3-4-16,1 3 0 0,-1-1 0 0,3 1-12 0,-3-4-8 16,3 4 8-16,3 7-8 0,1-7 8 0,-4 4-8 15,6-4 10-15,0 5-10 0,3-6 16 0,-3 1-4 16,0-1 0-16,6-2 0 15,-3 5-135-15,1-5-27 0</inkml:trace>
  <inkml:trace contextRef="#ctx0" brushRef="#br0" timeOffset="16666.6956">23558 1733 2070 0,'0'0'92'0,"0"0"18"0,0 0-88 0,0 0-22 0,0 0 0 0,0 8 0 15,0-5 68-15,0 2 8 16,0-5 3-16,0 5 0 0,0-5-50 0,6 5-9 0,-3 3-3 0,-3-2 0 31,0-6-89-31,0 13-17 0,-9-5-4 0</inkml:trace>
  <inkml:trace contextRef="#ctx0" brushRef="#br0" timeOffset="27263.4988">4208 3445 57 0,'0'0'0'0,"0"0"0"16,0 0 0-16,0 0 0 0,0 0 140 0,0 0 22 15,0 0 5-15,0 0 1 0,0-3-73 0,-3 1-15 16,0-4-2-16,3 6-1 0,-3-2-10 0,0-1-3 16,0-2 0-16,3 5 0 0,0 0-16 0,-3-3-4 15,0 0-1-15,0-2 0 0,0 5-7 0,3 0 0 16,-3-3-1-16,0 1 0 0,-3-1-3 0,3 3 0 0,0 0 0 16,-3 3 0-16,-3-1-20 0,0 6-12 15,3-8 12-15,-3 8-12 0,-3 0 13 0,1 3-4 0,-4-1-1 0,0 1 0 16,0 2 7-16,-3 1 1 0,0 1 0 15,0 1 0-15,0 3 14 0,4-1 3 0,-4 1 1 0,3 2 0 16,-3-5-17-16,3 5-3 0,0 0-1 0,0 0 0 16,3 3-1-16,1 0-1 0,-1 0 0 0,0 2 0 15,0-2-11-15,0 3 8 0,3-4-8 0,-3 4 8 16,3-1 1-16,0 1 0 0,0-1 0 0,0 1 0 16,0 2 15-16,1 0 2 0,-1-3 1 0,3 6 0 15,-3-3-27-15,3 6 0 0,3-4 0 0,-3 4 0 16,0-4 0-16,3 4 18 0,3-1-2 0,-3 1 0 15,3-1 2-15,0 0 0 0,0-2 0 0,3 0 0 16,-3 0-2-16,3-1 0 0,0 1 0 0,0-3 0 0,3 0-1 16,-3-2-1-16,0-3 0 0,3-1 0 0,3 1-5 15,-3 0-1-15,0-5 0 0,-1 2 0 0,4 0 0 0,-3-3 0 16,3 1 0-16,0 0 0 0,0-1-8 0,3-2 10 16,-3-3-10-16,0 0 10 0,3 1-10 0,0-4 12 15,0 1-12-15,3-1 12 0,-4-4-4 0,4 2-8 16,0-3 12-16,0-2-4 0,-3 2 1 0,6-3 0 15,-6-2 0-15,3 0 0 0,2 0 1 0,4-2 0 16,-3 2 0-16,3-5 0 0,-3-1 0 0,0 1 0 16,3 0 0-16,-4-1 0 0,-2-4 3 0,3-1 1 15,0 3 0-15,-3-2 0 0,3-1 2 0,0 0 1 16,-3 1 0-16,2-3 0 0,-2-1 2 0,3 1 0 16,0 0 0-16,0-3 0 0,0 0-4 0,0-5-1 15,-4 3 0-15,4-4 0 0,-3-1 0 0,3-4 0 0,-3 1 0 16,3-1 0-16,0 1-2 0,-1-1-1 0,-2 1 0 15,3-3 0-15,-3 2-3 0,0 1 0 0,-3 2 0 16,3 0 0-16,-3 3-8 16,-3 2 8-16,0 1-8 0,-1 2 8 0,-2 0-8 0,-3 0 8 15,3 0-8-15,-3 1 8 0,0-1-8 0,3 0 10 16,-3 0-10-16,-3 0 10 0,0-2 9 0,3 2 1 0,0-3 1 0,-3 3 0 16,0 0-21-16,3 3-12 0,-3-3 2 0,0-2 0 15,3-1 10-15,-3-2 16 0,3 0-4 0,0 0-1 16,-3 0-11-16,0-6-16 0,0 3 4 0,3 1 1 15,-3-1 11-15,0 0 0 0,-3 0 0 0,3 0 0 0,-3 3 0 16,0 0 8-16,0-3-8 0,-3 0 8 0,0 6-8 16,-3-3 0-16,0 2 8 0,0-2-8 0,-2 2 0 15,-4-2 0-15,0 3 0 0,-3-1 8 0,0 1 2 16,-6-1 1-16,3 1 0 0,-2-1 0 0,-1 1-11 16,3 2 0-16,-3-3 0 0,0 1 0 0,1 4 0 0,-1-1 0 15,3 1 0-15,3 1 0 0,-3 5-12 0,3-5 1 16,0 2 1-16,4 3 0 0,-1-2-2 0,3 5-1 15,0-3 0-15,6 2 0 16,3 4-133-16,3 2-26 0,0 0-6 0</inkml:trace>
  <inkml:trace contextRef="#ctx0" brushRef="#br0" timeOffset="28134.3605">5788 3384 403 0,'0'0'17'0,"-3"-8"5"0,3 0-22 0,-3-2 0 0,0 2 0 0,0 2 0 15,3-2 135-15,0 8 22 0,0-8 5 0,0 8 1 0,-3-7-67 0,3 7-12 16,-3-8-4-16,3 8 0 16,0 0-17-16,0 0-4 0,-6-6-1 0,1 6 0 0,-1 0-21 0,-3 0-4 15,0 0-1-15,0 6 0 0,-3 2-8 0,0-3-1 16,0 3-1-16,-3 2 0 0,0 4-2 0,0 1-1 16,-2 1 0-16,2 5 0 0,-6-2 12 0,3 7 2 15,-3-2 1-15,-3 5 0 0,3 3 7 0,-2 0 2 16,2 5 0-16,0 0 0 0,-3 8-6 0,3 0-1 15,4 3 0-15,-1-3 0 0,6 2 3 0,0 1 0 16,0-1 0-16,3 1 0 0,0 2-15 0,3 1-2 16,3 1-1-16,0-1 0 0,-3-1 19 0,6 0 3 15,0-2 1-15,0 0 0 0,0-6 4 0,3 3 0 16,0 0 1-16,3 0 0 0,0 0-37 0,0 0-12 16,3-6 8-16,-3 1-8 0,0 0 10 0,0-3-2 15,-3 0 0-15,6 0 0 0,0-3-8 0,3-5 0 0,2 1 0 16,-2-4 8-16,3-7-8 0,0-1 0 0,3-2 0 15,0-5-11 1,3-6-117-16,-1-8-24 0,1-5-5 0</inkml:trace>
  <inkml:trace contextRef="#ctx0" brushRef="#br0" timeOffset="29364.4394">6473 3797 1036 0,'-3'-13'92'0,"6"5"-73"15,-3 0-19-15,0 2 0 0,3-2 21 0,0 3 1 16,-3-3 0-16,3 3 0 0,0 2 32 0,0-2 6 16,-3 5 2-16,6-3 0 0,-6 3-1 0,0 0 0 15,3-2 0-15,-3 2 0 0,0 0-26 0,0 0-6 16,0 0-1-16,0 0 0 0,0 0-8 0,3 8-3 16,0 5 0-16,-3 3 0 0,3 0 12 0,-3 7 3 15,0-1 0-15,0 4 0 0,0 1 8 0,0 4 1 16,0 1 1-16,0 0 0 0,-3 5 7 0,0 0 2 15,3 3 0-15,-3-1 0 0,3 4 1 0,-3-1 0 16,3 0 0-16,-3-2 0 0,3-3-11 0,-3 0-1 16,0-5-1-16,0-1 0 0,3 1-11 0,0-5-3 0,0-1 0 15,-3 1 0-15,3-6-12 0,0 0-2 0,-3 0-1 0,3-2 0 16,-3-3-10-16,3-1 12 0,-6-4-12 16,6 2 12-16,0-5-12 0,-3 0 10 0,0 0-10 0,0-3 10 31,3-5-38-31,-3 3-7 0,3-3-1 0,0 0-1 0,0 0-154 15,0 0-30-15,0 0-7 0</inkml:trace>
  <inkml:trace contextRef="#ctx0" brushRef="#br0" timeOffset="29789.0557">6446 3868 1220 0,'0'-16'54'0,"0"16"11"0,0-5-52 16,3 2-13-16,0-5 0 0,0 3 0 0,0-3 54 0,0 3 8 15,3-3 2-15,-3 3 0 0,-3 5-20 0,3-6-3 16,-3 6-1-16,6-5 0 0,0 0-17 0,-3 2-4 15,3-2-1-15,3 2 0 0,0 1-6 0,3-1-2 16,-7 0 0-16,10 3 0 0,0-2 5 0,3-4 1 16,3 4 0-16,3-4 0 0,0 1 9 0,5 0 3 0,4 0 0 0,-3-3 0 15,3 0-3-15,2 2 0 16,-2 1 0-16,0-3 0 0,2-2-7 0,1 2-2 0,-3 0 0 16,0 0 0-16,2 2-2 0,-5-1-1 0,0 1 0 0,0 4 0 15,-4-4-5-15,-2 1-8 0,-3-3 11 0,-3 5-11 16,3 1 0-16,-6-1 0 0,0 1 0 0,-3 2 0 15,-4 0 0-15,1 0-19 0,-3 0 3 0,-6 0 0 16,6 5-132 0,-6-5-25-16,3 5-6 0,-3 3-535 15</inkml:trace>
  <inkml:trace contextRef="#ctx0" brushRef="#br0" timeOffset="30069.1482">6738 4048 864 0,'0'0'38'0,"0"0"8"0,-9 0-37 0,9 0-9 15,0 0 0-15,0 0 0 0,0 0 123 0,0 0 22 16,0 0 5-16,0 0 1 0,0 0-63 0,0 0-13 16,0 0-3-16,9-3 0 0,3 3-16 0,3-2-4 15,-1 2-1-15,7-5 0 0,0 2-11 0,0-2-1 16,3 2-1-16,0-2 0 0,-4-1-12 0,7 4-2 15,0-4-1-15,3 1 0 0,-3 5-12 0,-1-5-3 16,1 2 0-16,-3 1 0 0,0-1-8 0,-3 3 0 16,-4-3 0-16,1 1 0 0,0 2-12 0,-3-3 1 15,0 0 1-15,0 3 0 16,-3 3-94-16,0 0-20 0,-3-1-3 0,-6 1-1 16</inkml:trace>
  <inkml:trace contextRef="#ctx0" brushRef="#br0" timeOffset="30338.3927">6628 4546 691 0,'0'0'61'0,"0"0"-49"0,-6 5-12 0,0-5 0 0,6 0 145 0,0 0 27 15,-3 5 4-15,3-5 2 0,-6 3-78 0,6-3-15 16,0 0-3-16,3 8-1 0,-3-3-27 0,6 3-6 15,-3-3 0-15,3 1-1 0,6-1-31 0,2 0-5 16,1-2-2-16,6-3 0 0,0 0 13 0,6 0 2 16,0-3 1-16,-1-2 0 0,7 0-8 0,-3-3-1 15,3 2-1-15,-4-4 0 0,-2 2-15 0,3-3 0 16,0-2-9-16,0 2 9 16,-4 1-157-16,1-1-26 0,33-18-5 0,-25 3-490 0</inkml:trace>
  <inkml:trace contextRef="#ctx0" brushRef="#br0" timeOffset="31183.8296">6089 3712 403 0,'0'0'36'16,"0"0"-36"-16,0-8 0 0,0 8 0 16,-3-5 115-16,3 5 16 0,0 0 3 0,-3-5 1 0,3 5-37 15,0-3-7-15,0 3-2 0,0 0 0 0,0 0-36 0,0 0-7 16,0 0-2-16,0 0 0 0,6-3-13 0,-6 3-3 15,0 0-1-15,0 0 0 0,6 6-3 0,0 4 0 16,-3 1 0-16,0 7 0 0,-3 3 7 0,0 3 1 16,-3 8 0-16,0-3 0 0,0 6 13 0,-3-1 3 15,0 6 1-15,3 2 0 0,-3 6 8 0,-3 2 2 16,3 3 0-16,3 0 0 0,0 0-12 0,0-1-3 16,3 1 0-16,0-2 0 0,0-4-5 0,3-2-2 15,0 3 0-15,0-3 0 0,-3-3-9 0,3-5-3 16,-3 3 0-16,0-6 0 0,-3 3-9 0,0-2-1 15,0-3-1-15,0-1 0 0,0 4-6 0,0-4 0 16,-3-4-8-16,3-1 12 0,0 1-12 0,0-3 11 16,0-3-11-16,0-3 10 15,0-4-29-15,3-1-5 0,0-5-2 0,3 0 0 16,-3-8-158-16,6-3-32 0,0-2-7 0</inkml:trace>
  <inkml:trace contextRef="#ctx0" brushRef="#br0" timeOffset="31953.6763">7899 3532 403 0,'0'-8'17'0,"0"8"5"0,0-5-22 0,-3 2 0 0,0-5 0 0,3 3 0 16,0-5 159-16,-3 4 27 0,0-2 6 0,3 3 0 15,0 0-88-15,0-3-19 0,0 5-3 0,0 3-1 16,0-5-29-16,0 5-5 0,0 0-2 0,0 0 0 16,0 0-12-16,0 0-2 0,0 0-1 0,0 0 0 15,0 0-10-15,0 0-3 0,0 0 0 0,0 8 0 16,3 2 7-16,-3 4 0 0,-3 4 1 0,3-5 0 15,3 3 14-15,-3 3 2 0,0 2 1 0,0 3 0 0,0 0 5 16,-3-1 1-16,3 4 0 0,0 2 0 0,0-3-3 0,0 3 0 16,-3 1 0-16,3 1 0 0,0 1-7 15,0 0-2-15,-3 0 0 0,3 2 0 0,0 3-3 0,-3-3-1 16,0 3 0-16,3 3 0 0,-3 0-7 0,0 2-1 16,-3-2-1-16,3-3 0 0,-3 0 1 0,-3 3 1 15,6-3 0-15,-3-3 0 0,-3-2-17 0,6 0-8 16,-3-3 0-16,0-3 8 0,3 1 0 0,0-6 0 15,0-3 0-15,0 1 0 0,0-6 0 0,0 0 0 16,3-2 0-16,0-6 0 0,0 3-8 0,0-5 12 16,0-3-12-16,0 0 12 0,0 0-3 0,0 0 0 15,0 0 0-15,0 0 0 0,0 0-9 0,0-8-12 16,0 2 2-16,0-4 1 16,0-1-135-16,3-5-28 0,3 3-4 0,-3-3-892 0</inkml:trace>
  <inkml:trace contextRef="#ctx0" brushRef="#br0" timeOffset="32527.5893">8708 4014 957 0,'0'0'42'0,"0"0"10"0,0 0-42 0,0 0-10 0,-6 0 0 0,3 0 0 16,0 0 86-16,0 0 15 0,-3 0 3 0,3 0 1 15,1 0-33-15,2 0-6 0,-6-3-2 0,6 3 0 16,0 0-16-16,0 0-3 0,0 0-1 0,0 0 0 15,0 0 0-15,0 0 0 0,0 0 0 0,0 0 0 16,0 0-3-16,0 0-1 0,0 0 0 0,8 3 0 16,4-1-25-16,0 4-6 0,3-6-1 0,3 0 0 15,3 2 22-15,3-2 4 0,2-2 1 0,7 2 0 16,6-3 3-16,-6 0 1 0,2-2 0 16,1 0 0-16,-3 0-24 0,0 2-5 0,-7-2-1 0,1-1 0 15,-3 4-9-15,-3-4 10 0,0 4-10 0,-3-1 10 16,-1 0-10-16,-2-2 8 0,0 2-8 0,-3 3 8 15,-3 0-8-15,0-2 0 0,0 2 0 0,-9 0 0 16,0 0-122-16,0 0-23 0,0 0-5 16,0 0-466-16,0 0-92 0</inkml:trace>
  <inkml:trace contextRef="#ctx0" brushRef="#br0" timeOffset="32800.5125">9092 3712 1335 0,'-9'-13'59'0,"6"13"13"0,3-3-58 0,-3 1-14 16,3-1 0-16,-3 0 0 0,0 6 73 0,3-3 12 16,0 0 3-16,0 21 0 0,-3 0-8 0,-2 6-2 15,2 4 0-15,0 4 0 0,-3-1 16 0,3 3 3 0,-3-2 1 16,3 4 0-16,0-2-34 0,-3-2-6 0,3-3-2 0,0-1 0 15,-3 1-30-15,3-3-6 0,-3 0-2 0,3 0 0 16,0-5-10-16,0 0-8 0,0 0 12 0,-3-3-12 16,3-5 0-16,-3 0-22 0,3-3 3 0,0-2-733 15,0-1-146-15</inkml:trace>
  <inkml:trace contextRef="#ctx0" brushRef="#br0" timeOffset="33584.5332">10167 3244 806 0,'-3'-27'36'0,"3"19"7"0,0-5-35 0,0 3-8 16,0-1 0-16,0 3 0 0,-3 3 114 0,3-1 21 15,0 6 4-15,0 0 1 0,0 0-38 0,0 0-7 16,0 0-2-16,0 0 0 0,3 11-42 0,0 2-9 16,0 3-2-16,0 3 0 0,0 5 21 0,3 5 4 15,-3 2 1-15,3 6 0 0,-3 0-17 0,3 8-3 16,0-5-1-16,-4 8 0 0,1-3 12 0,0 5 3 15,3 6 0-15,-3-1 0 0,3-2-16 0,-3-3-2 0,0-2-1 16,3 0 0-16,-3-6-14 0,0 0-3 0,-3-2-1 0,3 0 0 16,3-3-10-16,-6-3-1 0,0 0-1 0,3 1 0 15,-6-3-11-15,3-3 12 0,0-3-12 0,0-2 12 32,-3-3-92-32,3-2-19 0,0-3-3 0,0-6-994 0</inkml:trace>
  <inkml:trace contextRef="#ctx0" brushRef="#br0" timeOffset="34085.3808">10732 3461 1843 0,'3'-24'81'0,"0"13"18"0,-3-2-79 0,6 0-20 16,0 2 0-16,-3 1 0 0,3-1 44 0,0 3 4 15,-3 0 2-15,3 6 0 0,0-4 12 0,-6 6 2 16,6 6 1-16,0 4 0 0,3 3-53 0,-3 6-12 16,0 2 0-16,-3 8 0 0,3 6 0 0,-3 4 13 15,0-4-4-15,0 10-1 0,0 0 22 0,0 2 4 16,0 1 1-16,2-3 0 0,1 0-4 0,3-5-1 16,0-1 0-16,0-4 0 0,-3-1-14 0,3-5-4 15,0 0 0-15,-3-2 0 0,0-6 0 0,0 0 0 16,0-5 0-16,0 0 0 0,-3-3 16 0,3 3 4 15,-3-6 0-15,0 1 0 0,0-3-20 0,3 3-3 0,-3-3-1 16,0-1 0-16,3 1-8 0,-4-2 0 0,1 2 0 16,-3-8 0-16,6 2 0 0,-3 4 8 0,3-1-8 0,-6-5 8 15,9 3-8-15,-3-3 0 0,3 0 0 0,-3 0 0 16,3-3 0-16,-3-2 13 0,3-3-3 0,-3 0-1 16,6-6 3-16,-3 1 0 0,0-5 0 0,0-1 0 15,0-2 0-15,-1 0 0 0,7-6 0 0,-3-2 0 16,0-5 5-16,0 0 2 0,3-4 0 0,0-4 0 15,6-3-9-15,-6-2-2 0,-1 2 0 0,1-6 0 16,6-2-8-16,-3 3 0 0,3 5 0 0,-3 3 0 16,0 5 0-16,-1 2 0 0,-2 4 0 0,0 1 0 15,0 7 0-15,0 2 0 0,-6 2 0 0,3 6 0 0,0 0 0 16,-3-1 0-16,-3 4 0 0,2 7 0 16,1-5-172-16,-3 8-39 0,-6 0-8 15</inkml:trace>
  <inkml:trace contextRef="#ctx0" brushRef="#br0" timeOffset="34556.3343">11816 3127 1566 0,'0'0'34'0,"3"-2"7"0,3-9 2 0,-3 3 1 0,6 0-35 0,-3 0-9 0,0 0 0 16,3 0 0-16,-4-2 53 0,1 2 9 0,3 3 2 0,-6-1 0 15,3 1-26-15,-6 5-5 0,0 0-1 0,0 0 0 16,0 0 7-16,3 5 1 0,0 6 0 0,0 5 0 15,-3 2-20-15,0 6-3 0,-3 3-1 0,0 7 0 16,-3 3 36-16,3 0 6 0,-3 8 2 0,0-5 0 16,3-1 3-16,0 6 1 0,3-8 0 0,-3 11 0 15,-2-11-10-15,5 3-2 0,-3 0 0 0,0 4 0 0,3-4-28 16,0 3-7-16,0-6-1 0,0 2 0 16,0-2 20-16,-3-5 3 0,3 0 1 0,-3 0 0 0,3-3-24 15,0-3-5-15,-6 1-1 0,3-4 0 0,-3-1 0 0,3-1 0 16,3-3 0-16,-6-2 0 0,3 0-10 0,0-5 12 15,0-4-12-15,0 1 12 0,3 0-4 0,-3-5 0 16,3-3 0-16,0 0 0 16,0 0-75-16,0 0-15 0,0 0-3 0,3-5-1 15,-3-6-146-15,6-5-30 0,9-26-6 0,3 0 0 16</inkml:trace>
  <inkml:trace contextRef="#ctx0" brushRef="#br0" timeOffset="35118.3281">12489 2881 831 0,'8'-13'36'0,"-2"8"9"0,-3 0-36 0,3-3-9 16,0 2 0-16,3-2 0 0,0 3 101 0,3 0 19 15,-3 2 3-15,6 0 1 0,0 6-28 0,3 5-4 16,-1-3-2-16,4 6 0 0,0 2-22 0,0 6-5 16,3 4-1-16,0-1 0 0,-4 1 5 0,-2 7 1 15,0-1 0-15,-3 5 0 0,-3 3 23 0,0 3 5 16,-6 5 0-16,0 10 1 0,-3 1-37 0,-3 5-7 15,-3-6-1-15,0 9-1 0,-3-1 4 0,0 1 1 16,0-1 0-16,-3 9 0 0,0-11-13 0,-3-1-3 0,0 1 0 16,0 0 0-16,0-8-17 0,1 0-4 0,-1-3-1 0,0 1 0 15,0-9-3-15,0 0-1 0,-3-5 0 0,3 0 0 16,-3-5 13-16,-3-3 2 0,1 0 1 0,-1-2 0 16,-3-3-30-16,3-3 0 0,-3-3 0 0,-3 1 0 15,1-3-95 1,-4-3-25-16,0-3-4 0,-3-2-2 0,3 0-104 15,1-2-21-15,2-4-4 0</inkml:trace>
  <inkml:trace contextRef="#ctx0" brushRef="#br0" timeOffset="41681.8431">4687 6718 691 0,'-3'-3'61'0,"3"-2"-49"0,-3-3-12 0,0 3 0 0,-3 2 95 0,3 0 16 16,0-5 3-16,-3 6 1 0,0 2-35 0,-3-3-6 15,0-2-2-15,-3 5 0 0,1 0-38 0,-1 0-8 16,-6 5-2-16,0 0 0 0,-3 1 13 0,-6 2 3 16,1 0 0-16,-4 2 0 0,0 3-23 0,0 1-4 15,3 1-1-15,-5 4 0 0,-1 0-1 0,0 2-1 16,-5 2 0-16,2-1 0 0,-3 4 18 0,-3 1 4 16,1-1 1-16,2 3 0 0,3 0-33 0,4 3 0 15,-1-3 0-15,0 0-9 0,3 0 9 0,7-2 0 16,-1-3 0-16,9-1 0 0,0-1 0 0,6-1 8 15,6-5-8-15,6-1 0 0,3-1 0 0,6-4 0 16,3 1 0-16,3-1 0 0,2 1 0 0,4 0 8 16,3-3-8-16,3 2 0 0,3-2 0 0,2 3 0 15,-2-1 0-15,6 1 0 0,-7-1 0 0,1 1 0 0,-3 2 0 16,-3-2-8-16,-6 2 8 0,2-2 0 0,-5 2 8 16,0-3-8-16,-6 1 22 0,-3 2 0 0,0 0 0 15,-3 1 0-15,-3-6 22 0,0 0 4 0,-6 2 0 0,3 1 1 16,-6-3 7-16,0 5 0 0,-3 3 1 0,0-3 0 15,-6 3-33-15,0-3-8 0,-3 0 0 0,-2 3-1 16,-4 0-7-16,-3 0 0 0,-3 0-8 0,-3 0 12 16,-2-3-12-16,2 0-18 0,3 0 4 0,0-2 1 15,1 0-87-15,2-3-18 16,0-1-3-16,3-1-775 0</inkml:trace>
  <inkml:trace contextRef="#ctx0" brushRef="#br0" timeOffset="42109.1723">4946 7215 1335 0,'3'-18'29'0,"0"10"7"0,-3 0 0 0,0 3 2 0,0-1-30 0,0 6-8 15,-3-5 0-15,3 5 0 0,0 0 16 0,0 0 1 16,-6 0 1-16,0 0 0 0,-3 3 22 0,3 2 5 15,-6 5 1-15,3-2 0 0,0 3-11 0,0 2-3 16,0 3 0-16,-2 3 0 0,2-4 5 0,-3 7 1 16,3-1 0-16,0 0 0 0,0 3-20 0,0 0-4 15,3 2-1-15,0-5 0 0,3 0-5 0,3-2 0 16,-3 2-8-16,3-2 12 0,3 2-12 0,6-5 9 16,-6-3-9-16,6 3 8 0,3-3-8 0,-3-2 0 0,6-4 0 15,0-1 0-15,-1-4 26 0,1-2 6 0,6-5 2 0,0 0 0 16,0-3-23-16,3 0-11 0,-6-3 10 0,2-2-10 15,-2-3 12-15,0 0-4 0,-3 1-8 0,-3-4 12 16,-3 0-4-16,-3 1 0 0,0-6-8 16,0 0 12-16,-6 1-4 0,0-1-8 0,-3-3 11 0,-3 3-11 15,0 6 16-15,-3-1-3 0,-3 4-1 0,-3-1 0 16,0 2-12-16,-3 1 0 0,-3 3 0 0,-2 4 0 16,-1 6 0-16,-3 3 0 0,3 2 0 0,-6 6 0 15,1 2 0-15,-1 0 0 0,6 8-9 0,0-2-628 16,3 5-126-16</inkml:trace>
  <inkml:trace contextRef="#ctx0" brushRef="#br0" timeOffset="42740.3472">5351 7173 1094 0,'-3'-5'97'0,"3"-6"-77"15,3 0-20-15,0 3 0 0,6 1 141 0,3 1 25 16,-4-2 5-16,7 6 1 0,-3-1-108 0,0 0-20 16,6 3-5-16,-6 3-1 0,3 2-10 0,0 3-1 15,-3 3-1-15,0 5 0 0,2 2-8 0,-5 3-2 0,0 1 0 16,0 1 0-16,-3 4 12 0,-3-1 1 16,3 3 1-16,-3-2 0 0,-3-1 0 0,0-2 0 0,0 0 0 0,0 0 0 15,-3 2-10-15,-3-2-3 0,0-5 0 16,0-4 0-16,3 1-7 0,-3-2-2 0,0-4 0 0,0 1 0 15,3-3 0-15,-3 0 0 0,3-3 0 0,-2 0 0 16,5-5 3-16,0 0 0 0,-6-3 0 0,6 3 0 16,0 0 6-16,-3-7 2 0,0-7 0 0,0 1 0 15,3 0-8-15,0-3-2 0,0-3 0 0,3-2 0 16,6-3-9-16,-1 1 0 0,4-6 9 0,0-1-9 16,6-1 0-16,3 2 0 0,0 0 0 0,0 5 0 15,5 0 0-15,1 3 0 0,-3 0 0 0,3 5 0 16,-3 2 0-16,-4 7 0 0,1-4 0 0,3 6 0 0,-6 7 0 15,3 4 0-15,-3-1 0 0,-3 3 0 16,-1 2 0-16,1 1-8 0,-6 2 0 0,3 3 0 16,-3 0 8-16,0 2 8 0,-3-2-8 0,0 3 11 0,-3-1 0 15,0-2 0-15,-3-3 0 0,0 1 0 0,0-4 7 0,0 1 2 16,-3-1 0-16,0-2 0 0,0-2-4 0,0-1-1 16,-3 0 0-16,3-2 0 0,-3-3-5 0,3 0-1 15,0 0 0-15,0-3 0 0,0-2 1 0,0 0 0 16,-3-6 0-16,6 1 0 0,-3-4 2 0,3-4 1 15,0-3 0-15,6-1 0 0,0-1-13 0,3-1 0 16,3-3 0-16,-3 4 0 0,6 1-9 0,0 4 9 16,0 2 0-16,-1 3-9 0,4 2 9 0,-3 3 0 15,-3 6-9-15,3-1 9 0,3 0 0 0,-3 6 0 16,-3 2 8-16,0 6-8 0,-3-1 0 0,2 4 0 16,1-1-14-16,-3 3 5 0,-3 2 9 0,3 3 9 0,-3 3-1 15,0 0-8 1,0 3-92-16,0-1-26 0,0 0-5 0,-3 4-615 0,-3-1-123 0</inkml:trace>
  <inkml:trace contextRef="#ctx0" brushRef="#br0" timeOffset="43097.2932">6434 7461 1681 0,'0'0'36'0,"3"-5"8"0,0 0 2 0,0-3 2 16,0 2-38-16,3-4-10 0,0 2 0 0,3-3 0 0,0-2 78 0,3-3 14 16,3 0 2-16,0-2 1 0,2 2-53 0,1-3-10 15,-3 1-3-15,3-1 0 0,-3 4-21 0,0-4-8 16,-3 0 0-16,0 1 0 0,-1-1 16 0,-2 1-2 16,-3 5-1-16,-3-3 0 0,-3 3 11 0,0 2 3 15,-3 3 0-15,0 0 0 0,-6-2 9 0,4-1 1 16,-1 6 1-16,0-1 0 0,-3 1-8 0,0 2-2 15,-3 3 0-15,0 3 0 0,0 0-16 0,0 5-4 16,0 2-8-16,-3 6 12 0,0 3-2 0,4 2-1 16,-1 0 0-16,0 8 0 0,3 3-9 0,0 0 8 15,6-3-8-15,0 0 8 0,3 0 0 0,3-5-8 16,3 0 12-16,3-3-4 0,9-5-8 0,2-3 0 16,7-3 0-16,9-4 0 0,9-4 0 0,5-2 0 0,7-2 0 15,-1-4-776-15,1-4-152 0</inkml:trace>
  <inkml:trace contextRef="#ctx0" brushRef="#br0" timeOffset="43881.365">7143 6932 979 0,'-9'-8'87'0,"3"6"-70"0,-3-4-17 0,3 4 0 0,6 2 97 0,-3-3 16 16,-3-2 3-16,6 5 1 0,0 0-27 0,0 0-6 16,0 0 0-16,0 0-1 0,0 0-40 0,12 0-8 15,6-3-2-15,0 0 0 0,-4 1-2 0,7-4-1 16,9 1 0-16,0-3 0 0,6 3-9 0,-1-6-1 16,1-2-1-16,3-3 0 0,2 3-3 0,1 0 0 15,-6 0 0-15,2-3 0 0,1 2-5 0,0 1-2 0,-3 0 0 16,-1 2 0-16,-2 1-18 0,-6 2-4 0,0 0-1 15,-7 3-595-15,-5-1-119 16</inkml:trace>
  <inkml:trace contextRef="#ctx0" brushRef="#br0" timeOffset="44228.3944">7568 6273 1036 0,'-6'-26'92'0,"3"13"-73"15,6-1-19-15,-3 1 0 0,3 0 70 0,0 2 10 16,-3 3 3-16,0 3 0 0,3 0 12 0,-3 5 2 16,0 0 1-16,0 0 0 0,0 0-54 0,0 0-12 15,0 10-1-15,0 6-1 0,-3 3 3 0,3 2 1 16,-3 5 0-16,0 4 0 0,0 4 13 0,-3 3 2 15,3 8 1-15,0 0 0 0,0 0-5 0,0 3-1 16,-2-1 0-16,2 3 0 0,0 1-16 0,-3 2-3 16,0-3-1-16,0-3 0 0,3 1 20 0,0-3 3 15,0-3 1-15,0 1 0 0,6-4-36 0,0 1-12 16,-6 0 9-16,3 0-9 0,-3-3 8 0,3 0-8 16,-3 0 8-16,3-3-8 15,-3-2-49-15,0-3-15 0,3-3-4 0,3-4-995 16</inkml:trace>
  <inkml:trace contextRef="#ctx0" brushRef="#br0" timeOffset="44449.4615">8059 6998 1796 0,'-6'-8'80'0,"6"6"16"0,-3-1-77 0,3 3-19 0,0 0 0 0,0 0 0 0,0 0 39 15,3 11 4-15,-3-1 1 0,3 6 0 0,6 0 16 16,-6 5 3-16,-6 3 1 0,6 2 0 0,3 3-9 0,-3 1-2 16,-6-1 0-16,3 0 0 0,0 3-20 0,0-3-4 15,0 0-1-15,0-5 0 0,0-1-20 0,3-4-8 16,3-1 0-16,-3-4-729 16,3-6-153-16</inkml:trace>
  <inkml:trace contextRef="#ctx0" brushRef="#br0" timeOffset="44594.6902">8217 6591 2026 0,'-9'-13'90'0,"6"7"18"0,0 1-86 0,0 0-22 16,0-1 0-16,0 4 0 0,3 2 56 0,0 0 6 16,0 0 2-16,-3 8 0 15,6 2-199-15,-3 6-39 0,-6 16-8 0,3-11-2 0</inkml:trace>
  <inkml:trace contextRef="#ctx0" brushRef="#br0" timeOffset="45692.4499">8437 7033 1036 0,'0'0'92'0,"9"-3"-73"0,-3 0-19 0,3 1 0 15,3-1 64-15,-3 0 10 0,3 1 2 0,0 2 0 0,0 2 4 0,0 1 0 16,-3 0 1-16,3 2 0 0,-4 3-24 0,4 0-5 16,0 2 0-16,0 4-1 0,0 2 12 15,-3-1 2-15,0 4 1 0,3-1 0 0,-3 1-18 0,0-3-3 16,-3 5-1-16,0-5 0 0,0 2-19 0,-3-2-4 16,0 0-1-16,0-3 0 0,-3-2-9 0,0 2-3 15,-3-5 0-15,0 0 0 0,0-3 2 0,-3 1 0 16,3-6 0-16,0 2 0 0,-3-4 2 0,3-1 1 15,0-2 0-15,0-6 0 0,0 3-4 0,3-2-1 16,0-1 0-16,0-5 0 0,3-5-8 0,3 0 0 16,0-3 9-16,3 0-9 0,3 0 0 0,-1 3 0 15,4-3 0-15,-3 3 0 0,3 0 0 0,0 3 0 16,0 2 0-16,0 5 0 0,3 1 0 0,-3 2 0 16,-1 2-9-16,1 4 9 0,3-1-8 0,0 3 8 15,-3 3-10-15,3 2 10 0,3 3 0 0,-4 0 0 16,-2 2 13-16,3 1-4 0,0 5-9 0,-3 0-14 15,3-3 3-15,-6 0 1 0,3 3 20 0,-4 0 4 0,-2 0 1 16,-3-3 0-16,0 0-15 0,-3-2 11 0,3-1-11 16,-6 1 10-16,-3 0 2 0,3-1 1 0,-3 1 0 15,3-1 0-15,-3-7-2 0,3-3-1 0,-3 5 0 0,0-2 0 16,3-3-10-16,-3 0 8 0,-3 0-8 16,6 0 8-16,0 0-8 0,0 0 12 0,-3-8-12 0,3 0 12 15,0-3-12-15,3-2 8 0,0-5-8 0,0 2 8 16,3-3-8-16,3 1 0 0,0-1 0 0,0 1 0 15,3-1-10-15,0 1 10 0,0-1 0 0,3 3-9 16,-3 3 9-16,3 3 0 0,-4 4-9 0,-2 1 9 16,3 5-10-16,0 3 10 0,-3 5-13 0,0-1 5 15,3 4 8-15,-3 2 0 0,6 1 0 0,-3 4-8 0,0-2 8 16,2 2 0-16,1-2 8 0,3 3-8 0,-3-3 0 0,3 0 0 16,0-3 0-16,-3-3 0 0,3-2 0 0,-4 0 0 15,4-8 0-15,3 0 0 0,0 0 0 16,0-2 9-16,0-4-9 0,-1 1 10 0,1-3-10 0,-3 0 0 15,3-5-12-15,-3 2 12 0,0 1 0 0,3 2 0 16,-4-5 0-16,1-1 0 0,0 4 0 0,0-1 0 16,-3-2 0-16,-3 2 0 0,0 1 0 0,0-3 0 15,-1-1 0-15,-2 4 0 0,0-3 0 0,0-1 0 16,-6 1 0-16,0 0 8 0,-3-6-8 0,0 6 0 16,0-3 0-16,-3 0 0 0,0 3 0 0,-3 3 0 15,3-1 0-15,-3 3 0 0,0 3 0 0,3-1 0 16,-3 4-9-16,-2 2 9 0,2 5 0 0,0 3-10 15,0 0 10-15,-3 8-8 0,3 2 8 0,-3 4 0 0,0 1 0 16,3 1 0-16,0 5 0 0,-3-2 0 0,3 2 0 16,3 0 8-16,-3 0-8 0,3 0 0 0,0-2 0 0,3-1 0 15,0-5 0-15,3 0 11 0,-3-2-11 0,6-6 12 16,-3-2-12-16,6-1 12 0,-6-2-12 0,6-5 12 16,3 0-12-16,0-6 12 0,0 0-12 0,6-5 12 15,-1-2-12-15,1-4 10 0,0 1-10 0,6-3 10 16,-3-2-10-16,6-6 0 0,-1-2 0 0,1-1 8 15,3 3 4-15,-3 3 1 0,0-3 0 0,-1 3 0 16,4 0-13-16,-6 2 0 0,3 4 0 0,-3 1 0 16,-1 4 0-16,1 2 0 0,-3 3-9 0,0 5 9 0,-6-3 0 15,0 6 0-15,2-1 0 0,-2 1 0 0,3 5-12 16,-6-3 12-16,3 0-13 0,-3 3 5 0,3 0 8 0,-6 0 0 16,0 0 0-16,0 0 0 0,-6-3 24 0,-3-5 6 15,5 6 2-15,-5-6 0 0,0 8-21 0,-3-3-11 16,-2-2 12-16,-4 4-12 0,-3-1 21 0,-3-1-2 15,0 0-1-15,-3 1 0 0,-6 2-9 0,-3-3-1 16,4 0-8-16,-4 0 12 0,3 3-12 0,3-2 0 16,0 2 0-16,4-6 0 0,-1 4-14 0,3-4-6 15,0 1 0-15,3-3-1 16,-3 2-187-16,3-2-38 0</inkml:trace>
  <inkml:trace contextRef="#ctx0" brushRef="#br0" timeOffset="47183.3215">11566 6744 576 0,'0'-13'51'0,"0"5"-41"0,0 0-10 0,-3 0 0 0,3 0 108 15,0 3 19-15,0-3 4 0,0 0 1 0,3 0-31 0,0-2-5 16,0 2-2-16,0 2 0 0,-3 1-39 0,0 5-8 15,0 0-2-15,0 0 0 0,0 0-17 0,0 0-3 16,6 11-1-16,-3 5 0 0,-6 7 6 0,3 4 1 16,0 5 0-16,-3 7 0 0,0 1 13 0,0 2 4 15,0 3 0-15,-3 0 0 0,3-2 1 0,-3-4 1 16,3-2 0-16,3 0 0 0,0-2-19 0,0-6-4 16,3 0-1-16,0-5 0 0,3-3-14 0,0-8-4 15,0 0 0-15,0-5 0 0,3-2 8 0,-3-4 0 16,2-4 1-16,4-4 0 0,0-4-2 0,-3-1-1 15,3-2 0-15,3-3 0 0,-3-3-1 0,0 1 0 16,-3-3 0-16,6-3 0 0,-6 3-3 0,2-11-1 16,1 0 0-16,-3 1 0 0,-3-1 9 0,3-3 2 15,-3 1 0-15,3-6 0 0,-3 9-20 0,0-1 0 0,3 0 0 16,0 6 0-16,3 2 0 0,-3 3 0 0,0 5 0 16,0 3 0-1,-1 2-22-15,1 6-8 0,0-1-2 0,0 4 0 0,-3 4 32 0,3 4 0 0,-3-1 8 16,0 6-8-16,0 4 0 0,-3 4 0 0,3 7 0 15,-3 1-9-15,0 2 9 0,0-3 0 0,0 6 0 0,-3-3-8 16,0-2 8-16,-3-3 0 0,3-3 0 0,0 0 0 16,0-5 0-16,0 2 0 0,3-4 0 15,0-1 0-15,0-3 0 0,0-2 9 0,-3-8-9 0,6 6 0 16,3-4 12-16,0 1-12 0,0-6 12 0,5 1-12 16,1-4 16-16,0-2-4 0,3-2-1 0,0-3 0 15,3-3 5-15,3 0 0 0,-1-3 1 0,-2-5 0 0,-3 1-2 16,3-6-1-16,-3-1 0 0,3 4 0 0,-4-3-2 0,4 0 0 15,-6-3 0-15,0 3 0 0,0 0-12 0,-3 2 11 16,-3 1-11-16,-3 2 10 0,-3 3-10 0,-3 2-17 16,3 3 4-16,-6 3 1 15,3 3-87-15,-3 2-17 0,0 2-3 16,3 6-906-16</inkml:trace>
  <inkml:trace contextRef="#ctx0" brushRef="#br0" timeOffset="47598.5617">12599 6953 1267 0,'0'0'56'0,"0"0"12"0,0 0-55 0,0 0-13 0,0 0 0 0,6 6 0 15,0-4 120-15,0 1 20 0,5 2 5 0,-2-2 1 16,6-1-65-16,0-2-13 0,6 0-2 0,0-2-1 15,0-6-36-15,-1 3-7 0,4-3-2 0,0 0 0 16,0-3-7-16,-3-2-1 0,0 0-1 0,2-3 0 16,-5 0-11-16,0 0 0 0,-3-3 0 0,0 1 0 15,-6 5 9-15,3 0 3 0,-3-6 1 0,-3 0 0 16,-6-2 6-16,3 5 1 0,0-2 0 0,-3-1 0 16,-3 1-9-16,0 2-2 0,-3-3 0 0,3 4 0 15,-3 1 3-15,0 6 0 0,0 0 0 0,-3 3 0 16,3 0-4-16,0 2-8 0,-3 6 12 0,0 5-4 0,-3 2-8 0,0 9 0 15,-6-1 0-15,4 6-11 0,-1 5 11 16,-3 6 12-16,0 2-2 0,3 0-1 0,0 0 19 16,0 3 3-16,6-3 1 0,-3 0 0 0,7-3-7 15,-1 0-1-15,6-2 0 0,6-3 0 0,-1-2-12 16,7-1-4-16,3-2 0 0,9-3 0 0,6-5 20 0,6-3 3 16,5-5 1-16,7-5 0 15,2-3-113-15,4-5-23 0,0-3-4 0</inkml:trace>
  <inkml:trace contextRef="#ctx0" brushRef="#br0" timeOffset="48844.4272">14903 6839 172 0,'0'0'16'0,"0"0"-16"0,0 0 0 0,0 0 0 16,0 0 188-16,0 0 34 0,0 0 7 0,0 0 2 16,0 0-109-16,0 0-22 0,0 0-4 0,0 0 0 15,0 0-11-15,0 0-1 0,0 0-1 0,0 0 0 16,0 0-2-16,0 0 0 0,0 0 0 0,3-7 0 16,-3-4-29-16,5 0-5 0,4-2-2 0,6 3 0 15,-3-1-23-15,6-2-5 0,0 0-1 0,0-3 0 16,0 2 8-16,-4-1 2 0,4 1 0 0,-3 1 0 15,0 3-26-15,0-4-11 0,-6 4 1 0,3-1 0 16,-3 1 10-16,0-1 8 0,-3 3-8 0,3 0 11 16,-6 0-3-16,5 3-8 0,-2 0 12 0,0-1-4 0,-6 6-8 0,0 0 0 15,6 3 0-15,3 0 0 0,-3 2 0 0,0 5 0 16,3 6 0-16,-3 3 0 0,0 5 0 0,0 2 0 16,0 1-9-16,3 7 9 0,-3 0 0 15,0 1 0-15,3-4 0 0,-3 4 9 0,3-3 1 0,-6-1 0 16,3-2 0-16,-4 1 0 0,-2-7 3 0,0 1 1 15,0-5 0-15,-5 2 0 0,2 0 14 0,-6 0 2 16,0 0 1-16,0 1 0 0,-3-4 4 0,0-2 1 16,-6 0 0-16,3 0 0 0,0-3-11 0,-3 0-1 15,1-2-1-15,-1 2 0 0,0 0-8 0,-3-2-2 16,3-3 0-16,0 0 0 0,0-6-13 0,4 1 0 16,-1-3 0-16,3-3 0 15,-6 1-107-15,6-4-17 0,0-2-4 0,0-2-948 0</inkml:trace>
  <inkml:trace contextRef="#ctx0" brushRef="#br0" timeOffset="48985.9733">14986 6244 1911 0,'-9'-21'42'0,"9"13"9"0,-3-3 1 0,3 4 2 0,0 1-43 0,3 1-11 0,-3 0 0 0,0 5 0 15,6 0 34-15,3 2 5 0,3 6 1 0,3 0-930 16</inkml:trace>
  <inkml:trace contextRef="#ctx0" brushRef="#br0" timeOffset="49363.6212">15757 6543 1566 0,'0'0'69'0,"0"0"15"0,0 0-68 0,0 0-16 16,3 8 0-16,0 0 0 0,0 3 74 0,-3 2 11 15,0 3 3-15,0 0 0 0,-3 7 2 0,0 1 1 16,-3 8 0-16,3-3 0 0,0-2-51 0,0 2-9 16,-3 2-3-16,3 1 0 0,3-3-6 0,0 0-2 15,0-5 0-15,3 0 0 0,3-3 5 0,0-2 1 0,9-3 0 16,-3-6 0-16,5 1-18 0,-2-6-8 0,3-2 0 15,0-1 8-15,6-7 12 0,0 0 1 0,0-6 1 0,2-2 0 16,-2-3 16-16,0 0 3 0,-3-2 1 0,0-4 0 16,-1-1-14-16,-2-1-4 0,0 0 0 0,-3-2 0 15,0-1-1-15,0-2-1 0,3 3 0 0,0-1 0 16,-4 1-14-16,-2 2-8 0,0 3 10 0,0-1-10 16,-3 1 0-16,-3 5 0 0,0-2 0 0,-3 2 0 15,0 3-44 1,-3 2-16-16,0 3-2 0,0 0-760 0,-3 3-152 0</inkml:trace>
  <inkml:trace contextRef="#ctx0" brushRef="#br0" timeOffset="49745.3356">16813 6424 1728 0,'0'-8'38'0,"0"0"8"0,3 3 2 0,-3 5 0 0,0 0-39 0,0-5-9 15,-5-3 0-15,5 8 0 0,0 0 53 0,0 0 9 16,-9 0 2-16,0 5 0 0,6 3-8 0,-3 5 0 16,-3 0-1-16,-3 3 0 0,-6 3-39 0,3 2-7 15,6 0-1-15,-3 0-8 0,0 0 21 0,0-2-2 0,4 2-1 16,-4-2 0-16,3-1-18 0,3-2 0 0,-3 3 8 15,3-4-8-15,3 1 0 0,0 0 0 0,0 0 0 16,0 0 0-16,0-3 32 0,3 0 0 0,0-2 0 16,0 2 0-16,0 0 16 0,3-2 4 0,0-3 0 0,0 5 0 15,-3-2-7-15,3-1-1 0,-3 1 0 0,3 0 0 16,-3-4-25-16,-3 1-6 0,3 0-1 0,-3 0 0 16,0 0 4-16,-3 0 0 0,-3-3 0 0,0 3 0 15,0 0-16-15,-3-2 0 0,-3 2 0 0,4-1-10 16,-7 1-98-1,0 0-19-15,-21 0-4 0,3-5-1 0</inkml:trace>
  <inkml:trace contextRef="#ctx0" brushRef="#br0" timeOffset="50080.3827">17314 6363 2091 0,'0'0'46'0,"0"0"10"0,0 0 1 0,8-2 2 0,4-1-47 0,3 0-12 15,-3 1 0-15,6-1 0 0,0 0 24 0,3 1 2 16,6-1 1-16,-1 0 0 0,4-2 7 0,3 2 2 0,3-2 0 0,-1-3 0 15,1 0-23-15,-3 0-4 0,5 0-1 0,1 3 0 16,-6 0-8-16,0 0 0 16,-1-1 9-16,1 1-9 0,-3 0 18 0,0-1-1 0,-1 1 0 15,4 0 0 1,-3 0-65-16,-3 2-12 0,-4-2-4 0,-2-1 0 16,0 4-102-16,-6-4-21 0,12-10-4 0,-9 6-1 0</inkml:trace>
  <inkml:trace contextRef="#ctx0" brushRef="#br0" timeOffset="50363.9521">17894 5823 1728 0,'0'0'76'0,"0"0"16"0,0 0-73 0,0 0-19 16,0 0 0-16,-6 11 0 0,0 2 55 0,-3 1 7 15,0 1 2-15,3 7 0 0,-3 7 0 0,0 5 0 16,0 0 0-16,1 9 0 0,2-1 0 0,0 6 0 16,-6 2 0-16,0 8 0 0,6-2 15 0,-3-1 3 15,0 1 1-15,3 2 0 0,-3-5-38 0,3-5-7 16,3-3-2-16,-3 2 0 0,-3-4-20 0,0-1-4 16,6-2 0-16,-6-1-1 0,1-4-11 0,-1-4 0 15,0-1 0-15,0-4 0 16,0-2-76-16,-3-3-12 0,3-2-1 0,6-4-1101 0</inkml:trace>
  <inkml:trace contextRef="#ctx0" brushRef="#br0" timeOffset="62728.4031">19201 6546 403 0,'0'-13'36'0,"0"7"-36"16,0 1 0-16,-3-3 0 0,3-3 73 0,-3 4 8 15,3-7 2-15,0 4 0 0,0 2 23 0,0-5 5 16,-3 2 1-16,3 0 0 0,0 3-24 0,-3 1-5 15,3-1-1-15,0 2 0 0,-3-2-3 0,0 0-1 16,3 3 0-16,0 5 0 0,0 0-21 0,0 0-4 16,0-5-1-16,0 5 0 0,0 0-6 0,0 0-2 0,0 0 0 0,0 0 0 15,3 5-24-15,0 0-4 0,-3 6-2 0,3 2 0 16,-3 3 2-16,3 3 0 0,-3 2 0 0,0 3 0 16,0 2 14-16,0 1 3 0,0 2 1 0,0 2 0 15,-3 1-22-15,0-3-4 0,3 0 0 0,-3 6-8 16,0-4 19-16,0-1-3 0,3-1-1 0,0-3 0 15,0-5-4-15,3 0-1 0,0-2 0 0,3-3 0 16,-3-3 18-16,3 0 3 0,-3-2 1 0,6-3 0 16,-3-3-32-16,-1-2 0 0,4-3 0 0,3-6 0 15,-3 1 11-15,3-3-11 0,3-2 12 0,0-4-12 16,0-1 12-16,0-7-4 0,0-1 0 0,2-1-8 16,1 0 11-16,-3-5-11 0,3 0 10 0,-3-3-10 0,-6 6 9 15,3-1-9-15,-3 1 8 0,3 4-8 0,-3 4 0 16,2-1 0-16,-2 4 0 0,0-1 0 0,0 2 0 0,-3 4 0 15,3-1 0-15,0 3 0 0,-6 3 13 0,3 5-2 16,-6 0-1-16,0 0 0 0,6 5-10 0,0 9-11 16,3-1 3-16,0 3 0 0,-6 2 8 0,3 3 0 15,0-2 0-15,3 5 0 0,-4 2 0 0,4 1 0 16,-3-6 0-16,3 3 0 0,0-3 0 0,0 0 0 16,0-3 0-16,0-2 0 0,-3 0 0 0,3-5 0 15,0-1 0-15,-3-4 0 0,3-1 9 0,0-5-9 16,0 0 12-16,2-3-12 0,1-2 17 0,3-3-3 15,-3 0-1-15,3-5 0 0,0 2 7 0,3-2 0 16,0-5 1-16,3-4 0 0,-4 1 7 0,4 0 2 16,-3-3 0-16,3-2 0 0,0 2 2 0,0-2 0 15,-7-4 0-15,4 4 0 0,-3-3-32 0,0 0 0 16,-6 2 0-16,0 1 0 0,-3 2 0 0,-3 3 0 0,0 0 0 16,0 2 0-1,0 3-29-15,-3 3 1 0,3 2 0 0,0 4 0 16,0-1-154-16,-3 0-30 0,0 8-7 0</inkml:trace>
  <inkml:trace contextRef="#ctx0" brushRef="#br0" timeOffset="63214.0868">20326 6390 1947 0,'0'0'43'0,"3"-6"9"0,0 1 1 0,-3 5 2 0,0 0-44 0,0 0-11 16,9-3 0-16,0 6 0 0,-9-3 36 0,6 5 4 15,0 1 2-15,-1 4 0 0,1 1 2 0,0 5 0 16,0 0 0-16,-3 2 0 0,0 3-20 0,3 0-3 15,-3 1-1-15,0 1 0 0,3 1 1 0,0 3 0 16,-3-3 0-16,3-1 0 0,-3 1 8 0,0 0 2 16,3 0 0-16,0-3 0 0,-6-3-14 0,3 1-2 15,0 0-1-15,3-4 0 0,-3-1-3 0,0-1-1 0,-3-3 0 16,3 1 0-16,0-3 18 0,-3-8 3 0,0 0 1 0,0 0 0 16,0 0-20-16,0 0-3 0,0 0-1 0,0 0 0 15,0 0 13-15,0 0 3 0,3-5 0 0,0-1 0 16,-3-4 11-16,0-1 2 0,6 3 1 0,-3-2 0 15,-3-6-22-15,3 0-4 0,0 0 0 0,0 0-1 16,5 0-3-16,-2-2-8 0,0 2 12 0,3-3-4 16,-3 1-8-16,3-1 0 0,0 1 0 0,0 2 0 15,0-3 0-15,3 1 0 0,0-3 0 0,3 2 0 16,-3-5-11-16,5 1 11 0,1-1-8 0,3 3 8 16,0-3-105-16,0 5-16 15,6 1-3-15</inkml:trace>
  <inkml:trace contextRef="#ctx0" brushRef="#br0" timeOffset="63537.2024">21127 6432 1652 0,'0'0'36'0,"0"0"8"0,2-5 2 0,-2 5 0 0,0 0-37 0,0 0-9 16,0 0 0-16,0 0 0 0,0 0 88 0,0 0 16 15,0 0 4-15,0 0 0 0,-5-3-54 0,-1 8-10 16,3 1-3-16,-3 4 0 0,0 1-33 0,3 2-8 0,0 6 0 0,0-1 0 16,0 1 33-16,0 2 5 0,0-3 1 15,6 1 0-15,0 2-11 0,0-2-3 0,3-4 0 0,-3 4 0 16,3-3 2-16,0 0 0 0,0 0 0 0,2-3 0 15,1 0-19-15,-3-5-8 0,0 0 8 0,3 0-8 16,-3-3 0-16,3 3 0 0,0-5 0 16,3-1-1124-16</inkml:trace>
  <inkml:trace contextRef="#ctx0" brushRef="#br0" timeOffset="63696.1356">21534 6146 2246 0,'-6'-13'100'0,"3"8"20"0,3-3-96 0,3 3-24 16,0-3 0-16,0 5 0 0,0-2 36 0,3 2 2 15,0 0 1-15,0 1 0 16,-6 2-55-16,6 0-12 0,3 0-1 0,0 2-1002 0</inkml:trace>
  <inkml:trace contextRef="#ctx0" brushRef="#br0" timeOffset="63944.4505">21719 6067 1958 0,'9'-11'87'0,"-3"6"17"0,-6 5-83 0,9-3-21 0,6 1 0 0,2-1 0 16,4 0 39-16,3 1 3 0,3-1 1 0,6 1 0 15,-1-1-18-15,4 0-3 0,6 1-1 0,2-4 0 16,4 1 31-16,0 2 7 0,5-2 1 0,-2 0 0 16,-1 2-45-16,-11-2-15 0,6 0 9 0,-7-1-9 15,-2 1 0-15,-6-3 0 0,-6 0 0 0,0 0 0 16,-7 3-162-16,-2 0-38 16</inkml:trace>
  <inkml:trace contextRef="#ctx0" brushRef="#br0" timeOffset="64194.513">22290 5559 2113 0,'-6'0'46'0,"-6"3"10"0,12-1 1 0,-5 6 3 0,2 0-48 0,0 3-12 16,-3 2 0-16,3 3 0 0,-3 0 59 0,0 2 9 15,3 6 1-15,-3 0 1 0,3 2-14 0,-3 3-2 16,3 6-1-16,-6-1 0 0,3 1-21 0,0 2-5 15,0 0-1-15,0 5 0 0,0-5-26 0,3 0 0 16,-3 0 0-16,3 3 0 0,3-3 0 0,-3 0 0 16,0 0 0-16,3 3 0 0,3-1 0 0,-3 1 0 15,-6 0 8-15,3-3-8 16,0-3-204-16,0-7-42 0,-11 23-9 0,-1-21-1 16</inkml:trace>
  <inkml:trace contextRef="#ctx0" brushRef="#br0" timeOffset="64557.6578">22293 6591 1864 0,'0'0'83'0,"0"0"17"0,0 0-80 0,6-6-20 0,3 6 0 0,3-2 0 16,0-1 54-16,0-2 7 0,6 0 2 0,3-1 0 16,-1 1-29-16,1-3-6 0,6 0 0 0,3-2-1 15,-3 2-10-15,2-3-1 0,1 0-1 0,-3-2 0 0,-6 3-24 16,0-4-5-16,5-1-1 0,-5-1 0 0,-6 0 31 15,-3-3 5-15,0 1 2 0,0-1 0 16,-6 3-37-16,0 0-7 0,-3-2-2 0,-3 2 0 0,0 6 70 0,0-1 13 16,-9 0 4-16,-3 3 0 0,6 0-52 15,-6 3-12-15,-6 0 0 0,-6 5 0 0,4 3 0 0,-4 2 0 16,0 3 0-16,0 2 0 0,6 4 54 16,3-1 8-16,-2 8 2 0,2-3 0 0,6 4-46 0,0 1-9 15,6-1-1-15,0 4-8 0,6 1 0 0,0-1 0 16,0 0-10-16,3 1 10 0,6-1 44 0,0 1 16 15,2 2 3-15,4-3 1 0,0-2-52 0,9 3-12 16,-3-4 0-16,5 1 0 16,-8 0-72-16,12-3-16 15,3 0-4-15,-3 1-1096 0</inkml:trace>
  <inkml:trace contextRef="#ctx0" brushRef="#br0" timeOffset="66140.701">6848 9237 460 0,'3'-16'20'0,"-3"8"5"0,3-5-25 0,0 2 0 16,0-5 0-16,3 3 0 0,-3-3 164 0,0 0 28 16,0 0 6-16,0 3 1 0,0 0-73 0,-3 2-14 15,0 1-4-15,0-1 0 0,0 3-23 0,-3 0-5 16,3-2 0-16,-3 2-1 0,0 2-23 0,0 1-4 15,3-3 0-15,-6 5-1 0,3-2-12 0,0 5-3 16,-6-2 0-16,3-1 0 0,3 3-12 0,-6 3-4 16,0-1 0-16,0 3 0 0,-3 3-8 0,-3 0-1 15,-2 3-1-15,-1 2 0 0,3 6-2 0,-3-1 0 16,-3 6 0-16,0 2 0 0,3 4 8 0,-2-1 2 16,-1 0 0-16,0 0 0 0,-3 3 13 0,6 2 2 0,0 0 1 15,4 3 0-15,-1-2-15 0,3 2-3 0,0 0-1 16,3 0 0-16,3 0-2 0,0-3 0 0,0 1 0 15,3-1 0-15,-3-2-2 0,6 2-1 0,0 1 0 0,0-1 0 16,0-2 1-16,0 5 0 0,3-3 0 0,0 3 0 16,0-2 0-16,0 2 0 0,3-5 0 0,3 2 0 15,-6-8-11-15,6 1 8 0,-3-1-8 0,6-2 8 16,0-3-8-16,-1 1 8 0,1-7-8 0,6 4 8 16,0-3-8-16,6-6 10 0,-3 4-10 0,0-4 10 15,-1-2 1-15,4-3 0 0,0 3 0 0,0-5 0 16,0 2-3-16,-1-5-8 0,1 0 12 0,0-5-4 15,-3 2 8-15,0-2 0 0,-3 0 1 0,2-6 0 16,1-2 0-16,0 0 0 0,0-1 0 0,0-1 0 16,3-4-2-16,-1-2-1 0,1 0 0 0,0-3 0 0,3-5-5 15,0-3-1-15,-1 0 0 0,1 1 0 0,0-1-8 16,0 0 0-16,0-2 0 0,-4 2 8 0,-2 5-8 0,0 1 0 16,0-3 9-16,-6 5-9 0,0-2 0 0,-3 2 0 15,-1-3 0-15,-2 4 8 0,0-4-8 0,-3 3 8 16,0-2-8-16,-3-3 8 0,-3 2-8 0,3-4 9 15,-3-1-9-15,0 3 10 0,3 0-10 0,-6 2 0 16,0 1 0-16,0 2 0 0,-3 0 0 0,3-2 0 16,-3 2 8-16,3 0-8 0,-6 0 0 0,4 3 0 15,-1-3 0-15,-6 0 0 0,3 3 0 0,-3 0 0 16,0-3 0-16,-3 3 0 0,-3 5 0 0,0 0 0 16,-8 3 0-16,2 0 0 0,-3 2 0 0,-3 3 0 0,-6 3 0 15,4 2 0-15,-7 3-9 0,3 0 9 16,1 6-12-16,-1 2 12 15,0 0-36-15,-3 5 0 0,1 3 0 0,-4 2 0 16,3 3-102-16,1 0-21 0,-1 3-4 0,9 0-970 0</inkml:trace>
  <inkml:trace contextRef="#ctx0" brushRef="#br0" timeOffset="67280.1765">8473 8951 633 0,'0'0'28'0,"0"0"6"0,3-5-34 0,0-3 0 16,-3 2 0-16,0 6 0 0,0 0 140 0,0-5 20 16,0-3 5-16,-3 5 1 0,-3-2-49 0,6 5-9 15,-3-2-3-15,0 2 0 0,-6 0-33 0,0 0-8 16,-3 0 0-16,1 2-1 0,-1 1-27 0,-3 2-4 15,-3 3-2-15,-3 0 0 0,0 5 3 0,-6 6 1 16,1-1 0-16,-1 3 0 0,-3 6 15 0,3-1 3 16,-5 6 1-16,2 2 0 0,0 1-24 0,3 2-5 15,-3 0 0-15,4 0-1 0,-4 3 3 0,6-1 1 16,3 1 0-16,3 0 0 0,1-1-6 0,2 4-1 16,3-4 0-16,3-1 0 0,3 1-1 0,6-2-1 15,0-2 0-15,6-1 0 0,3 0 0 0,6 1 0 16,0 2 0-16,2-3 0 0,7 1 3 0,3-1 1 15,-3 0 0-15,3 1 0 0,5-1-8 0,1-2-2 16,0 0 0-16,0-1 0 16,-4-1-126-16,1-1-26 0</inkml:trace>
  <inkml:trace contextRef="#ctx0" brushRef="#br0" timeOffset="69845.3539">8920 9308 403 0,'0'0'36'0,"0"0"-36"0,0 0 0 0,0-8 0 16,6-2 111-16,-6 2 15 0,3-3 3 0,0 3 1 16,2 3-38-16,-5-1-7 0,0 1-1 0,0 5-1 15,3-5-11-15,-3 5-1 0,3-3-1 0,-3-2 0 16,0 0-8-16,0 5-2 0,0 0 0 0,0 0 0 16,0 0-14-16,0 0-3 0,0 0-1 0,0 0 0 15,0 0-17-15,0 13-3 0,-3 0-1 0,3 6 0 16,-3 4 19-16,-2 7 3 0,-7 1 1 0,3 4 0 15,3 4 14-15,0 4 3 0,-6-1 1 0,3 3 0 0,0-5-21 16,3 2-4-16,-3-5-1 0,0 0 0 0,0-2-11 16,3-1-2-16,0 0-1 0,0-5 0 0,3 3-12 0,0-8-2 15,-2-5-8-15,2-1 12 0,0-2-12 0,0 0 11 16,3-6-11-16,-3 1 10 0,3 0-10 0,0-6 0 16,-3 0 0-16,3-5 0 15,0 0-256-15,0 0-44 0</inkml:trace>
  <inkml:trace contextRef="#ctx0" brushRef="#br0" timeOffset="70146.3272">8807 9311 1292 0,'-6'-14'57'0,"3"9"12"0,3-5-55 0,0 2-14 0,-3 0 0 0,0 2 0 16,3-2 83-16,-3 3 13 0,3-3 4 0,-3 3 0 15,3 0-32-15,0 5-5 0,0 0-2 0,0 0 0 16,0-6-40-16,3 4-8 0,6-4-1 0,0 4-1 16,-1-1-11-16,7 1 0 0,6-1 0 0,3-2 0 15,6-3 18-15,2 0 2 0,4 0 0 0,3-3 0 16,0 3 0-16,2-2 0 0,-2-4 0 0,3 4 0 16,2-3-8-16,1-3 0 0,-3 5-1 0,-1 1 0 0,-5-1-2 0,-3 3 0 15,-1 0 0-15,-2 3 0 16,0-3-9-16,-3 5 0 0,-3-2 0 0,-7 5-11 15,-2 0-25-15,0 3-4 0,-6-1-2 0,-3 4 0 16,-3-1-139-16,0 3-28 0,-6 0-6 0</inkml:trace>
  <inkml:trace contextRef="#ctx0" brushRef="#br0" timeOffset="70387.8692">8818 9536 1098 0,'-11'5'48'0,"11"-5"11"0,0 0-47 0,0 0-12 16,0 0 0-16,0 0 0 0,0 0 59 0,0 0 9 16,0 0 3-16,8 3 0 0,4-1-5 0,6 1-1 15,0-3 0-15,3 0 0 0,6 0-8 0,2-3-1 16,1 1-1-16,0-1 0 0,6 3-19 0,-4-3-4 16,1 1-1-16,-3-1 0 0,0 0-13 0,0 1-2 15,-1 2-1-15,-2-3 0 0,-3 0-15 0,3 1 0 0,-4-1 0 16,1-2 0-1,-3 2-27-15,-3-2-8 0,0 5-1 0,-6 0-1 16,-3 0-141-16,-3 0-28 0</inkml:trace>
  <inkml:trace contextRef="#ctx0" brushRef="#br0" timeOffset="70620.3761">8744 9962 1036 0,'-9'2'92'0,"6"-2"-73"0,-3 0-19 0,0 3 0 0,3 2 123 0,0 0 21 16,3 3 4-16,3-2 0 0,-3-6-88 0,6 8-19 15,0-3-3-15,3 0-1 0,3 0 19 0,3-2 3 16,-3 0 1-16,9-3 0 0,-1-3-6 0,7-2-1 16,3 0 0-16,0-1 0 0,2-2-20 0,-2 3-4 15,3 0-1-15,0 2 0 0,-1 3-13 0,1 0-3 16,0-3-1-16,0 3-674 15,-1 0-134-15</inkml:trace>
  <inkml:trace contextRef="#ctx0" brushRef="#br0" timeOffset="70932.1506">10057 9477 1818 0,'-9'-2'80'0,"9"2"17"0,0-6-77 0,0 6-20 0,0 0 0 0,0 0 0 16,0 0 37-16,6-2 4 0,3-1 1 0,-3 3 0 16,3 0-11-16,2 0-3 0,1 0 0 0,3 0 0 15,3 3-7-15,3-1-1 0,3-2-1 0,3 0 0 16,-1-2-5-16,4-1-1 0,-3 3 0 0,3 0 0 15,-1-2 6-15,4-4 1 0,-3 4 0 0,0-1 0 16,-4 0-20-16,-2 1-16 0,-3 2 4 0,-3-3 0 16,0 0 12-16,-3 1 0 0,-3 2 0 0,-3-3-9 15,-4 3-91-15,-5 0-19 0,0 0-3 0,0 0-736 16</inkml:trace>
  <inkml:trace contextRef="#ctx0" brushRef="#br0" timeOffset="71205.8279">10328 9136 1094 0,'-3'-13'97'0,"0"8"-77"16,0-1-20-16,3-2 0 0,0 0 38 0,0 0 4 16,0 8 1-16,0-5 0 0,0 0 34 0,0 5 7 0,0 0 2 15,0 0 0-15,0 0-11 0,0 0-3 0,0 0 0 0,3 10 0 16,0 4-11-16,-3 4-2 0,0 9-1 0,-3 2 0 15,0 5 2-15,3 3 1 0,-3 3 0 0,0 2 0 16,-3-2 10-16,3 2 1 0,-3-2 1 0,0 2 0 16,0 1-28-16,0-4-5 0,0 1-2 0,0-3 0 15,0 0-24-15,0-3-5 0,0-2-1 0,0 3 0 16,0-6-17-16,0-3-4 0,0 1-1 0,3-4-770 16,3-4-155-16</inkml:trace>
  <inkml:trace contextRef="#ctx0" brushRef="#br0" timeOffset="72580.9706">11256 9192 633 0,'-6'-16'28'0,"6"8"6"0,0-3-34 0,0-2 0 16,0 0 0-16,0 0 0 0,-3-1 141 0,0 4 22 15,6-1 4-15,-3 1 1 0,0 2-46 0,3 2-9 16,0 1-1-16,0 2-1 0,-3 3-49 0,6 0-10 0,3 0-1 0,-3 6-1 15,-3-1-40-15,3 3-10 0,-3 3 0 0,6-1 0 16,0 6 16-16,3 0 2 0,-3 0 0 16,0 2 0-16,3 3 2 0,-4 1 0 0,1-1 0 15,3 0 0-15,-3 3 7 0,-3 2 1 0,3-2 1 0,0 5 0 16,0 3 6-16,0 0 1 0,-3-3 0 0,0 5 0 16,3 3-8-16,-3-2-2 0,0-4 0 0,0 4 0 15,0-6-10-15,-3 0-3 0,2-3 0 0,-2-2 0 16,3 3-13-16,-3-6 11 0,3-3-11 0,-3-2 10 15,0 0-10-15,0-5 10 0,0-3-10 0,0 0 10 16,0-3-10-16,-3-5 10 0,0 0-10 0,0 0 10 16,6 5-10-16,-6-5 12 0,0 0-12 0,6-3 12 15,0 1 0-15,3-1 0 0,-3-2 0 0,-3 0 0 16,3-1 4-16,0-4 2 0,0-1 0 0,3-2 0 16,-6-3 5-16,6-3 1 0,2-4 0 0,1-1 0 15,0-3 2-15,3-7 1 0,3 0 0 0,-3-1 0 0,3 1-5 16,3-3-1-16,-4-3 0 0,4 3 0 0,0-3-9 0,3 1-3 15,-3-1 0-15,3 3 0 0,-4 0-9 0,1 0 0 16,-3 2 0-16,0 4 0 0,-3 7 0 0,0 3 0 16,-3 2 0-16,-3 6 0 0,-3 2 0 0,0 1-9 15,-1 5 9-15,1-1-10 16,-3 4-104-16,3-1-21 0,-6 3-4 0,0 0-601 16,6 3-121-16</inkml:trace>
  <inkml:trace contextRef="#ctx0" brushRef="#br0" timeOffset="73065.4065">12617 8570 576 0,'5'-3'51'0,"4"-2"-41"16,0 0-10-16,0-1 0 0,6 1 171 0,-3 5 32 15,6 5 6-15,-3 3 2 0,3 3-102 0,0 2-20 16,-1 8-4-16,1 6-1 0,-3 4-2 0,0 7-1 16,0 1 0-16,-3 6 0 0,0 5 10 0,-6 9 1 15,-3 4 1-15,0 1 0 0,-6 2 1 0,0-3 0 16,-3 3 0-16,-3-2 0 0,0-3-24 0,-3-3-5 15,0 0-1-15,0-5 0 0,0 0-16 0,-3-5-4 16,0-3-1-16,1 0 0 0,-7-6-27 0,3 1-4 0,0-3-2 16,-3 0 0-16,3-3-2 0,-3-2 0 15,1-3 0-15,2 3 0 16,-3-5-108-16,0-4-23 0,0-1-4 0,-3-4-1101 0</inkml:trace>
  <inkml:trace contextRef="#ctx0" brushRef="#br0" timeOffset="85438.2051">3553 12671 1148 0,'-9'-5'51'0,"3"2"10"0,3-2-49 0,-3-1-12 15,3 1 0-15,3 0 0 0,-3 0 96 0,-3-1 16 16,3 1 3-16,0 0 1 0,3 5-32 0,0 0-5 16,3-6-2-16,-3 6 0 0,0 0-22 0,3-2-5 15,3-4-1-15,-6 6 0 0,0 0-37 0,0 0-12 16,6-2 0-16,-6 2 0 0,9 0 0 0,3 0 0 16,-6 2 0-16,3-2 0 0,0 3 0 0,-3 2 0 15,-6-5 0-15,9 3 0 0,3 2 0 0,-4 1 20 16,1-4-4-16,0 4 0 0,-9-6-1 0,15 2-1 15,-15-2 0-15,15 5 0 0,-3-2 19 0,3 2 4 16,0-2 1-16,3-3 0 0,-1 0-22 0,1 0-4 16,3-5 0-16,3 2-1 0,-3-2 4 0,3 0 1 15,2-1 0-15,1-2 0 0,0 3-16 0,3 0 11 0,2-1-11 16,1 4 10-16,0-1-10 0,0 3 0 0,-4 0 0 0,-2 0 0 16,0 3 9-16,0-3 7 0,-3 2 0 0,2 1 1 15,-5 2 0-15,0-5 0 0,0 0 0 0,-3 0 0 16,3 0-17-16,-1 0 0 0,-2 0 0 0,0-5 0 15,3-3 0-15,3-2 0 0,-3-1 0 16,3 0 0-16,2-2 0 0,-5 0 0 0,3 0 0 0,-3 2 0 16,-3 1 0-16,-6 4 12 0,-1 1-3 0,-2 2 0 15,-9 3-105 1,0 0-22-16,0 0-4 0,-9 14-549 0,-2 7-109 0</inkml:trace>
  <inkml:trace contextRef="#ctx0" brushRef="#br0" timeOffset="85805.9659">4139 12705 1317 0,'0'0'58'0,"0"0"13"0,0-5-57 0,3-3-14 16,0 3 0-16,0-1 0 0,3 1 44 0,0 3 5 0,-6 2 2 0,0 0 0 16,9 0 6-16,-9 0 2 0,9 2 0 0,-3 6 0 15,0 0-4-15,-3 8-1 0,0 2 0 0,-3 6 0 16,0 3 22-16,0 7 5 16,-3 3 1-16,-6 3 0 0,3 5-4 0,-6 5-1 0,0 0 0 0,-3 3 0 15,0-2-9-15,3-1-3 0,-2-3 0 0,-1-2 0 16,-3 0-37-16,3-5-8 0,0-3-2 0,0 0 0 15,-3-2-7-15,3 2-2 0,4-6 0 0,-1 1 0 16,-3-3-9-16,0 0 0 0,3-5 0 0,3 3 8 16,-3-4-96-1,0-1-19-15,3-1-4 0,0-3-1 0,6-2-141 0,-3-3-29 0</inkml:trace>
  <inkml:trace contextRef="#ctx0" brushRef="#br0" timeOffset="87324.5806">4794 12377 691 0,'6'-10'61'0,"-3"2"-49"0,0 0-12 0,3-3 0 16,0-2 83-16,0 2 13 0,3-2 4 0,-3 0 0 16,0 0-5-16,0-1-1 0,0 4 0 0,3-1 0 15,-3-2-26-15,-4 5-6 0,4-2-1 0,-3 4 0 16,0-2-1-16,-3 8 0 0,0 0 0 0,0 0 0 15,0 0-3-15,0-5-1 0,0 5 0 0,0 0 0 16,0 0-25-16,0 0-6 0,0 0-1 0,0 0 0 0,0 0-12 0,0 0-4 16,0 0 0-16,0 0 0 0,0 0 20 0,0 0 3 15,0 0 1-15,0 0 0 0,0 0-32 0,6 5 0 16,0-2 0-16,0 5 0 0,-3 2 8 0,0 4 1 16,0-1 1-16,-3 3 0 0,0 2 12 0,0 1 2 15,-3-1 1-15,3 4 0 0,-3-1 5 0,0 3 1 16,-3-1 0-16,3 4 0 0,3 2-11 0,-3 3-1 15,0 2-1-15,0 3 0 0,0 3 6 0,0 2 0 16,-3-2 1-16,1 2 0 0,2 0-3 0,0 3-1 16,-6 3 0-16,3-3 0 0,-3 0-9 0,0 0-1 15,0 0-1-15,0 3 0 0,-3-6-10 0,0 0 0 16,0-5 0-16,3-2 0 0,-3-4 0 0,3 1 0 16,-2-5 9-16,-1-4-9 0,3-1 8 0,0-4-8 0,3-5 8 15,-3-2-8-15,3 0 0 0,3-4 8 0,-3-1-8 16,3-1 0-16,0-2 0 0,3-3 0 0,0 0 0 0,0 0 8 15,0-8-8-15,3-5 0 0,0 2 0 0,0-5 0 16,3-2 0-16,0-4 0 0,3 1 0 0,0-3 0 16,3 1-9-16,0-1 9 0,-3 0-10 15,2 0 10-15,4-2-9 0,0-1 9 0,0 3-8 0,0 3 8 16,0 0 0-16,0 5 0 0,-3 3 0 0,0 2 0 16,-4 6 0-16,1 0-8 0,-3 2 8 0,3 1-8 15,0 2 8-15,-3 2-12 0,0 1 12 0,0 2-12 16,3 3 12-16,-6 5 0 0,0 1 0 0,0 1 0 15,0 4 0-15,-3-1-12 0,0 1 12 0,-3-1-12 0,6 1 12 16,-3 0 0-16,0-4 0 0,0 1 0 0,-3 0 0 16,3-5 0-16,3-1 8 0,0 1-8 0,-3-3 0 0,3 0 0 15,-3-8 0-15,0 0 0 0,6 8 0 0,-6-8 0 16,0 0 0-16,6 2 8 0,-6-2-8 0,9 0 0 16,-9 0 8-16,9 0-8 0,-3-2 0 0,-6 2 0 15,9-6 0-15,-4 1 8 0,-2 0-8 0,3 0 0 16,-3-3 8-16,0-3-8 0,3 3 0 0,-3 0 9 15,0-2-9-15,3 2 0 0,3-3 0 0,-3 0 0 16,0 1 0-16,-3 2 0 0,6-3 0 0,-3 1 0 16,0-3 0-16,3 2 0 0,-3-2 0 0,0 0 0 15,3-1 0-15,-3 1 0 0,3 0 0 0,-4 2 0 16,1 1 0-16,0 2 0 0,-3 2 0 0,-3 6 0 16,0 0 0-16,0 0 0 0,0 0 0 0,0 0 0 0,0 0 0 15,0 0 0-15,0 0 0 0,0 0 0 0,0 0 0 0,0 0 0 16,0 0 0-16,0 0 0 0,0 0 0 15,0 0 0-15,0 0 0 0,0 0 0 16,0 0 0-16,0 0 0 0,0 0 0 0,0 0 0 0,0 0 0 0,0 0 0 16,0 0 0-16,0 0 0 0,-6-5 0 0,6 5 0 15,0 0 0-15,0 0 0 0,0 0 0 0,0 0 0 16,0 0 0-16,0 0 0 0,0 0 0 0,0 5 0 16,0 3 0-16,0 3 0 0,0 0 0 0,0 2 0 15,0 0 11-15,0 3-11 0,0 0 10 0,0 2-10 16,0-2 17-16,0 0-2 0,0 0-1 0,0-3 0 15,6 0 2-15,-3 1 0 0,-3-4 0 0,3-2 0 16,0 3-8-16,3-3 0 0,-3-3-8 0,3 0 12 0,0-2-12 16,-3 2 11-16,-3-5-11 0,6 0 10 0,0 0-10 15,3-3 8-15,0 1-8 0,0-3 8 0,0-1-8 16,3-2 8-16,3 0-8 0,-1-2 8 0,-2-3-8 16,0 2 0-16,-3-2 0 0,0 0 0 0,3-3 0 0,0 0 8 15,0 0-8-15,3 0 8 0,-3-2-8 0,2 2 0 16,1-3 0-16,3 1 0 0,0 2 0 0,0 0 0 15,3 3 0-15,-3-1 0 0,-4-1 0 0,1 4 0 16,0 3 0-16,0 0 0 0,-3 3 0 0,0-1 0 16,3 4 0-16,-3 2 0 0,0 2 0 0,-3-2 0 15,2 6-9-15,-2-4 9 0,0 4 0 0,-3-1 0 16,0 3 0-16,3-3 0 0,-6 3 11 0,3 3-1 16,-3-3 0-16,-3 2 0 0,3 3 7 0,-3-2 2 15,0 2 0-15,-3-2 0 0,0 2-6 0,0 0-1 16,-3 1 0-16,0-1 0 0,0 0-2 0,-3-2-1 0,0-1 0 0,-2 3 0 15,-4-2-1-15,0 2 0 0,-3-5 0 16,-3 3 0-16,3-1-8 0,-3 1 8 0,-2-3-8 0,-1 2 8 16,0-2-8-16,-3-2 0 0,3 2-10 0,1-3 10 31,-4 0-90-31,3-2-12 0,3-3-2 0,0-3-770 0,3-2-154 0</inkml:trace>
  <inkml:trace contextRef="#ctx0" brushRef="#br0" timeOffset="87441.0468">5336 12412 2484 0,'-6'-6'55'0,"0"1"11"0,3 2 2 0,0 1 1 0,3 2-55 0,0 0-14 15,0 0 0-15,0 0 0 16,0 0-179-16,0 0-38 0,-6 16-8 0,0-6-2 0</inkml:trace>
  <inkml:trace contextRef="#ctx0" brushRef="#br0" timeOffset="88554.7806">6708 12777 1152 0,'0'0'102'0,"0"-8"-82"16,0 3-20-16,0 5 0 0,0 0 95 0,0 0 14 16,0 0 3-16,0 0 1 0,0 0-57 0,3 13-12 15,3 0-3-15,-6 5 0 0,-6 4-8 0,3 1-1 16,0 4-1-16,3 2 0 0,0 0-9 0,0 0-2 15,-3 0 0-15,3 0 0 0,0 1 14 0,3-4 2 16,-3-2 1-16,3-3 0 0,0 0-10 0,0-5-3 16,3-3 0-16,0 0 0 0,0-5-7 0,-3 0-1 15,-3-8-1-15,9 3 0 0,-9-3 8 0,12 0 1 16,-3-5 1-16,3-3 0 0,-1-5-1 0,1-1-1 16,0-4 0-16,6-1 0 0,-3-2-11 0,3-3-3 15,0 0 0-15,0-2 0 0,-1 0-1 0,4-1 0 16,0 1 0-16,0 2 0 0,-3 3-8 0,0 2 10 0,2 1-10 15,1 4 10-15,-3 4 7 0,-3 2 2 16,0 3 0-16,0 2 0 0,0 3-9 0,-3 0-2 0,-3 3 0 16,2 2 0-16,1 0 4 0,0 3 0 0,0-3 0 0,-3 3 0 15,-3 0-12-15,3 0 0 0,0 0 0 0,-3 0 8 16,-3 0-8-16,0-3 10 0,0 3-10 16,0 3 10-16,-6-3 1 0,0 2 0 0,0 1 0 0,-3 0 0 15,0 4 13-15,-3-1 2 0,-3-1 1 0,3 3 0 16,0 0-14-16,0-3-2 0,-6 3-1 0,4 0 0 15,-7-3-10-15,3 3 0 0,-3-3 0 0,3-2 0 16,-3-1 0-16,3-2 0 0,6-3 9 0,-3 1-9 16,1-4-10-16,2 1-6 0,3 0-2 0,0-6 0 15,0-2-135-15,-3-3-27 16,0-6-6-16,0-1-827 0</inkml:trace>
  <inkml:trace contextRef="#ctx0" brushRef="#br0" timeOffset="88673.0587">6925 12229 1728 0,'0'-8'153'0,"0"-2"-122"16,0-1-31-16,0 3 0 0,0 0 87 0,3 3 11 16,-3 5 2-16,0 0 1 15,0 0-109-15,6 0-23 0,0 5-4 0</inkml:trace>
  <inkml:trace contextRef="#ctx0" brushRef="#br0" timeOffset="90245.3257">8890 12732 979 0,'-9'-11'43'0,"9"6"9"0,-3-3-41 0,3 0-11 15,0 0 0-15,-3 0 0 0,3 0 90 0,0-2 16 16,0-1 3-16,-3 0 1 0,0 1-41 0,0 2-8 15,3 8-1-15,0-11-1 0,-3 1-23 0,0-1-5 16,-3 1-1-16,3 2 0 0,-3 0-5 0,0 2-1 16,0 1 0-16,-6 0 0 0,3 2-2 0,1 1-1 15,-1 2 0-15,-3 2 0 0,0 3 3 0,0-2 0 16,-3 2 0-16,3 3 0 0,-6 0-10 0,3 3-2 16,-2-3 0-16,-4 5 0 0,3 0 0 0,-3 3-1 15,0 3 0-15,6 2 0 0,0 5-3 0,3-2-8 16,-2 0 12-16,5 0-4 0,0 0-8 0,3-1 0 15,0-4 0-15,6 2 0 0,0-2 0 0,3-6 0 16,0 3 0-16,0-6 0 0,3-2 0 0,-3 0 0 16,-3-8 0-16,6 3 0 0,0-3 8 0,3 0-8 0,-1-6 8 15,4-1-8-15,0-4 0 0,3-2 8 0,-3 0-8 16,3-3 0-16,0 0 8 0,3-3-8 0,-6-2 8 16,2 0-8-16,1 0 8 0,-3 0-8 0,0-3 0 0,0 5 8 15,3-2-8-15,-3 3 0 0,0 2 0 0,-3 5 8 16,0-2-8-16,0 5 0 0,-1 0 0 0,4 3 0 15,-3-1 0-15,0 4 8 0,-3-1-8 16,6 3 0-16,0 0 0 0,0 0 0 0,-3 0 0 0,3 5 0 16,0 3 0-16,0 6 0 0,-1-1 0 0,1 5 0 15,0 6 0-15,0 3 0 0,-6 2 0 0,0 0 0 16,-3 5 0-16,-3 1 12 0,-3 2-4 0,0 2 0 16,-6-2 31-16,-3 6 5 0,0-4 2 0,0-2 0 0,-2 3-14 15,-7 0-4-15,0-6 0 0,0 1 0 0,3-1-4 0,-3-2 0 16,-2-3-1-16,-1-3 0 0,-3 6-9 15,-3-8-2-15,0-3 0 0,4-5 0 0,-4 0-12 0,3 0 11 16,3-6-11-16,0-2 10 0,1-5-10 0,2-1 12 16,0 1-12-16,9-6 12 0,0-2 1 0,0-5 1 15,6-4 0-15,0-2 0 0,6-5 8 0,6-2 2 16,0-7 0-16,6-1 0 0,0-6-24 0,9-3 0 16,-3-2 0-16,9-1 0 15,-1 4-20-15,7-1-6 0,-3 0-1 0,6 3 0 16,-7 3-99-16,4 5-20 0,3 0-4 15,0 5-859-15</inkml:trace>
  <inkml:trace contextRef="#ctx0" brushRef="#br0" timeOffset="90595.6893">9304 12634 1450 0,'0'0'64'0,"0"0"14"0,0 0-62 0,0 0-16 0,0 0 0 0,0 0 0 16,0 0 61-16,6 8 10 0,-3 0 1 0,-3 5 1 15,0 3-23-15,-6 5-5 0,3-2-1 0,-6 4 0 16,3 1 5-16,-3 3 1 0,3-1 0 0,-3-2 0 16,6 2-26-16,0-2-6 0,-3-3-1 0,6 0 0 15,0 1-8-15,0-6-1 0,6-1-8 0,-3-1 12 16,6-4-12-16,-3-2 0 0,3-3 8 0,3 1-8 16,0-4 0-16,2-4 8 0,4-4-8 0,3 1 0 15,-3-3 26-15,0-2-1 0,-3-4 0 0,0 1 0 16,0-3-17-16,-4 3-8 0,1-5 0 0,0-1 8 0,-3 1-8 15,0-4-9-15,-6 4 9 0,0-1-13 0,-3-2 29 16,-3 0 7-16,0 0 1 0,3-3 0 0,-6 3-8 16,0 0 0-16,-3 2-1 0,0 1 0 0,-3 2 18 15,-2 0 4-15,-4 3 1 0,0-1 0 0,-3 9-30 0,0-3-8 16,0 8 0-16,0 0 0 0,1 8 0 0,2 0-10 16,-3 0 10-16,3 3-13 15,6 4-127-15,0 1-26 0,3 3-5 0</inkml:trace>
  <inkml:trace contextRef="#ctx0" brushRef="#br0" timeOffset="91189.2419">9801 12674 230 0,'0'0'10'0,"0"0"2"0,0 0-12 0,0 0 0 15,0 0 0-15,0 0 0 0,0 0 186 0,6-3 34 16,-3-2 8-16,0-1 0 0,0 1-107 0,0 0-21 16,0-1-5-16,-3 6-1 0,3-5-14 0,-1 0-4 15,1 0 0-15,-3 5 0 0,0 0 4 0,0 0 0 16,0 0 0-16,0 0 0 0,0 0-2 0,0 0 0 16,0 0 0-16,0 0 0 0,-5 5-34 0,-1 3-6 15,0 5-2-15,-3 6 0 0,0-1-24 0,-3 3-4 16,0 6-8-16,3-3 11 0,0 2-11 0,-3 0 12 15,6 1-12-15,-3-3 12 0,3-3-4 0,0 0 0 16,3 0 0-16,3-2 0 0,0-3-8 0,3-3 0 16,0-3 9-16,0 1-9 0,0-3 0 0,3-3 9 15,3 1-9-15,0-4 0 0,0-4 11 0,3-4-11 0,0 1 10 16,3-3-10-16,0-3 8 0,2 3-8 0,4-5 0 16,-6 0 9-16,0-6-9 0,0 4 8 0,0-4-8 0,-3 1 8 15,0-4 0-15,0 1 0 0,-3 0 0 0,-1 0 0 16,-5-3-8-16,0 3 0 0,-3 0 0 0,-3 2 0 15,-3 6 8-15,1 0 0 0,-7 0 0 0,3 2 0 16,3 3 4-16,-3 3 0 0,0 2 0 0,-3 3 0 16,0 0-12-16,0 3 0 0,-3-1 0 0,3 6 8 15,-3 0-84 1,7 5-16-16,-4 3-4 0,0 0-620 0,0 3-123 0</inkml:trace>
  <inkml:trace contextRef="#ctx0" brushRef="#br0" timeOffset="91865.9966">10414 12660 1594 0,'12'-16'71'0,"-3"11"14"0,-3-3-68 0,3-2-17 15,0 2 0-15,-1 0 0 0,1-3 90 0,0 1 14 16,-3 2 4-16,3-3 0 0,0 3-47 0,-3 0-9 16,-3 0-1-16,0 0-1 0,3 3-14 0,-6 0-4 15,-3 2 0-15,0-2 0 0,-3 2-1 0,0 3-1 16,0-2 0-16,-3 4 0 0,0 1 5 0,-6-1 1 0,4 1 0 0,-4 0 0 16,0 2-16-16,0-2-4 0,-6 5 0 0,6 2 0 15,3-2-6-15,-3 0-2 0,0 5 0 16,4 1 0-16,-1-4-8 0,3 6 0 0,-3 3 0 15,3-1 0-15,0 3 0 0,3 0 10 0,3 1-2 0,0-1-8 16,0-3 0-16,3 3 0 0,3 1-15 0,-3-4 5 16,0 1 20-16,3-1 4 0,3-5 1 0,0 3 0 15,0-3 4-15,0-2 1 0,0-3 0 0,3-3 0 16,0 1-20-16,-3-6 0 0,3 0 0 0,-1 0 0 16,1-6 0-16,0-2 12 0,3-2-1 0,0-1 0 15,3-5 1-15,0 0 0 0,3-2 0 0,-6-3 0 16,6-3 0-16,-4 0 0 0,-2-2 0 0,0-3 0 15,0 2 16-15,0-5 3 0,0-5 1 0,3-5 0 0,-3 2-32 16,0-2-16-16,0 0 1 0,-1-3 1 0,1-3 14 16,0-2 0-16,3 2 0 0,-3 3 0 0,3 0 0 0,-3 3-9 15,3 2 9-15,0 6-8 0,-3-1 8 0,5 6 0 16,-2-3 0-16,3 3-8 0,-3 3-6 0,-3 2-1 16,0 0 0-16,-3 3 0 0,3 3 15 0,-6 2 0 15,0 5 0-15,-3 3 0 0,0 3 0 0,-3 5 0 16,0 0 0-16,-6 5 0 0,0 6 0 0,-3 5 0 15,-3 5 0-15,-3 5 0 0,0 6 9 0,-3 5-9 16,3 3 0-16,-3 5 9 0,1 2-9 0,2 6 12 16,0 0-12-16,0 0 12 0,3-3 12 0,3 1 2 15,3-6 1-15,-3 2 0 0,6 1-8 0,0-3-2 16,0-3 0-16,0 1 0 0,3-1-17 0,-3-2 10 16,3-1-10-16,0-4 8 0,-3-1-18 0,6 0-4 0,0-4-1 15,-3-1 0 1,3-3-145-16,-3-2-28 0,3-3-7 0</inkml:trace>
  <inkml:trace contextRef="#ctx0" brushRef="#br0" timeOffset="95915.2205">12179 12433 518 0,'0'0'46'0,"0"-8"-37"15,-3 3-9-15,3-3 0 0,3 2 130 0,0-2 24 16,3-2 5-16,-3 2 1 0,3 0-52 0,0-3-11 16,0 3-1-16,0 3-1 0,0-3-39 0,-3 3-8 15,0 0-2-15,0-1 0 0,3 1-21 0,-6 5-4 16,0-5-1-16,3-1 0 0,-3 6 18 0,0 0 3 15,0 0 1-15,0 0 0 0,0 0-22 0,0 0-5 16,0 0-1-16,0 0 0 0,0 0 0 0,0 0 0 16,0 0 0-16,0 0 0 0,0 0-14 0,0 0 0 15,0 0 0-15,0 0 0 0,-3 0 0 0,0 0 12 0,0 0-3 0,3 0-1 16,0 0 11-16,0 0 1 0,0 0 1 16,0 0 0-16,0 0-21 0,0 0 0 0,0 0 0 0,0 0 0 15,0 0 0-15,0 0 0 0,0 0 0 0,0 0 0 16,0 0 0-16,0 0 0 0,0 0 0 0,0 0 0 15,0 0 11-15,0 0-3 0,0 0 0 0,0 0 0 16,0 0 4-16,0 0 0 0,0 0 0 0,0 0 0 16,0 0 3-16,0 0 1 0,0 0 0 0,0 0 0 15,0 0 7-15,0 0 1 0,-6 3 1 0,3 2 0 16,0 3-25-16,-3 3-9 0,3 2 0 0,-3 0 0 16,0 6 21-16,3-1 4 0,0 4 0 0,0-4 1 15,-3 3-2-15,3 0-1 0,-3 1 0 0,6-4 0 0,-3 1-2 16,3-1-1-16,-3-5 0 0,3 1 0 0,-3-4 24 0,3 1 5 15,0-1 0-15,3 1 1 0,-3-6-32 0,3 3-9 16,0-3 0-16,0 3 0 0,0-2 0 0,-3 2 0 16,-3-3 0-16,0 3-744 15,0 2-149-15</inkml:trace>
  <inkml:trace contextRef="#ctx0" brushRef="#br0" timeOffset="96089.3939">12319 11996 2516 0,'-9'-26'112'0,"6"13"22"0,0-1-107 0,0 4-27 0,3 2 0 0,-3 0 0 16,3 3 0-16,0 5 0 0,0 0 0 0,0 0 0 31,0 0-139-31,6 7-20 0,0 4-4 0,0 0-1 0</inkml:trace>
  <inkml:trace contextRef="#ctx0" brushRef="#br0" timeOffset="96594.4244">12706 12131 1209 0,'0'0'108'0,"3"-5"-87"0,-3 0-21 0,3 2 0 0,-3 3 82 0,3-5 12 16,3-3 2-16,0 0 1 0,3 0 3 0,0 0 1 15,-4-5 0-15,7 2 0 0,-3-2-23 0,6-3-5 16,-3 3-1-16,0-6 0 0,0 3-20 0,0-2-5 16,0-1-1-16,-3 1 0 0,3-3-12 0,-1 2-2 15,-2-2-1-15,0 0 0 0,-6-3-16 0,3 3-3 16,0 0-1-16,-3-3 0 0,0-3-11 0,0 4 0 16,-3 1 9-16,-3-1-9 0,3 1 0 0,-3 4 9 15,-3-1-9-15,0 3 0 0,6 1 9 0,-6 4-9 16,3-2 0-16,-3 5 9 0,3 0-9 0,0 3 0 15,0-1 0-15,0 4 0 0,3 2 0 0,-5-3 0 16,5 3 0-16,0 0 0 0,-3-3-9 0,3 3 9 16,-6 3 0-16,3 2 0 0,-3 1 0 0,3 2-8 15,-3-1 8-15,3 1 0 0,0 3 0 0,-3 2 0 16,3 0 0-16,-3 3 0 0,3 0 0 0,-3 0 0 0,0 3 0 16,-3 2 0-16,6 3 11 0,-6 2 2 0,3 3 1 0,0 6 0 15,0 2 23-15,3 2 5 0,-3 4 1 0,3 2 0 16,0 5-9-16,3 3-2 0,-3 0 0 0,3 2 0 15,0 1 7-15,0-3 1 0,0 0 0 0,0-3 0 16,0 0-26-16,0 0-5 0,-3-7-1 0,3-1 0 16,0-2-8-16,0-3 8 0,-2-3-8 0,-1 1 8 15,-3-6 0-15,0-3 0 0,0-2 0 0,0 0 0 16,3 0-23-16,-6-6-5 0,3 1 0 0,3-3-1 16,-3-3-143-16,0 0-29 0,0 0-6 15,3-5-1-15</inkml:trace>
  <inkml:trace contextRef="#ctx0" brushRef="#br0" timeOffset="96791.0381">12608 12472 2509 0,'-3'-5'55'0,"3"-3"11"0,-3 0 2 0,3 0 4 0,-3 0-58 0,3 3-14 16,0 5 0-16,3-5 0 0,-3 5 32 0,0 0 3 0,0 0 1 0,6-3 0 15,-6 3-36-15,14 3-14 16,-2-1 1-16,0 4 0 16,6-1-41-16,3 0-8 0,0 1-2 0,3-1 0 15,2 0-160-15,4 1-33 0</inkml:trace>
  <inkml:trace contextRef="#ctx0" brushRef="#br0" timeOffset="98861.012">16093 11885 990 0,'3'-10'21'0,"0"7"5"0,-3-5 1 0,3 3 1 0,-3-3-28 0,3 0 0 16,3-3 0-16,-6 3 0 0,3-2 97 0,-3 2 14 16,0-6 2-16,3 4 1 0,-3-1-26 0,3 1-4 15,-6-1-2-15,0 1 0 0,3-1-21 0,-3 3-4 16,-3 0-1-16,3-2 0 0,-3 2-16 0,0 0-3 15,-3 0-1-15,3 0 0 0,0 0-12 0,-3 0-2 16,3 3-1-16,-2-1 0 0,2 1-9 0,-3 2-3 16,0-2 0-16,0 2 0 0,-3 3-9 0,3-2 0 15,-3-1 9-15,3 1-9 0,-3 2 0 0,0-3 0 16,-3 3 0-16,4 0 0 0,-1 0 0 0,-3 0 0 16,-3 0 0-16,3 0 0 0,3 3 0 0,0-1 0 15,3 1 0-15,-6-1 0 0,-3 6 20 0,4-2 10 16,-1-1 2-16,-3 3 0 0,0 0-32 0,3 2-21 0,-6-2 3 15,3 0 1-15,1 6 17 0,-1-4 0 0,3 1 0 16,-3 2 0-16,0 3 0 0,3 0 0 0,-3-3 0 0,1 5 0 16,-1-2 12-16,0 3 5 0,0-1 2 0,0 4 0 15,0 1-19-15,0 1 0 0,0 3 0 0,7-1 0 16,-1 6 0-16,0 0 0 0,3-1 0 0,-3 4 0 16,6-1 0-16,0 3 0 0,3 0 0 0,0-2 0 15,6-1 0-15,3 0 0 0,-3-2 0 0,0 0 0 16,3 0 0-16,3-1 0 0,0 1 0 0,3-3 0 15,0-2 16-15,2-1 2 0,1 1 1 0,0-1 0 16,0 1 21-16,3-1 5 0,0-2 1 0,0 0 0 16,0-3-24-16,-1 0-5 0,1-3-1 0,0-2 0 15,3-2 6-15,0-1 1 0,-3-3 0 0,5-2 0 0,1-2-1 16,0-1 0-16,0-2 0 0,3-3 0 0,-6 0-9 0,5-3-1 16,-2-2-1-16,3-3 0 0,-3 2-11 0,3-4 0 15,-4-1 0-15,-2 1 0 0,0-4 0 0,3 1 0 16,-9-3 0-16,6 0 0 0,-4-2 0 0,-2-3 0 15,0 0 0-15,-6 2 0 0,3-2 0 0,-3 2 0 16,-3 3 8-16,-3-2-8 0,0 2 0 0,0 0 0 16,-3 3 0-16,-3 0 0 0,-3 0 0 0,0 2 0 15,3 0 0-15,-6 3 0 0,0 0 0 0,0 1 0 16,0 1 0-16,-3 1 0 0,0 2 0 0,4 1 0 16,-7-1 0-16,3 3 0 0,0 0 0 0,3 0 0 15,-3 0 0-15,3 0 0 0,-3 3 0 0,3-1 0 16,3-2 0-16,0 3 0 0,-3 0 0 0,6-1 0 0,-3-2 0 15,3 3 0-15,0 0 0 0,3-3 0 0,0 0 0 16,0 0 0-16,-2 0 0 0,2 0 0 0,0 0 0 16,0 0 0-16,0 0 0 0,0 0 0 0,2 7 0 0,4-4 0 15,-6-3 0-15,6 3 0 0,3-3 0 0,3 0 0 16,3 0 0-16,0 0 0 0,6-3 0 0,0 3 0 16,0-3 0-16,5 3-11 0,4 0 11 0,9-2-8 15,-1-1-52-15,7 3-11 16,0 0-1-16,2 0-694 0,1-2-138 0</inkml:trace>
  <inkml:trace contextRef="#ctx0" brushRef="#br0" timeOffset="99799.5131">17998 12017 864 0,'-3'-8'38'0,"3"8"8"0,-3-5-37 0,3 3-9 16,0-4 0-16,0 6 0 0,-3-5 121 0,0 0 23 15,3 2 4-15,0 3 0 0,0 0-46 0,0 0-10 16,0 0-1-16,0 0-1 0,-6 5-32 0,3 6-6 16,-3 2-2-16,3 6 0 0,0 2-7 0,0 0-2 15,0 5 0-15,0 1 0 0,1 2 3 0,-4 0 1 16,6 3 0-16,0-6 0 0,-3 1-2 0,3-1-1 15,0-2 0-15,3-3 0 0,0-2-15 0,0-3-3 16,-3-6-1-16,5 3 0 0,1 1-11 0,-3-6-3 16,3-3 0-16,3 0 0 0,-3 0 0 0,3-2 0 0,0-6 0 15,3 1 0-15,3-1 0 0,3-5 0 0,-3 0 0 0,5 0 0 16,-2-2-9-16,3-1 0 0,0-5 9 0,0 0-9 16,3 1 8-16,-1-1-8 0,-2-6 10 0,3-1-10 15,-3 2 0-15,3-6 0 0,-3 1 0 0,2-4 0 16,1 1 0-16,-3 3 0 0,3 2 0 0,0 3 0 15,-1 5 0-15,1 3 0 0,-3 0 0 0,0 5 0 16,0 2 0-16,3 4 0 0,-4 2 0 0,1 5 0 16,0 3 0-16,-3 3 0 0,-3 2 0 0,0 3 0 15,-3 2 0-15,0 1 0 0,-4-1 0 0,-2 1 0 16,0 2 12-16,-3-3-3 0,0 4-1 0,0-4 0 16,-3 1 20-16,0-1 3 0,-3-2 1 0,3-3 0 15,-3 0-10-15,-3-2-2 0,3-3 0 0,-3 0 0 0,4 0-6 16,-4-3-2-16,-6 0 0 0,3-2 0 0,-3 0 16 0,0-1 4 15,-6-2 0-15,3 0 0 0,-3 0-20 0,0 0-3 16,4 0-1-16,-4-2 0 0,-3 2-8 0,0-3-14 16,-3 3 3-16,0-3 1 15,4 1-146-15,-4-3-30 0</inkml:trace>
  <inkml:trace contextRef="#ctx0" brushRef="#br0" timeOffset="99949.4694">18465 11441 2419 0,'0'-11'215'16,"3"-5"-172"-16,0 3-35 0,-3 0-8 0,0-1 42 0,3 4 6 0,0 5 2 0,3 2 0 15,-6 3-94-15,6 3-20 0,0 2-3 0,0 5-662 16,0 1-133-16</inkml:trace>
  <inkml:trace contextRef="#ctx0" brushRef="#br0" timeOffset="100945.0802">20757 11726 1177 0,'6'-18'52'0,"-6"7"11"0,0 11-51 0,6-8-12 15,-6-2 0-15,0 2 0 0,0 8 96 0,-3-8 16 0,-3 0 3 16,0 3 1-16,-2-1-53 0,-1 4-11 0,-3-1-1 0,0 3-1 16,0 0-20-16,-6 0-4 0,0 3-1 15,-3-1 0-15,0 4 16 0,1-1 3 0,-1 3 1 16,-3 0 0-16,0 0-17 0,0 2-3 0,4 1-1 0,2 2 0 16,3 0 1-16,3 3 0 0,3 0 0 0,3 0 0 15,3 0-25-15,3 0 0 0,0-3 0 0,0 3 0 16,3 0 0-16,3-3 0 0,0 3 8 15,0-3-8-15,0 0 0 0,3 0 0 0,0 1 0 0,6-1-11 16,-1 0 11-16,1-2 0 0,6 2 0 0,3 0-8 16,3-2-3-16,-3-1 0 0,2 1 0 0,1-3 0 15,-3 2 11-15,0-2-10 0,-3 0 10 0,2 3-10 16,-2-3 10-16,-3-3-8 0,0 3 8 0,-9-3-8 16,0 3 8-16,-3-2-8 0,0-1 8 0,-3 0-8 15,-6 3 22-15,0 0 5 0,-3 0 1 0,-6 3 0 0,-6 2 34 16,0 0 7-16,-3 3 2 0,-2 0 0 0,-1-3-3 15,-3 0-1-15,0 1 0 0,0-1 0 0,1 0-14 16,2-2-2-16,-3-4-1 0,0 1 0 0,3 0-29 0,4 0-5 16,-1 0-8-16,3 0 11 0,-3-3-11 15,6-2-11-15,3 0 3 0,3-1 0 16,0 4-128-16,6-4-26 0,3-2-5 0,0 0-1 16</inkml:trace>
  <inkml:trace contextRef="#ctx0" brushRef="#br0" timeOffset="101540.1493">21260 11867 979 0,'9'-11'43'0,"-6"6"9"0,0-3-41 0,3 0-11 0,0 0 0 0,0 3 0 16,-3-3 153-16,0 2 29 0,-3-2 6 0,0 3 0 15,0 2-72-15,0 3-14 0,0-5-3 0,0 5-1 16,0 0-24-16,0 0-5 0,0 0-1 0,0 5 0 16,-3 3-57-16,-3 3-11 0,3 2 0 0,-3 0 0 15,0 6 0-15,0 0 16 0,0 2 0 0,0 2-1 16,-2 1 12-16,2 3 2 0,0-1 1 0,0 3 0 16,0 0 2-16,0 3 1 0,-3 0 0 0,0 2 0 15,-3-2-1-15,3 0 0 0,3 0 0 0,0 2 0 0,-3-5-1 16,3 0-1-16,0-5 0 0,-3 0 0 15,3 0-11-15,1-6-3 0,-1-2 0 0,0-3 0 0,0 0-6 16,0-2-2-16,3-3 0 0,-3-3 0 0,0-2 20 0,3 2 3 16,-3-2 1-16,3-3 0 0,3 0-20 0,-6 0-3 15,3-3-1-15,0 1 0 0,-3-1-8 0,3-2 0 16,0-6 0-16,0 3 0 0,3-5 0 0,-3 0 0 16,3-1 0-16,0-1 0 0,0-1 0 0,0-3 0 15,3-2 0-15,-3-3 0 0,3-2 0 0,3-1 0 16,3-4 0-16,0-1 0 0,0-3 0 0,6-2 0 15,6 0 0-15,8-2 0 16,1-1-22-16,6 0-6 0,0-5-2 0,8-2 0 16,1 2-3-16,-1 2-1 0,1 1 0 0,6 0 0 15,-7 7-5-15,-2 6-1 0,0 3 0 0,-4 7 0 0,-5 6 26 0,-3 8 5 16,-3-1 1-16,-6 6 0 0,-1 3 8 0,-8 2-10 0,0 6 10 16,-6-1-10-16,0 6 10 0,-3 0 0 0,-3-3 0 15,0 6 0-15,-6-1 16 0,-3 1 9 0,-3 0 2 0,-3-1 0 16,-2 3-27-16,-1-2 0 0,-3-1 0 15,0 1 0-15,0-3 13 0,-3 2 7 0,4-5 2 0,-1 3 0 16,0-3-22-16,3-2 0 0,-3 0 0 0,3-1 0 16,0 1-165-1,1-3-38-15,-1 0-7 0</inkml:trace>
  <inkml:trace contextRef="#ctx0" brushRef="#br0" timeOffset="102115.9231">22124 11906 1094 0,'15'-10'48'0,"-9"4"11"0,-1 1-47 0,4 0-12 16,0-3 0-16,3 3 0 0,-3-3 157 0,0 2 30 15,0 1 5-15,-3 0 2 0,6-1-118 0,-3 1-24 16,0 0-5-16,0 2-1 0,3-2-7 0,-6 2-2 16,-4 1 0-16,7-1 0 0,-3 0-13 0,-6 3-4 15,3-2 0-15,-3 2 0 0,3-6-10 0,-3 6-2 16,-3-8-8-16,3 3 12 0,-6 3-12 0,3-4 0 16,-6 1 0-16,9 0 0 0,-8-1 36 0,2 1 5 0,3 0 1 0,-6 2 0 15,3 1-26-15,6 2-4 0,0 0-2 0,-6 0 0 16,-6 0-10-16,0 0 0 0,0 0 9 0,-6 5-9 15,0 0 0-15,1 6 0 0,-7 2 0 0,0 3-8 16,3 0 32-16,0 5 6 0,0 0 2 16,4 0 0-16,-4 3-16 0,3 0-4 0,3 0 0 0,3 2 0 15,3-2-3-15,0-3-1 0,3 3 0 0,0-3 0 16,3 0-8-16,3-5 0 0,0 0 0 0,3-3 0 16,0-2 0-16,3-3 8 0,0-6-8 0,0 4 8 15,3-6-8-15,0 0 0 0,3-6 0 0,0-2 0 16,0-5 0-16,0 0 0 0,2 0 0 0,1-3 8 15,0-3-8-15,0 1 0 0,0-3 0 0,6-3 0 16,-3-3 0-16,0 1 0 0,2-6 0 0,-2 3 0 0,-3-3 0 0,0 6 0 16,0 2 0-16,0 3 0 0,-6 5 0 15,0 3 0-15,0 2 8 0,-3 6-8 16,-6 5 23-16,0 0-1 0,0 0 0 0,0 8 0 0,0 5-14 0,-3 0-8 16,-3 0 8-16,0 6-8 0,3 2 11 0,-3-2-3 15,0-1 0-15,0 3 0 0,-3-2-8 0,9 2 0 16,3 0 0-16,-3 0-800 15,0 1-165-15</inkml:trace>
  <inkml:trace contextRef="#ctx0" brushRef="#br0" timeOffset="102488.2067">22526 11639 2142 0,'0'0'47'0,"0"0"9"0,0 0 3 0,8 5 1 0,-5 6-48 0,3-3-12 0,0 2 0 0,0 4 0 16,-3-1 80-16,0 0 12 0,0 6 4 0,-3-1 0 15,3 1-52-15,-3 2-9 0,0-3-3 0,0 4 0 16,-3-4 10-16,3 3 2 0,0-2 0 0,0-3 0 16,0 2-26-16,3-2-5 0,-3-3-1 0,3 0 0 15,0-2-3-15,-3-3-1 0,0 3 0 0,0-6 0 16,0-5-8-16,0 0 0 0,-3 3 0 0,3-3 0 15,0 0 0-15,-3 2 0 0,-3 1 0 0,6-3 0 0,-6 0 0 0,0-5 0 16,0 2 0-16,0-2 0 0,3-3 28 0,3-3 3 16,-3 0 1-16,-2 1 0 0,5-3-16 0,0-3-2 15,8 0-1-15,-2-3 0 0,0 1-1 0,6-3-1 16,0 0 0-16,3-1 0 0,3 4-11 0,3-1 0 16,3 1 0-16,2 2-11 15,1 5-59-15,0 1-12 0,6 2-2 16,-4 3-1-16,1-1-119 0,0 4-23 0</inkml:trace>
  <inkml:trace contextRef="#ctx0" brushRef="#br0" timeOffset="102985.2064">23386 11525 403 0,'0'0'17'16,"12"-5"5"-16,-3 2-22 0,2-2 0 0,-2 0 0 0,0 2 0 15,0-2 145-15,-3 0 25 0,0-1 5 0,0 4 1 16,0-4-90-16,-6 6-18 0,0-5-3 0,0 5-1 0,0-5 52 0,0 5 9 15,-3-6 3-15,0 4 0 16,-3-4-52-16,-3 4-9 0,-3 2-3 0,3 0 0 0,-3 2 0 0,-2 1 0 16,-1 5 0-16,3-3 0 0,-6 3 0 0,6 3 0 15,-6-1 0-15,-3 6 0 0,9 0-51 0,-5 3-13 16,-4-3 0-16,0 5 0 0,3 0 54 0,3-3 8 16,-3 4 2-16,6-4 0 0,-5-2-52 0,8 3-12 15,-3-4 0-15,3 1 0 0,0 3 0 0,3-3 0 16,0 0 0-16,6-1 0 0,-3 1 0 0,6-2 0 15,-3-1 0-15,9 0 0 0,0 0 54 0,-3-2 8 16,0-1 2-16,3 4 0 0,0-6-52 0,-6 2-12 16,5-2 0-16,1 3 0 0,-6-6 0 0,0 3 0 15,-3-3 0-15,-3 3 0 0,-3 0 54 0,0 0 8 16,-2 0 2-16,2 0 0 0,-9 0-52 0,0 0-12 16,0 0 0-16,-6 2 0 0,-9-2 0 0,10-3 0 15,-10 3 0-15,3 3 0 16,-3-3-187-16,0 0-40 0,-5-3-8 0</inkml:trace>
  <inkml:trace contextRef="#ctx0" brushRef="#br0" timeOffset="103465.7467">23484 11782 1094 0,'15'-8'48'0,"-9"8"11"0,6 0-47 0,0 0-12 16,5 3 0-16,-5-1 0 0,9 4 175 0,3-4 33 15,-3 1 6-15,0-1 2 0,3 1-100 0,-4 0-20 16,-2-1-4-16,0-2-1 0,-3-2-47 0,6-1-8 15,0 3-3-15,-4-5 0 0,1 0-15 0,-3-3-3 16,6-3-1-16,-6 3 0 0,0-2 3 0,-6-1 1 16,3 0 0-16,-3-2 0 0,5 3-2 0,-8-4 0 15,6-2 0-15,-6 6 0 16,-3-3-8-16,-3-1-8 0,0 1 9 0,6 0-9 0,-6 0 10 0,0-1-10 16,0 4 10-16,-6-1-10 15,6 3-18-15,-3 0-10 0,-6 3-1 0,0 2-1 0,-2 3 75 16,-7 0 15-16,6 6 4 0,-9 4 0 0,3 1-64 0,-3 2-18 0,-3 6-1 15,-2 2 0-15,5-3 42 0,0 6 8 0,0-3 1 0,0 6 1 16,0-3-1-16,4-1 0 0,2 1 0 0,6-3 0 16,3-2-14-16,3-1-3 0,0 4-1 0,0-1 0 15,3-3-14-15,3 3 9 0,0 1-9 0,6 4 8 16,-6-2-8-16,12 0 0 0,0-3-12 0,-4 0 12 16,7 0-181-1,3-5-29-15</inkml:trace>
  <inkml:trace contextRef="#ctx0" brushRef="#br0" timeOffset="104093.1388">24115 12256 1962 0,'30'7'87'0,"-24"-1"17"0,-6 4-83 0,-3 4-21 15,-9-1 0-15,-3 5 0 0,-9 3 94 0,-3 1 14 16,-2 1 4-16,-7 4 0 0,6-1-60 0,-3 1-11 16,1-1-2-16,-4 6-1 0,0-6-49 0,0 4-9 0,-5-1-3 0,-1 2-1066 15</inkml:trace>
  <inkml:trace contextRef="#ctx0" brushRef="#br0" timeOffset="105288.6299">4163 15073 288 0,'0'0'25'0,"0"0"-25"0,0 0 0 0,-3-5 0 0,-3 0 139 0,3-1 22 15,3 1 5-15,-3 0 1 0,0-3-51 0,3 3-9 16,-3-3-3-16,0 2 0 0,0-2-9 0,0 3-3 15,0 0 0-15,0 0 0 0,0-1-16 0,-3 4-4 16,3-4-1-16,-2 6 0 0,5 0-34 0,0 0-6 16,-6 0-2-16,3 6 0 0,-3 2-3 0,6 0-1 15,-3 5 0-15,6 3 0 0,-3 0-3 0,3 5-1 16,0 0 0-16,-3 5 0 0,3 1 0 0,-3 2 0 16,3-3 0-16,-3 3 0 0,3-2 4 0,-1 2 1 15,-2-3 0-15,0-2 0 0,3 3 6 0,-3-3 0 16,3-3 1-16,0 0 0 0,0-5-16 0,3 0-3 15,0-3-1-15,3-3 0 0,3-2-13 0,0 0 0 16,0-2 0-16,3-6 0 16,3 0-73-16,-3 0-18 0,2-6-3 0</inkml:trace>
  <inkml:trace contextRef="#ctx0" brushRef="#br0" timeOffset="105451.2187">4190 14663 2300 0,'-18'-26'102'0,"9"15"21"0,-3 1-99 0,3-4-24 0,3 4 0 0,3-1 0 0,-3 3 24 0,3 3-1 15,3 2 0-15,0 3 0 16,0 0-50-16,0 0-9 0,6 0-3 0,3 3-981 16</inkml:trace>
  <inkml:trace contextRef="#ctx0" brushRef="#br0" timeOffset="105640.9491">4696 14925 2098 0,'-12'8'46'0,"-3"5"10"0,-3 1 1 0,3 1 3 0,0 4-48 0,-2-3-12 16,2 2 0-16,3-4 0 0,3-1 44 0,0 0 6 15,3-2 2-15,6-3 0 0,3-1-42 0,3 1-10 0,0-2 0 0,6-1-676 16,3 0-136-16</inkml:trace>
  <inkml:trace contextRef="#ctx0" brushRef="#br0" timeOffset="106154.3907">5125 15163 1724 0,'0'0'76'0,"0"0"16"0,0 0-73 0,8 0-19 15,4 0 0-15,0 0 0 0,0 0 14 0,6 0-1 16,0 0 0-16,3 0 0 0,0 3-1 0,-1-6-1 16,1 1 0-16,0-1 0 0,3-2 1 0,-3-3 1 15,3 2 0-15,-4-1 0 0,4-7 7 0,-3 4 2 16,-3-4 0-16,0 1 0 0,-3-3-3 0,-1 1-1 16,-2-1 0-16,0-3 0 0,-3 1 6 0,0-4 0 15,-3 1 1-15,0 0 0 0,-6-3-5 0,3 0-2 16,-3 3 0-16,0-3 0 0,-3-2-6 0,-3 2 0 15,0 0-1-15,-3 1 0 0,3 4-11 0,-6 3 10 16,0 3-10-16,1 2 10 0,-1 6 7 0,-3 2 2 16,-6 6 0-16,3 2 0 0,-3 3 9 0,0 8 3 0,4 0 0 15,-4 8 0-15,3 2 5 0,0 3 2 0,3 1 0 16,3 1 0-16,0 4-16 0,0-1-3 0,6-5-1 16,3 3 0-16,0-8 13 0,6 0 2 0,3-1 1 15,3-1 0-15,0-4-34 0,3 3 0 0,0-2 0 0,6 2 0 16,0-5 0-16,6 2 0 0,-1 1 0 0,4-1 0 15,3-2 0-15,0 0 0 0,0 0 0 0,-1 0-9 16,4-6-108 0,0-2-22-16,5-5-4 0,1 0-913 0</inkml:trace>
  <inkml:trace contextRef="#ctx0" brushRef="#br0" timeOffset="106577.4327">6253 15065 2480 0,'-12'-5'55'0,"9"5"11"0,-3-5 2 0,3 5 1 0,3 0-55 0,0 0-14 0,0 0 0 0,0 0 0 15,0 0 47-15,0 0 6 0,0 0 2 0,0 0 0 16,6-3-72-16,-6 3-15 0,0 0-2 0,6 0-1 16,3 3-185-16,0-1-36 0</inkml:trace>
  <inkml:trace contextRef="#ctx0" brushRef="#br0" timeOffset="108510.5903">7541 14859 1364 0,'0'-5'30'0,"0"-3"6"0,3-3 2 0,0 3 0 0,3-2-30 0,-3-1-8 0,3-2 0 0,0 2 0 15,0 1 49-15,3-4 9 0,-3 4 2 0,3-1 0 16,0 1-32-16,0 2-7 0,-3 0-1 0,6 0 0 15,-3 0 16-15,3 5 2 0,0-2 1 0,-4 2 0 16,4-2-39-16,-3 2 0 0,3 1 0 0,0-1 0 16,-3 3 8-16,0 0 3 0,0 0 1 0,3 5 0 15,-3-2 6-15,3 5 2 0,-3 3 0 0,-1 2 0 16,1 3 3-16,-3 2 1 0,0 3 0 0,0 6 0 16,0 5 9-16,0-3 3 0,-6 2 0 0,3 1 0 15,0-3-6-15,0 0-1 0,0-2 0 0,-3-1 0 16,3 1-11-16,-3-6-2 0,0 0-1 0,3 0 0 15,-3-5-15-15,3 3 11 0,-6-6-11 0,6 0 10 0,-3-2-10 16,0-3 12-16,-3 0-12 0,3-8 12 0,0 0 6 0,0 0 2 16,0 0 0-16,0 0 0 0,0 0 8 0,0 0 1 15,0 0 1-15,0 0 0 0,0 0-13 0,0 0-2 16,0 0-1-16,0 0 0 0,0 0-14 0,0 0 0 16,0 0 0-16,0 0 0 0,0 0 0 0,0 0 0 15,0 0 0-15,0 0 0 0,0 0 8 0,0 0-8 16,-3 0 0-16,3 0 0 0,0 0 0 0,0 0 0 15,0 0 0-15,0 0 0 0,0 0 0 0,0 0 8 16,0 0-8-16,-6-3 0 0,6 3 0 0,0 0 0 16,0 0 0-16,-6-5 0 0,3 2 0 0,3-2 0 15,0 5 0-15,-3-8 0 0,3 3 0 0,0-3 8 16,0 0-8-16,0 0 0 0,0-3 8 0,0 1-8 16,0-1 0-16,0-2 0 0,0-3 0 0,3-3 8 15,0 1-8-15,0-3 0 0,0-3 0 0,3-5 0 0,0-3 0 16,0 0 0-16,3 0 0 0,0 1 0 0,0-1 0 0,3 3 0 15,3 2 0-15,2 6-8 0,-8 0 8 16,6 5-10-16,0 3 10 0,0 0 0 0,-3 5-9 16,0 3 9-16,0 2 0 0,0 3-9 0,2 3 9 15,1 2 0-15,-3 3-10 0,3 2 10 0,0 6-8 0,-6 3 8 16,0 2 0-16,-3 0 0 0,-3 6 0 0,0-1 0 16,-3 3 0-16,-3 0 14 0,3 0-2 0,-6 0 0 15,3 0 1-15,3-2 0 0,-6-3 0 0,3 0 0 16,0-3-13-16,3 3 0 0,0-3 0 0,3-3 0 15,6 1-78-15,0-1-22 0,0-2-4 0,3-5-607 16,0-3-121-16</inkml:trace>
  <inkml:trace contextRef="#ctx0" brushRef="#br0" timeOffset="108936.6318">8684 14798 576 0,'0'-8'51'0,"3"-2"-41"16,0-1-10-16,0 0 0 0,-3 1 233 0,6 5 45 15,-3-3 9-15,0 0 1 0,-3 2-155 0,3 1-31 0,-3 5-6 0,0 0-2 16,0 0-38-16,0 0-8 16,-3 13-2-16,0 1 0 0,-3 1-12 0,0 7-2 15,0 4-1-15,4 3 0 0,-7 3 9 0,0 0 1 0,0-1 1 0,3 1 0 16,0-5-10-16,0 2-3 0,3-5 0 0,3-1 0 15,0-1-20-15,-3-1-9 0,3-8 8 0,3 3-8 16,0-3 12-16,0 0-2 0,3-2-1 0,0-1 0 16,3-4-9-16,0 2 12 0,0-3-12 0,-1-2 12 15,1-3-3-15,3 0 0 0,-3-8 0 0,3 2 0 16,3-2 1-16,-3-2 0 0,0-3 0 0,3-1 0 16,-3 1-10-16,0-3 12 0,-1-2-12 0,4-3 12 15,-6-3-12-15,3 0-17 0,-3-2 4 0,-3-1 1 16,3-2 35-16,-3-3 7 0,-6 0 2 0,0 1 0 15,3 2-32-15,-3 0 0 0,-6 2 0 0,0 6 0 16,3 0 0-16,-3 5 0 0,-6 5 0 0,3 3 0 16,0 6-28-16,-3 2-11 0,-2 0-2 0,-4 8-1 15,0 5-157-15,3 0-31 0,-21 16-6 16,18-8-667-16</inkml:trace>
  <inkml:trace contextRef="#ctx0" brushRef="#br0" timeOffset="109216.5237">9057 14568 2012 0,'-9'-13'89'0,"9"7"19"0,-3-1-87 0,6 1-21 0,3 4 0 0,3-4 0 16,2 1 40-16,4-3 3 0,6 0 1 0,9-2 0 15,0-1-5-15,8 0-1 0,7-2 0 0,-3 0 0 16,2 0 0-16,4-1 0 0,-3 4 0 0,-1-1 0 16,1 1-16-16,-3-1-3 0,-1 1-1 0,-8 2 0 15,0 2-18-15,-1-2 0 0,1 3 0 0,-3 0 0 16,-3-3 0-16,-6 3-9 0,-4-1 9 0,-2 4-8 16,3-4-132-1,-3 4-27-15,-3-4-5 0,3 4 0 0</inkml:trace>
  <inkml:trace contextRef="#ctx0" brushRef="#br0" timeOffset="109474.4861">9699 13973 1555 0,'-5'-16'138'0,"2"8"-110"15,3 0-28-15,-3 3 0 0,3 5 80 0,0 0 10 16,0 0 2-16,0 0 1 0,-3 5-2 0,0 8-1 15,0 6 0-15,0 7 0 0,-3 6-14 0,3 8-2 16,-6 2-1-16,0 8 0 0,-3 6-22 0,0-1-5 16,-6 3-1-16,0-2 0 0,-2 0-9 0,2-6-1 15,3 0-1-15,-3-2 0 0,6 2-21 0,0-5-4 16,3 3-1-16,3-6 0 0,-3 3-22 0,0-5-5 16,3-1-1-16,-3-2 0 15,1-2-212-15,5-6-44 0,-12 24-8 0,3-21-1 16</inkml:trace>
  <inkml:trace contextRef="#ctx0" brushRef="#br0" timeOffset="110433.8704">11253 14388 403 0,'0'-5'36'0,"0"5"-36"0,-3-3 0 0,0 0 0 16,0 3 214-16,-3-2 36 0,3-1 7 0,-3 1 2 15,6 2-148-15,0 0-30 0,0 0-5 0,0 0-2 16,6 0-17-16,-3 0-3 0,6 0-1 0,3 0 0 16,6-6-16-16,6-2-3 0,9 0-1 0,-1-5 0 15,4 0 19-15,3-3 3 0,-1 0 1 0,1-2 0 16,6 2-14-16,-1 0-2 0,-2 3-1 0,0-1 0 15,-3 4-24-15,-4-1-5 0,1 3-1 0,-3 3 0 16,-7 0-9-16,1 2 0 0,-6 0 0 0,0 1 0 16,0 2-19-16,0-3 1 0,-4 6 0 0,1-1 0 15,0-2-52-15,0 3-10 16,-3 0-3-16,0-3-818 0</inkml:trace>
  <inkml:trace contextRef="#ctx0" brushRef="#br0" timeOffset="110856.7353">11810 13708 950 0,'0'0'20'0,"0"0"5"0,0 0 1 0,0 0 2 0,0 0-28 0,6-5 0 0,-3-1 0 0,0 1 0 15,0 0 91-15,0 0 13 0,-3 5 2 0,6-6 1 16,-6 6-28-16,6-5-6 0,-3 2-1 0,-3 3 0 16,6-2-12-16,-6 2-4 0,0 0 0 0,6-3 0 15,-6 3-17-15,8 0-4 0,-8 0-1 0,0 0 0 16,0 0-3-16,6 5-1 0,-6-5 0 0,6 6 0 15,-3 2-7-15,-3 2-2 0,0 3 0 0,0 3 0 16,-3 5 17-16,0 6 3 0,-6 7 1 0,-2 3 0 16,-1 6-17-16,-3 2-3 0,-6 5-1 0,0 3 0 15,0-3 19-15,0 3 3 0,4 0 1 0,-1-3 0 0,0 1-16 16,3-1-4-16,3-5 0 0,-3 0 0 0,9-3-12 16,-3 0-4-16,3-2 0 0,3-3 0 0,0-2-17 15,3 2-4-15,0-3-1 0,-3 0-749 16,3-5-149-16</inkml:trace>
  <inkml:trace contextRef="#ctx0" brushRef="#br0" timeOffset="111345.052">12161 14536 1440 0,'9'-8'128'0,"-6"0"-103"0,0 0-25 0,3 0 0 16,3 1 32-16,-3-1 0 0,0 0 1 0,-3-3 0 15,3 3-9-15,-3 0-1 0,0 6-1 0,-3 2 0 16,0 0-9-16,0 0-1 0,0 0-1 0,-3 2 0 15,-6 1 22-15,3 2 5 0,-3 6 1 0,0-1 0 16,-3 6-2-16,-3 3 0 0,0-1 0 0,-3 3 0 16,4 6 3-16,-4-3 0 0,6 2 0 0,-3 3 0 15,3-2-9-15,6-1-2 0,0 1 0 0,0-4 0 16,3-1-16-16,0-4-3 0,6 3-1 0,0-5 0 16,0-3-9-16,3-2 0 0,0 0 9 0,3-6-9 15,0-3 8-15,0-2-8 0,6-5 10 0,0 3-10 0,2-4 10 0,-2-4-10 16,-6 2 10-16,3-6-10 0,3 1 9 0,3 0-9 15,-3-3 8-15,3-2-8 0,-3-1 13 0,-1 1-2 16,-2-1-1-16,-3 1 0 0,3-1 7 0,-6 1 2 16,-3-4 0-16,0 4 0 0,-3-3 5 0,-3 2 0 15,0-2 1-15,-6 2 0 0,0 1-25 0,0 2 0 16,-3 3 0-16,3 0 0 0,-2 2 0 0,2 3 0 16,0 0 0-16,0 3 0 15,3 2-88-15,0 3-22 0,0 3-5 0,0-1-874 0</inkml:trace>
  <inkml:trace contextRef="#ctx0" brushRef="#br0" timeOffset="111818.8797">12807 14422 1555 0,'0'-7'138'15,"0"1"-110"-15,0-2-28 0,0 3 0 0,0 5 68 0,-3-5 8 16,0 2 1-16,-3 0 1 0,0 3 1 0,-3 6 0 16,-3-1 0-16,3 0 0 0,-3 3-33 0,-2 5-6 15,-1 1-2-15,0 4 0 0,-3 1-38 0,0 2 0 16,3 5 0-16,3-2 0 0,0 3 0 0,4-1-8 15,-1-2 8-15,6 0-12 0,3-3 12 0,0 3 11 16,0-6-3-16,3 1 0 0,3-3-8 0,-3-6 0 16,2 1 0-16,4-3 0 0,-3 0 0 0,0-6 0 15,3 1 0-15,0-3 0 0,3 0 0 0,0-3 12 16,0-5-2-16,0 0 0 0,3 3-2 0,-3-5-8 16,-1-1 12-16,4-2-4 0,-3-3 6 0,3 0 1 15,0 0 0-15,-3-2 0 0,3 2 1 0,0-5 1 16,-3-3 0-16,0 3 0 0,-1-1-1 0,1 1-1 15,-6-3 0-15,0 6 0 0,-3-1-3 0,-3-2 0 0,-3 3 0 16,-3 4 0-16,-3 1-4 0,-3 3-8 16,-2 4 11-16,-4 1-11 0,-3 5 0 0,-3 3 0 0,0 5 0 15,0 5 0 1,-2 3-106-16,2 2-18 0,-3 3-4 0,6 1-1 0</inkml:trace>
  <inkml:trace contextRef="#ctx0" brushRef="#br0" timeOffset="112922.5055">14146 14415 1267 0,'3'-16'112'0,"0"5"-89"0,0 0-23 0,0-2 0 0,3-3 95 0,3 0 14 16,0 1 3-16,3-1 1 0,0 0-5 0,0 3 0 15,3-1-1-15,0 1 0 0,-3 5-53 0,5 0-10 16,-2 3-3-16,0 2 0 0,0 3-31 0,0 3-10 16,0 2 0-16,0 6 0 0,-3-1 0 0,0 6 0 15,-4 3 0-15,1 2 0 0,0 0 0 0,-3 3 12 16,0 2-4-16,0 1-8 0,-3-1 12 0,0-2-12 15,3 3 12-15,-6-6-12 0,-3 3 16 0,3-3-3 16,0-3-1-16,-3-2 0 0,0-3-12 0,-3-2 9 16,0 0-9-16,-3-3 8 0,3-1 4 0,-3-1 0 0,4-1 0 15,-4-2 0-15,0-1-1 0,3-2 0 16,-3 0 0-16,3-2 0 0,-3-4 5 0,3 1 0 0,0 0 1 16,0-6 0-16,3 3 0 0,0-5 0 0,3-3 0 0,3-2 0 15,3-3-17-15,0-3 0 0,3-3 0 0,3-2 0 16,6 3 0-16,0-1 0 0,-1-2 0 0,7 3 0 15,0 2 0-15,3 3 0 0,3 2 0 0,-4 6 0 16,1 2 0-16,0 6 0 0,-3 0 0 0,0 5 0 16,-4 5 0-16,1 6-12 0,0-1 1 0,-3 6 1 15,0 0 10-15,-3 2 0 0,0 4 0 0,-7-1 0 16,1 0 0-16,0 0 14 0,-6 0-3 0,-3 0-1 16,-3-5-10-16,0 3 0 0,-3-6 0 0,-3 3 0 15,4-3 0-15,-4-2 0 0,3-3 0 0,-3 2 8 0,0-2 1 16,0-2 0-16,0-1 0 0,0-3 0 0,3 1-9 15,-3 0 0-15,3-3 9 0,3-3-9 0,0-2 9 0,-3 0-9 16,3-1 12-16,0-2-12 0,3-2 10 0,0-1-10 16,0-5 8-16,3-2-8 0,0-3 8 0,3-1-8 15,3-4 0-15,-3 0 8 0,3 2-8 0,6 0 0 16,0 0 0-16,3 3 0 0,-3 2 0 0,2 6 0 16,1 3 0-16,3 2 0 0,-3 5 0 0,-6 3 0 15,0 3 0-15,3 2 0 0,0 3-9 0,2 0 9 16,-5 2 0-16,0 1 0 0,3 2 0 0,0 0 0 15,-3-2 0-15,3-3 0 0,-3 3 0 0,0-4 0 16,2 1 0-16,-2 3 0 0,0-3 0 0,3 3-10 16,-3-1 10-16,0 3-773 0,-3 1-148 15</inkml:trace>
  <inkml:trace contextRef="#ctx0" brushRef="#br0" timeOffset="113416.3135">15712 14285 1152 0,'-3'-8'102'0,"0"0"-82"15,0 0-20-15,0 0 0 0,0 0 112 0,3 0 19 16,-3 0 3-16,0 0 1 0,0 3-51 0,0-3-9 15,3 3-3-15,-3 0 0 0,0-1-32 0,0 1-8 16,3 0 0-16,-3 2-1 0,-2 0-10 0,2 1-1 16,-3 2-1-16,0 2 0 0,-3-2-2 0,0 3 0 15,0 0 0-15,-3 2 0 0,-3-2 13 0,0 5 2 16,0-1 1-16,-3 1 0 0,-2 6-1 0,-1-1 0 16,-3 5 0-16,0 1 0 0,3 2 0 0,0-2 0 15,4 2 0-15,-1-3 0 0,3 1-19 0,0-3-4 16,3 2-1-16,3-5 0 0,0 1-8 0,3-4 0 15,6-2 0-15,0 0 0 0,0-8 0 0,3 5 0 16,-3-5 0-16,9 3 0 0,3-3 0 0,3-3 0 16,0-2 0-16,0-3 0 0,3 3 0 0,2-6-11 0,1 1 3 15,0-1 0-15,-3 1 8 0,3-6 0 0,0-3 0 16,-1-2 0-16,-2 2 0 0,0-2 0 16,3 0 0-16,-3 3 0 0,0-1-9 0,-3 3 0 0,-3 6 0 0,-4-1 0 15,-2 6 37-15,0-1 7 0,-6 6 1 0,0 0 1 16,-3 11-1-16,3 0-1 0,-3 5 0 0,0 2 0 15,-3 6-14-15,6-3-2 0,-3 3-1 0,1-3 0 16,2 3-18-16,5 0 0 0,1-1 0 0,0-1 0 16,3-4-118-1,0 1-27-15,3-3-6 0</inkml:trace>
  <inkml:trace contextRef="#ctx0" brushRef="#br0" timeOffset="113777.7733">15968 14245 1882 0,'6'-13'84'0,"-6"13"16"0,9-3-80 0,0 1-20 15,0 2 0-15,0 0 0 0,0 2 97 0,0 4 15 16,-3-1 4-16,0 5 0 0,0 1-45 0,-1 2-9 16,-2 3-2-16,-3 3 0 0,-3-1-35 0,1 1-7 15,-1-1-2-15,-6-2 0 0,3 0 20 0,-3 0 3 16,0-3 1-16,3-2 0 0,-3-1-26 0,3-2-5 15,0-3-1-15,0 1 0 0,3-4-8 0,3-2 0 16,-6 0 0-16,6 0 0 0,0 0 0 0,0-5 8 16,0-3-8-16,6 0 8 0,-3-5-8 0,3 0 0 0,0 0 0 15,6-6 0-15,-3 1 0 0,3-6 0 16,0 3 0-16,2-1-11 0,-2 4 11 0,3 5 0 16,-3-1 8-16,-3 4-8 0,3 5 19 0,-3-1-1 15,0 4 0-15,0 2 0 0,-3 5-3 0,0 0-1 0,3 3 0 16,-3 3 0-16,3 2-14 0,-4 0 9 0,4 3-9 0,3-3 8 15,0 3 5-15,0 0 1 0,0 0 0 0,6-3 0 16,-6 3-188 0,6-3-38-16,-3-2-7 0,-1-3-1 0</inkml:trace>
  <inkml:trace contextRef="#ctx0" brushRef="#br0" timeOffset="114248.632">16608 14166 2188 0,'0'0'97'0,"0"0"20"0,0 0-93 0,0 0-24 16,0 8 0-16,0 2 0 0,-3 6 44 0,0 0 4 15,-3 5 0-15,0 3 1 0,-3 0 14 0,3 2 2 16,0 1 1-16,3-3 0 0,-3-3-21 0,3 0-4 16,3 0-1-16,3-5 0 0,0-3-28 0,3 0-12 15,0-2 8-15,0-6-8 0,3-2 0 0,6-3 8 16,0-3-8-16,6 1 0 0,0-6 0 0,0 0 0 15,2-5 0-15,-2-1 0 0,-3 1-9 0,6-3 9 16,0 3 0-16,2-3 0 0,-2 0 0 0,0 3 0 16,0 0 0-16,0 0 0 0,2 5 0 0,-5 0 0 15,-3 2 0-15,3 4 0 0,-3 4 0 0,-3 4 0 16,-3 2 0-16,0 5 0 0,-6 0-8 0,-1 8 8 16,1 6 0-16,-6 2 0 0,-3 5 11 0,-3 1 9 15,1 4 1-15,-7 1 1 0,-3 2 11 0,-3 1 3 0,-3-1 0 0,3-2 0 16,-3-1-20-16,-2 1-3 0,-7-6-1 15,3-2 0-15,3 0-3 0,-6-6-1 0,-2-2 0 0,-1-3 0 16,0-2-8-16,0-3 10 0,4-3-10 0,-1-5 10 16,3-5-10-16,0 2 0 0,6-5 0 0,1-3 8 15,2-2-8-15,0-3 8 0,3-5-8 0,3-3 8 16,0 0-8-16,3 0 0 0,3-5 0 0,6 2 0 16,3 1-8-16,6-1-1 0,3 1 0 0,6-1 0 15,9 3-10-15,9 1-1 0,8-4-1 0,1 1 0 16,2-1-113-16,13-2-22 15,11 2-5-15,4-2-615 0,2 0-124 0</inkml:trace>
  <inkml:trace contextRef="#ctx0" brushRef="#br0" timeOffset="115105.6823">18195 14391 1555 0,'0'0'68'0,"0"0"16"0,0 0-68 0,0 0-16 0,0 0 0 0,0 0 0 15,0 0 64-15,0 0 8 0,0 0 3 0,0 0 0 16,0 0-9-16,6 5-2 0,5-2 0 0,4-1 0 15,0-4-21-15,3-1-5 0,6 0-1 0,3 1 0 16,-1-4-8-16,7 1-1 0,3 0-1 0,3-3 0 16,-4-3-19-16,1 3-8 0,0-2 8 0,-3-1-8 15,2 1 12-15,-5-4-4 0,-3 9 0 0,0-5 0 16,-7 2-8-16,-5 0 0 0,0-3-12 0,-3 3 12 16,-6-2-9-16,0 2 9 0,-3 0 0 0,-3 0 0 15,-6 0 0-15,0 0 0 0,-6 0 0 0,-3 3 0 16,-3-1 0-16,-2 4 0 0,-7-4 0 0,0 4 0 15,0 2 10-15,-3 2-10 0,1 4 10 0,-4-1-10 16,0 0 33-16,3 3 1 0,1 5 0 0,2 1 0 0,-3-1-4 16,6 8-1-16,1 3 0 0,-1 2 0 0,3 1-20 15,3-1-9-15,3 1 8 0,0 4-8 0,3-1 12 16,3 1-4-16,3-2 0 0,3 1 0 0,0-1-8 0,3 0 0 16,6 0 0-16,0-3 0 15,6 1-80-15,3-1-19 0,6-5-3 0,3-2-952 0</inkml:trace>
  <inkml:trace contextRef="#ctx0" brushRef="#br0" timeOffset="115595.083">19314 14367 403 0,'-3'-11'36'0,"3"-2"-36"15,-6 0 0-15,3-3 0 0,0 3 343 0,0 0 61 0,-3 2 13 0,-3 0 3 16,3 6-280-16,-3 2-55 0,-3-2-11 0,0 5-2 15,0 5-39-15,-5 1-7 0,-4 4-2 0,-3 6 0 16,0 0-3-16,-3 8-1 0,1-3 0 0,-1 5 0 16,0 4 1-16,-3-1 0 0,3 2 0 0,4-4 0 15,2 5 1-15,3-6 0 0,0 1 0 0,6-4 0 16,0-1-22-16,0 1 0 0,6-1 0 0,0-4 8 16,0-2-8-16,6-6 0 0,-3 1 0 0,3-3 0 15,3 0 0-15,0-5 0 0,-3-3 0 0,6 2 0 16,6-7 0-16,0 0 0 0,0-6 0 0,9 0 0 15,0-4 8-15,3-1 0 0,2-3 0 0,1-2 0 16,0 0-8-16,0-3 0 0,3-2 0 0,-1-3 0 16,1-6 0-16,0 1 0 0,-3-6 0 0,2-2 0 0,-2-3 0 15,3-3 0-15,3-5 0 0,-4 0 0 0,1-5 0 16,0 0 0-16,0 0 0 0,0-1 0 0,2 1 0 16,-2 5 0-16,-3 0 0 0,-3 11 0 0,-1 5 0 0,-5 8 8 15,-6 8-8-15,0 5 8 0,-6 5 9 0,-3 3 3 16,-3 8 0-16,0 0 0 0,-3 8 9 0,-3 6 3 15,-3 4 0-15,-9 3 0 0,0 3-32 0,-5 8 0 16,-4 7 0-16,0 1 0 0,-3 0 20 0,4 5-3 16,-1 0 0-16,0 2 0 0,6-2-17 0,3 0 8 15,0 0-8-15,6 0 0 0,1 0 0 0,2 0 0 16,3 0 0-16,0-5 0 16,0 0-28-16,3-3-8 0,3-6-3 0,0-1 0 15,3-4-199-15,0-5-40 0,9 8-8 0,0-10-2 0</inkml:trace>
  <inkml:trace contextRef="#ctx0" brushRef="#br0" timeOffset="116674.2345">20106 14325 1638 0,'0'0'36'0,"0"0"7"0,3-3 1 0,0-2 3 16,-3 5-38-16,0 0-9 0,2-6 0 0,-2 6 0 0,0 0 63 0,0 0 10 16,0-5 3-16,0 0 0 0,3-1-36 0,-3 6-6 15,0 0-2-15,0-5 0 0,0 5-9 0,0 0-3 16,0 0 0-16,0 0 0 0,-3-5-4 0,3 5-2 16,-2-5 0-16,2 5 0 0,0 0 13 0,-6-3 2 15,-3-2 1-15,-3 5 0 0,0-3-30 0,0 3 0 16,-6 0 0-16,0 3 0 0,-3-1 0 0,1 1 0 15,-4 0 0-15,-3 2 0 0,3-2 0 0,-3 2-10 16,4 0 10-16,-1 3-8 0,0 3 18 0,3-3 4 16,3-1 1-16,0 4 0 0,3-3-15 0,1 0 0 15,5 0 0-15,0-3 0 0,0 3 0 0,6-3 0 16,0 1 0-16,3-6 0 0,0 0 0 0,9 2 0 16,0 1 0-16,6-3 0 0,2-3 0 0,4-2 0 15,3 0 0-15,3-1 0 0,3 4 0 0,-1-1 0 0,1 1 0 16,3 2 0-16,-3 0 0 0,-4 5 0 15,-5-3 0-15,0 6 0 0,-6 3 0 0,-3 2 0 0,-3 3 0 16,-6 0-10-16,-3 2 21 0,-3 1 4 0,-6 0 1 16,0 2 0-16,-3-3 19 0,0 3 4 0,-3-2 1 0,-3-3 0 15,-2 2-24-15,2 1-5 0,0-6-1 0,-6 3 0 16,3-5-10-16,-3 2 0 0,4 0 9 0,-1-2-9 16,0-1 0-16,-3-2 0 0,3 0 0 15,-3 0 0-15,1-3 0 0,-1 1-12 0,3-1 4 0,-3 0 0 16,3 0-26-16,0-2-5 0,1 2-1 15,-1 1 0-15,3-4 23 0,6 4 4 0,0-4 1 0,3 4 0 16,9-6 12-16,0 0-9 0,0 0 9 0,0 0-8 16,12 2-1-16,3 1 0 0,6-3 0 0,3 0 0 0,5-5 9 15,4-1 0-15,0-2 0 0,6-2 0 0,2-1-16 16,4-2-4-16,0 0 0 0,2-3-1 0,1 0 21 0,2-3 0 16,-2-2 0-16,3 3 0 0,-4-6-8 0,4 0 8 15,-3-2 0-15,-1-1 0 0,-2-2 0 0,-1-3 0 16,-2 1 0-16,0-1 0 0,-4-3 0 0,-2 1 0 15,-3 0 0-15,0 2 0 0,-7 0 18 0,1 0 2 16,-3 3 0-16,-3 3 0 0,0 2-9 0,0 0-2 16,-10 6 0-16,4-1 0 0,-3 6 7 0,-3 0 0 15,-3 5 1-15,0 0 0 0,-3 5-7 0,-3 3-2 16,0 0 0-16,0 0 0 0,-9 3-8 0,-3 7 0 16,0 4 0-16,-6 4 8 0,1 3-8 0,-1 6 0 15,-6-1 0-15,3 6 0 0,0 2 18 0,-3 3 11 16,1-5 3-16,2 5 0 0,0-5-20 0,3 0-3 0,0-3-1 15,3-3 0-15,0-5-8 0,7-2 0 0,-1-1 9 16,3-4-9-16,3-4 0 0,0-2 8 0,0-2-8 0,3-6 0 16,0 0 8-16,0 0-8 0,6 5 10 0,3-5-10 15,6 0 0-15,-1-3 0 0,4 1 0 0,3-4 0 16,3 1 0-16,0-6 0 0,3 1-8 0,2-1 8 16,1-2-10-16,6 0 10 0,-1-3-8 0,1 3 8 15,-3 2-12-15,0 0 4 0,2 1 0 0,-2 2 0 16,0 3 8-16,-3-1 0 0,-1 1 0 0,1 0 0 15,-3-1 0-15,3 4 0 0,-3-1 0 0,-1 1 0 16,1 2 0-16,-6 2 11 0,0-2-3 0,-6 5 0 16,0-2-8-16,-7 2 0 0,-2 1 0 0,0 2 0 0,-3 0 0 15,-6 2 0-15,0 1 0 0,-6 2 0 0,-2 0 33 16,-4 0 2-16,-3 1 0 0,-3-1 0 0,-3 0-6 16,0 0-1-16,-2-2 0 0,-4 0 0 0,-3-1-12 0,-3 1-4 15,-2-6 0-15,-1 0 0 0,0 1 0 0,1-4 0 16,-1 1 0-16,0-1 0 0,-3-2-12 0,7 0 0 15,-1-2 0-15,3-1 0 0,1 1 0 0,2-4 0 16,3 1 0-16,3-3 0 16,3 0-23-16,4 3-7 0,8-6-2 0,3 3 0 15,6-2-222-15,6-1-45 0,17-10-9 0,7 5-1 0</inkml:trace>
  <inkml:trace contextRef="#ctx0" brushRef="#br0" timeOffset="117023.5056">21880 14475 403 0,'-12'-8'36'0,"3"3"-36"0,3 0 0 0,0 2 0 0,-3 3 455 0,0-2 84 16,0 2 17-16,3 2 3 0,6-2-419 0,0 0-84 15,-6 5-17-15,3 3-3 16,9 0-80-16,0 0-15 0,-3 0-3 0,6 0-1006 16</inkml:trace>
  <inkml:trace contextRef="#ctx0" brushRef="#br0" timeOffset="119325.9603">3657 17124 345 0,'0'0'31'0,"0"0"-31"0,0 0 0 0,0-3 0 15,-3-2 103-15,0 0 14 0,3-3 3 0,-6 2 1 16,3-2-37-16,0 3-7 0,-3-3-1 0,0-2-1 15,0 2-1-15,0 2 0 0,0 1 0 0,0-3 0 16,4 3 6-16,-4-3 0 0,0 5 1 0,6 3 0 16,0 0-28-16,0 0-5 0,-3-2-2 0,3 2 0 15,0 0-35-15,0 0-11 0,3 5 0 0,0 8 0 16,0-2 10-16,-3 2-10 0,6 3 8 0,-6 2-8 16,2 6 19-16,1 0-2 0,0 0 0 0,-3 2 0 15,3 1 8-15,0-1 2 0,-3 6 0 0,3 5 0 16,-3-3-3-16,0 6 0 0,0 5 0 0,0 0 0 0,0-5-4 15,0-6 0-15,-3 3-1 0,3-10 0 0,0-1-6 16,-3-5-1-16,0-2 0 0,3-1 0 0,-3-4-4 0,0-7-8 16,1 7 11-16,2-9-11 0,0 3 12 0,-6-3-12 15,6-5 12-15,0 0-12 0,0 0 17 0,0 0-3 16,-6-5-1-16,6 5 0 0,0 0-2 0,-3-3-1 16,-3-2 0-16,3 0 0 0,3-3-10 0,-3 0 0 15,3-3 0-15,-3 3 0 0,0-2 0 0,3-4 8 16,-3 1-8-16,3-8 0 0,-3 3 0 0,0-4 8 15,3-9-8-15,0 4 0 0,0-5 0 0,-3 1 0 16,3-4 8-16,3 9-8 0,-3-6 0 0,3 0 0 16,-3 3 0-16,3-8 0 0,0 3 0 0,3-3 0 15,-3-6 0-15,6 6 0 0,-3 3 0 0,3 5 0 0,-1 2 0 16,-2 12 0-16,3 1-9 0,-3 4 9 0,3 2 0 16,3 2 0-16,-6 12-9 0,0 2 9 0,3 2 0 0,0 6-9 15,0 8 9-15,3 2 0 0,3 4 0 0,-3 1 0 16,-4 1 0-16,4 0 0 0,0 0 0 0,3-1 8 15,-3-2-8-15,0 3 12 0,0 0-4 0,0 2 0 16,-3-2 0-16,0 0 0 0,3-3 0 0,-4-3 0 16,1-2-8-16,0-5 0 0,-3-1 0 0,0-5 0 15,0-2 8-15,-3-6-8 0,0 3 8 0,3-2-8 16,-6-6 8-16,0 0-8 0,0 0 8 0,0 0-8 16,0 0 12-16,9-3-1 0,-3-8-1 0,-3 3 0 0,3-5 6 15,0-5 2-15,-3-9 0 0,0 3 0 16,0-5 2-16,0 3 0 0,0-6 0 0,-3 0 0 0,0 6-1 15,0-6 0-15,3 3 0 0,-3-8 0 0,3-8-7 16,-3 0-2-16,0-11 0 0,3 4 0 0,3 1-10 16,-3 6 0-16,-3 8 0 0,6-2 8 0,2 1-8 0,-2 4 0 15,3 0 0-15,-3 13 0 16,0 2-108-16,3 8-20 0,0 11-4 0,-3 11-912 16</inkml:trace>
  <inkml:trace contextRef="#ctx0" brushRef="#br0" timeOffset="119977.2295">4541 17219 1152 0,'-15'-10'51'0,"9"10"10"0,-3-6-49 0,6 4-12 16,3 2 0-16,-6-6 0 0,3 6 71 0,3 0 11 15,0 0 2-15,-6-2 1 0,6 2-14 0,-8 2-3 16,2-2-1-16,0 0 0 0,0 6-13 0,-3-1-2 16,3-2-1-16,-3 10 0 0,3-5-3 0,-3 2 0 15,0 3 0-15,0 1 0 0,0-4-18 0,0 4-4 16,-3 1-1-16,0 4 0 0,4-1 4 0,-1 9 1 15,3-1 0-15,-3 9 0 0,0 4-8 0,3-7-2 16,3-5 0-16,3-1 0 0,3-2-20 0,3-3 9 16,0-8-9-16,3 6 0 0,3-6 8 0,2-5-8 15,-2 3 0-15,6-9 0 0,3-2 8 0,0 0-8 16,0-2 9-16,3-4-9 0,-4-7 12 0,1 0-4 0,0 0-8 16,0-6 12-16,-6-7-4 0,0 4-8 0,0-4 11 15,-7 2-11-15,1-2 12 0,0 5-12 0,-6-3 12 0,-3 3-12 16,3-1 11-16,-3 4-11 0,-3-1 10 0,-3 1-10 15,0-3 8-15,-3 2-8 0,4 3 0 0,-4-2 9 16,0-1-9-16,0 9 0 0,-3-6 0 16,0 3 0-16,0-1 0 0,-3 4 8 0,3-3-8 0,-6-1 0 15,3 9 0-15,-2 2 0 0,-1-2 8 0,3 10-8 16,0 1 0-16,-3 2 0 0,3 0 0 0,0 5 0 16,3-3-19-16,4 4-9 15,-1-6-1-15,9 5-1 0,0-5-181 0,6 2-36 16</inkml:trace>
  <inkml:trace contextRef="#ctx0" brushRef="#br0" timeOffset="120280.7115">4761 16875 903 0,'0'0'40'0,"0"0"8"0,-6-3-38 0,6 3-10 16,0 0 0-16,0 0 0 0,0 0 63 0,0 0 10 16,6-2 3-16,3-1 0 0,3-2-7 0,0 5-1 0,3-5 0 0,3 5 0 15,3-6 36-15,0 4 6 16,-1-4 2-16,7 4 0 0,0-4-23 0,0 1-4 16,0 5-1-16,2-5 0 0,-2-3-32 0,0 5-6 15,-3-2-2-15,-1 0 0 0,-2-1-35 0,0-2-9 0,0 6 0 0,0-3 0 16,-3-3 0-16,3 2 0 0,-4-4 0 15,1 7 0 1,0-8-44-16,-3 6-12 0,0-3-1 0,0 0-1 16,6-2-131-16,-1-3-27 0,16-11-4 0,-6 3-481 0</inkml:trace>
  <inkml:trace contextRef="#ctx0" brushRef="#br0" timeOffset="120600.6263">5321 16177 1177 0,'0'0'25'0,"0"0"6"0,-6 2 1 0,0 4 2 0,-3-4-34 0,6 1 0 15,-3 2 0-15,3 3 0 0,-3-3 103 0,0 3 13 16,3 11 4-16,0-3 0 0,0 8-29 0,3-1-6 15,-6 6-1-15,3 3 0 0,0 3-16 0,1 2-3 16,-7 5-1-16,3 3 0 0,0 0 0 0,0 5 0 16,-3-2 0-16,0 2 0 0,0-2-16 0,6 2-3 15,-3-2-1-15,0-3 0 0,0 0-35 0,-3 2-9 16,6-2 0-16,0 0 0 0,0-5 0 0,3 0-17 16,0-3 4-16,3-6 1 15,3-4-244-15,0-6-48 0,9 11-9 0,3-19-3 16</inkml:trace>
  <inkml:trace contextRef="#ctx0" brushRef="#br0" timeOffset="120966.6486">5657 17195 1036 0,'0'0'92'0,"0"0"-73"0,0 0-19 0,6 0 0 16,3 0 120-16,3-2 20 0,0-1 4 0,0 0 0 0,3-2-64 0,0 2-12 15,3-2-4-15,-1 0 0 0,1-3-27 0,0 3-5 16,0-6-2-16,-3 0 0 0,0 1-11 0,0-3-3 16,-3-1 0-16,-1 1 0 0,-2 0-4 0,0 0 0 15,0 2-1-15,-3-5 0 0,-3 3 9 0,3-6 3 16,-6 6 0-16,3-5 0 0,-3 5 3 16,0-1 1-16,-3-2 0 0,0 6 0 0,-3-3-4 0,3 5-1 15,-6-3 0-15,0 3 0 0,0 5 5 16,0-2 1-16,1 5 0 0,-4 3 0 0,-3 2-8 0,0 3-2 15,-3 5 0-15,0 6 0 0,0-1-6 0,0 9 0 16,1-1-1-16,2 9 0 0,0-4 2 0,3 1 1 16,0-5 0-16,6-1 0 0,3 6-6 0,3-6 0 15,3 1-8-15,3-9 12 0,6 3-12 0,6-2 0 16,0-1 0-16,5-10 0 16,4 6-28-16,6-9-4 0,0-2-2 0,5-3-695 15,-2 0-139-15</inkml:trace>
  <inkml:trace contextRef="#ctx0" brushRef="#br0" timeOffset="121210.1955">6610 16936 2152 0,'-21'-3'96'0,"15"3"19"0,-3-5-92 0,3 5-23 16,-3 0 0-16,3 0 0 0,6 0 83 0,0 0 12 15,0 0 2-15,0 0 1 0,0 0-70 0,0 0-13 16,0 0-3-16,9 0-1 16,3 5-139-16,3-2-27 0,-3 2-5 0,-3-5-2 15</inkml:trace>
  <inkml:trace contextRef="#ctx0" brushRef="#br0" timeOffset="121366.0009">6571 17288 2361 0,'-15'-8'210'0,"12"8"-168"0,3 0-34 16,0 0-8-16,0 0 48 0,0 0 7 0,0 0 1 0,0 0 1 15,0 0-45-15,6 0-12 0,3 0 0 0,-3 5 0 31,3 1-101-31,-3-4-23 0,3 6-4 0</inkml:trace>
  <inkml:trace contextRef="#ctx0" brushRef="#br0" timeOffset="123866.4649">7821 16822 288 0,'6'-5'25'0,"-6"5"-25"16,0 0 0-16,0 0 0 0,3 0 144 0,-3 0 24 15,0-5 5-15,0 5 1 0,0 0-107 0,0 0-22 16,0 0-4-16,0 0-1 0,-6-3-14 0,6 3-3 16,0 0-1-16,0 0 0 0,0 0 10 0,0 0 3 15,0-5 0-15,0 5 0 0,0 0 0 0,0 0 0 16,0 0 0-16,0 0 0 0,3-6 3 0,-3 6 1 0,-3-2 0 15,3 2 0-15,0 0-11 0,3-6-1 0,-3 6-1 0,0 0 0 16,0-5-8-16,3-3-2 0,0 8 0 0,-3 0 0 16,0 0-2-16,0 0-1 0,0 0 0 0,0 0 0 15,0 0 0-15,0 0 0 0,0 0 0 0,0 0 0 16,0 0 8-16,0 0 2 0,0 0 0 0,0 6 0 16,-3 1-1-16,3 12 0 0,-6 2 0 0,-3 6 0 15,0 4-5-15,-3 6-1 0,1 3 0 0,-1 8 0 16,-6-3 0-16,3 5 0 0,3-2 0 0,0-9 0 15,-3 6 6-15,0-8 1 0,3-2 0 0,4-4 0 16,2-1 0-16,0-1 0 0,-3-6 0 0,3-4 0 16,9-6-12-16,-6 0-3 0,0 3 0 0,-3-8 0 15,6 0-8-15,0-8 10 0,0 0-10 0,0 5 10 16,-6-2-10-16,6-3 10 0,0 0-10 0,0 0 10 16,3-8-2-16,0-8-8 0,3-7 12 0,0-4-4 0,-3 1 1 15,3-6 0-15,3-3 0 0,2-2 0 0,7-8-9 16,-6 3 10-16,-3-3-10 0,0 0 10 0,6 0-10 15,-3 0 0-15,0 0 0 0,0 6 8 0,0-1-8 16,0 0 0-16,2 6 0 0,-2 2 0 0,-3 6 0 0,0 2 0 16,3-3 0-16,0 9 0 0,0 2 0 0,-3-3 0 15,-3 11 0-15,3-2 0 0,0 5-8 0,-3 5 8 16,-6 0-10-16,6 5 10 0,2 11 0 0,-2 0 0 16,-3 10-8-16,0 0 8 0,0 6 0 0,3 5 0 15,0-2 0-15,-3-1 0 0,-3-2 0 0,3 5 0 16,6-5 0-16,-3-3 0 0,0 2 0 0,-3-4 0 15,3-1 0-15,3-2 0 0,0-3 0 0,-3-7 0 16,-3-1 0-16,3 0 0 0,0-5 0 0,0-3 12 0,-6-5-4 16,0 0-8-16,0 0 16 0,0 0-4 0,3-5-1 0,-3-3 0 15,-3-5-11-15,3 0 12 0,9-6-12 16,-6 3 12-16,-6-2 4 0,3-6 0 0,3-3 1 16,2-2 0-16,-2-2-17 0,0-1-11 0,0-5 2 0,3 2 0 15,3 1 9-15,0-3 0 0,-6 3 0 0,3-4 8 16,3 9-8-16,0-2 0 0,-3-1 0 0,3 5 0 15,3 6 0-15,-3 5 8 0,0 3-8 0,-3 5 0 16,3 3 0-16,-1 5 0 0,1 5 0 0,0 6 0 16,-3 2 0-16,3 3 0 0,-3 5 0 0,0 3 8 15,0 2 5-15,0 1 2 0,0-1 0 0,0 6 0 16,-3-6-5-16,3 6-1 0,0 0 0 0,0 0 0 16,0-3-9-16,3 5 0 0,-3 1 0 0,0-1 8 15,2 0-8-15,-2 3 0 0,3-2 0 0,0 2 0 16,0-5-170-16,-3-3-26 0</inkml:trace>
  <inkml:trace contextRef="#ctx0" brushRef="#br0" timeOffset="124468.1276">8940 16915 1688 0,'0'0'37'0,"0"0"8"0,-3-5 2 0,3 5 0 0,0-8-38 0,0 2-9 0,0-2 0 0,0 3 0 16,0-3 58-16,0 0 10 0,0-2 1 0,0 4 1 16,-2-2-14-16,-1 0-4 0,0 3 0 0,3-3 0 15,-3 3-6-15,0 2-2 0,-3-2 0 0,0 0 0 16,3-1-16-16,-3 4-4 0,0-4-1 0,6 6 0 16,-6 0 8-16,3 0 1 0,-3 0 1 0,0 6 0 15,0-4-33-15,0 4 0 0,-3 2 0 0,0 2 0 0,-3-2 0 16,0 5 0-16,-2 6 0 0,-1 5 0 0,0-3 0 15,0 5 0-15,0 1 0 0,0-1 0 0,3 6 0 16,0 0 0-16,0-6 0 0,3 6 0 0,6-3 0 0,1-2 0 16,2-4 0-16,-3-1 0 0,3-1 0 0,3-3 0 15,-1-5 0-15,4 1 0 0,-3-4 0 0,3-4 0 16,-6-6 0-16,0 0 0 0,9-3 13 0,0-5-4 16,-3-5-1-16,3-1 0 0,3-4-8 0,-3-3 0 15,0-6 0-15,0 1 0 0,-3-1 0 0,3-2 0 16,0-5 0-16,-3 0 0 0,0-4 0 0,2 4 0 15,-2-3 0-15,0 8 8 0,3 2-8 0,-6 6 0 16,3 5 0-16,-3 6 8 0,0 2 10 0,0 3 2 16,-3 5 0-16,0 0 0 0,3 5-7 0,3 6-1 0,0 2 0 15,-3 3 0-15,3 2-12 0,0 3-16 0,-3-2 3 0,6 5 1 16,0-3 12-16,0 5 12 0,-3-5-3 16,3 3 0-1,-1-3-133-15,4-2-26 0</inkml:trace>
  <inkml:trace contextRef="#ctx0" brushRef="#br0" timeOffset="124803.3663">9265 16835 2095 0,'0'-18'92'0,"0"10"20"0,0 0-89 0,0-3-23 16,0-2 0-16,6 5 0 0,-3-8 44 0,3 1 4 15,3 1 0-15,-3-4 1 0,3 5-1 0,0-1-1 16,-1 4 0-16,4-1 0 0,0 1-20 0,0 2-4 16,0 2-1-16,0 4 0 0,-3 2-6 0,3 2 0 15,-3 4-1-15,3 2 0 0,-3 10 19 0,-3 3 4 16,0 3 1-16,-1 5 0 0,-5 0-11 0,3 0-3 16,0 3 0-16,3-5 0 0,-6 4 11 0,6 1 3 15,-3 0 0-15,3-3 0 0,0 0-31 0,0-5-8 16,3 0 0-16,-3-3 0 0,3 3 0 0,-3-3-8 15,6-3 8-15,-3 1-12 0,0-3 12 0,0 2 0 16,0-4 0-16,-1-1 8 16,4-3-56-16,-3-2-10 0,0 0-2 0,3 3-1 15,-3-9-142-15,0 4-28 0,0-1-5 16</inkml:trace>
  <inkml:trace contextRef="#ctx0" brushRef="#br0" timeOffset="125065.4074">9827 16555 1036 0,'0'0'92'16,"-8"0"-73"-16,5 3-19 0,-6-1 0 16,3 1 243-16,0 2 45 0,0 3 8 0,0 3 3 15,0 2-183-15,-3 5-36 0,0 4-7 0,-3 4-1 0,-3 6-12 0,-3 2-1 16,-2 6-1-16,-1 0 0 0,-6 5-16 0,-3 0-3 15,-3 0-1-15,-2 0 0 16,2-3-10-16,0 0-3 0,-3 3 0 0,4-5 0 0,-1-6-13 16,6 3-2-16,-3-8-1 0,7 3 0 15,2-5-72-15,0-4-14 0,6-7-3 16,0 3-712-16,3-1-143 0</inkml:trace>
  <inkml:trace contextRef="#ctx0" brushRef="#br0" timeOffset="126998.459">10640 16671 57 0,'6'-15'0'0,"-3"7"0"0,0 2 0 0,0-2 0 0,0 0 0 0,0-2 0 15,0 2 270-15,0-5 49 0,0-1 9 0,0 7 3 16,-3-4-166-16,3-2-33 0,0 5-6 0,0 0-2 16,-3 3-36-16,3-3-8 0,-3-3-2 0,3 8 0 15,-3 3-29-15,0 0-5 0,0 0-2 0,0 0 0 16,0 0-22-16,0 0-5 0,0 8-1 0,0 6 0 15,-3 1-6-15,0 9-8 0,-3 8 11 0,-3 2-11 16,0 6 28-16,0 2 0 0,-3 1-1 0,-3 2 0 16,3 0 0-16,-6-6 0 0,4 1 0 0,-1 0 0 0,-3-3 4 15,3-3 1-15,-6-2 0 0,6 0 0 0,-3-6-8 16,3 1-2-16,1-1 0 0,-1-7 0 0,3-1-10 16,0-2-3-16,3-3 0 0,3-2 0 0,0-3-9 0,3 2 0 15,-3-7 0-15,6-3 0 0,0 0 0 0,0 0 0 16,0 0 8-16,0 0-8 0,0 0 0 0,0 0 0 15,0-5 0-15,0-9 8 0,3 6-8 0,0-10 8 16,0-1-8-16,0-4 8 0,3-6-8 0,-3-1 0 16,3-1 9-16,0-9-9 0,3 0 0 0,0-2 0 15,0 2 0-15,0 1 8 0,0-6-8 0,2 5 0 16,-2-2 0-16,3-1 0 0,3 4 0 0,-3 2 0 16,3 2 0-16,-3 3-8 0,3 6 8 0,-6 7 0 15,3 4 0-15,-3 1 0 0,-4 6 0 0,4 3-10 16,0 0 10-16,-3 10 0 0,0 3-11 0,0 5 11 0,3 0-10 15,-3 9 10-15,0-1 0 0,0 0 0 0,0 5 0 0,0 1 0 16,-3 5 0-16,3-3 0 0,0 0 0 0,3-3 0 16,-3 3 0-16,0 1 0 0,0-1 11 0,2 0-3 15,-2 0-8-15,3-3 0 0,-3 1-11 0,0 4 11 16,0-7-13-16,0-3 3 0,0 1 1 0,0 1 0 16,-3-4 32-16,0-3 6 0,0-3 2 0,0 0 0 15,0-2-23-15,3-3-8 0,-3-3 0 0,0 0 0 16,3-2 0-16,0 2 0 0,-6-5-11 0,9-5 11 15,0 5 0-15,0-5 0 0,-1-3 0 0,4 3 12 16,0-9-3-16,0 1 0 0,3-3 0 0,-3-2 0 16,3-6 2-16,-3-3 0 0,3 6 0 0,0-5 0 0,-4-1-3 15,1 1 0-15,0-3 0 0,0 0 0 16,-3-3-8-16,0 0 8 0,0-2-8 0,0-3 8 0,0 5-8 16,0-2 0-16,0-1 0 0,0-2 0 15,0 5 0-15,-1 1-20 0,1 4 3 0,3 1 1 16,-3 5-104-16,6 2-21 0,3 6-4 15,0 0-941-15</inkml:trace>
  <inkml:trace contextRef="#ctx0" brushRef="#br0" timeOffset="127826.3632">11479 16558 1688 0,'-5'-8'75'0,"2"2"15"0,0-2-72 0,0 3-18 16,-3-3 0-16,3 3 0 0,0-3 96 0,0 5 15 15,-3-2 3-15,3 0 1 0,3 5-59 0,-3-3-11 16,0-2-2-16,3 5-1 0,0 0-24 0,0 0-5 16,0 0-1-16,0 0 0 0,0 0-2 0,0 0-1 15,0 0 0-15,0 0 0 0,0 0 2 0,0 0 0 0,0 0 0 16,0 0 0-16,0 0-3 0,-3 5 0 15,-3-2 0-15,3-3 0 0,-3 5 3 0,0 3 0 0,0-3 0 0,-3 3 0 16,0 5 0-16,-3 6 0 0,-3-3 0 0,4 0 0 16,-1 2 4-16,-3 3 1 0,0 1 0 0,3 7 0 15,0-5 4-15,3 2 2 0,3 0 0 0,-3-2 0 16,3 3 5-16,0-1 1 0,0 1 0 16,3 2 0-16,0-5-28 0,0-6 0 0,0 6 8 0,0-3-8 15,3 0 0-15,0-5 8 0,-3-5-8 0,3-1 8 16,3 3-8-16,0-5 12 0,-3-2-12 0,3 2 12 15,-3-8-12-15,6 5 0 0,0 3 0 0,0-3 0 16,0 3 0-16,0-3 0 0,3 1 0 0,3-1 0 16,-3-2 0-16,3-3 0 0,-3 5 0 0,3-5 0 15,0-5 8-15,0 5-8 0,-4-3 8 0,4 0-8 0,0 1 8 16,-3-6-8-16,-3-3 8 0,3 3-8 0,-3-2 9 16,3-4-9-16,-3 1 10 0,0-5-10 0,-3-4 11 15,3 4-11-15,-3-3 12 0,0 0-12 0,0-6 8 0,0 1-8 16,3-3 0-16,-6 2 0 0,0 1 0 0,3-1 0 15,-3 1 0-15,0-1 0 0,-3 1 0 0,3 2 0 16,-6 3 0-16,6 2 0 0,-3 1 0 16,3 2 0-16,-3 5 0 0,0 3 0 0,0-2 0 0,0 7 0 15,3 3 0-15,-3 3 0 16,-3 2-76-16,-3 0-16 0,0 9-4 16,0 4-684-16,-3 1-136 0</inkml:trace>
  <inkml:trace contextRef="#ctx0" brushRef="#br0" timeOffset="128087.3742">11622 16915 2318 0,'-9'-5'51'0,"9"5"10"0,-3-3 3 0,3 3 1 0,0 0-52 16,0 0-13-16,0 0 0 0,0 0 0 16,0 0-130-16,0 0-29 0,12 0-5 15,-12 0-700-15</inkml:trace>
  <inkml:trace contextRef="#ctx0" brushRef="#br0" timeOffset="129279.8282">11587 17084 345 0,'0'-2'31'0,"-3"-1"-31"0,3 0 0 0,-3-2 0 16,3 0 144-16,-3 2 22 0,0-2 5 0,0-1 1 16,0 4-55-16,0-1-10 0,0 0-3 0,0 3 0 15,3 0-12-15,0 0-2 0,0 0-1 0,0 0 0 16,3-5-37-16,-3 0-8 0,0 5-2 0,0 0 0 16,6-8-11-16,-3 8-3 0,0-5 0 0,3 2 0 15,-6 3 2-15,3-5 0 0,-3 5 0 0,6-3 0 16,-6 3-13-16,0 0-2 0,0 0-1 0,0 0 0 15,0 0-5-15,0 0-1 0,0 0 0 0,0 0 0 16,0 0-54-16,0 0-11 0,0 11-3 0,0-1-812 16</inkml:trace>
  <inkml:trace contextRef="#ctx0" brushRef="#br0" timeOffset="130707.5424">12459 16693 864 0,'0'0'38'0,"3"-6"8"0,0-2-37 16,0 3-9-16,0-3 0 0,-3 3 0 0,3 0 152 0,-3-3 28 15,-3 0 5-15,6 2 2 0,-3 6-63 0,0 0-12 16,-3-5-2-16,0 2-1 0,0-2-45 0,0 2-8 16,3 3-3-16,0 0 0 0,-6-2-12 0,3-1-2 15,3 3-1-15,-6 3 0 0,0-3-19 0,-3 5-4 16,3-5-1-16,-3 11 0 0,0-1-5 0,-3 1-1 16,0-3 0-16,0 8 0 0,1 0 3 0,-4 2 0 15,3 3 0-15,0-2 0 0,0-1 2 0,3 3 1 16,0-2 0-16,0 0 0 0,0-4-6 0,0 4-8 15,6-1 11-15,0-2-11 0,-3 0 11 0,3-3-11 16,0 1 10-16,6-4-10 0,0 1 0 0,3-3 8 16,-3 2-8-16,3-2 0 0,6 0 0 0,0-3 0 15,0-5 0-15,-3 0 0 0,6 0 0 0,0 0 0 0,-3-2 0 16,2-3 0-16,1-1 0 0,0-7 0 16,0 8 0-16,-3-3 0 0,3-3 0 0,-3 1 0 0,-3-4 0 15,3 4 0-15,0-3 0 0,-4-1 0 0,1 1 0 16,0-5 0-16,-3 4 0 0,0-1 0 0,-3-4 0 0,3 0 0 15,-6 4 0-15,0-1 0 0,0 0 8 0,-3 0-8 16,0 0 0-16,0 3 8 0,0 5-8 0,-6-3 0 16,0 1 9-16,0 2-9 0,1 5 8 0,-1 1-8 15,3-1 0-15,-3-2 8 0,-3 5-8 0,3 5 0 16,0 3 0-16,0-8-19 0,0 8 3 0,3-6-718 16,0 6-144-16</inkml:trace>
  <inkml:trace contextRef="#ctx0" brushRef="#br0" timeOffset="131200.1339">12858 16465 806 0,'0'0'72'0,"0"0"-58"15,6-5-14-15,-3 2 0 0,3-2 148 0,-6 5 26 16,2-8 6-16,4 3 0 0,-3-1-40 0,3-2-9 15,-3 0-2-15,3 0 0 0,0-2-38 0,0-3-8 16,0 2-2-16,0 0 0 0,0-2-39 0,3 0-8 16,0-3-2-16,3 0 0 0,-3-2-15 0,0 2-3 0,3 0-1 0,-3 0 0 15,-1-2-13-15,1-1 8 0,0 6-8 0,-3-3 0 16,0 0 12-16,0 0-4 16,0-2-8-16,-6-1 12 0,0 3-12 0,3 0 0 15,-3-2 0-15,0 2 0 0,0-2 0 0,-3 4 0 0,3 1 0 16,0 0 0-16,0 2 0 0,0 3 0 0,0 0-8 15,0 3 8-15,0 5 0 0,0 0 0 0,0 0 0 16,0 0 0-16,0 0 0 0,-9 5 0 0,3 1 0 0,-3 2 0 16,0 5-8-16,-3 3 8 0,1 5 0 15,-1 3 0-15,-6 2 0 0,3 1 0 0,0 4 0 16,0 1 0-16,-3-3 0 0,3 0 9 0,1 3-9 0,-1 0 12 16,0 0 4-16,0 2 0 0,0 0 1 0,3 3 0 15,-3 3 9-15,0 5 2 0,3-3 0 0,3 6 0 16,1 5 8-16,2-5 3 0,-3 4 0 0,3 7 0 15,0-6-17-15,0 2-3 0,-3-2-1 0,3-5 0 16,0-3-8-16,0 2-2 0,0-4 0 0,0-9 0 0,-3 3-8 16,0-8 0-16,3-2 0 0,-3-4 8 0,3-4-22 0,0-3-5 15,1-6-1-15,-1-2 0 16,3-2-118-16,3-6-24 0,0 0-5 0,0-11-1 0</inkml:trace>
  <inkml:trace contextRef="#ctx0" brushRef="#br0" timeOffset="131380.2959">12652 16875 1209 0,'-3'0'108'0,"0"-3"-87"0,3 3-21 0,0 0 0 16,0 0 160-16,0 0 28 0,0 0 6 0,0 0 1 15,9-5-110-15,3 0-21 0,6-3-5 0,-3-3-1 16,6 6-30-16,3-3-5 0,2-5-2 0,1 8 0 31,3-6-99-31,6 0-20 0,-1-2-4 0</inkml:trace>
  <inkml:trace contextRef="#ctx0" brushRef="#br0" timeOffset="132696.8849">13697 16706 518 0,'0'0'23'0,"0"0"5"0,0 0-28 0,-6 0 0 15,-3 0 0-15,9 0 0 0,-6 5 191 0,0 0 33 16,0-2 6-16,3 5 2 0,0-3-120 0,3-5-23 16,0 0-5-16,3 8 0 0,0-3-29 0,3 3-6 15,-3-2-1-15,6-6 0 0,0 5 0 0,0-5-1 16,6 0 0-16,-3 0 0 0,3-5-7 0,3-1 0 16,-1-2-1-16,1 1 0 0,3-1-10 0,0-3-1 15,3 3-1-15,-3 0 0 0,-1-2-15 0,1 2-4 16,-6-3 0-16,3 3 0 0,3 0-8 0,-3-2 10 0,-3 2-10 15,-1 0 10-15,4-3-10 0,-6 3 0 0,0-5 0 0,-3 0 0 16,0-3 0-16,0 0 0 0,-3 3 0 0,0-6 0 16,0 6 9-16,-3-3-9 0,-3-2 10 15,0 4-10-15,-3-1 10 0,0-1-10 0,0 2 10 0,0 4-10 16,-6 2 10-16,3 0-10 0,-6 3 10 0,3-1-10 16,-3 6 0-16,-6 0 0 0,3 6 0 0,-5-1 0 15,-4 8 0-15,3 0 0 0,-6 9 0 0,0-1 0 16,1 3 8-16,-1 10-8 0,0-2 0 0,3 10 9 15,0-2 7-15,4-3 0 0,2 0 1 0,0 2 0 16,3-1-2-16,3-4-1 0,0-2 0 0,6-6 0 16,3 1-14-16,0-1 8 0,6-2-8 0,0-3 0 15,6-8 0-15,0 6 0 0,3-1 0 0,3-7 0 16,3-6-141-16,6 0-22 16,-1-5-4-16,7 0-756 0</inkml:trace>
  <inkml:trace contextRef="#ctx0" brushRef="#br0" timeOffset="133284.7804">14438 16745 997 0,'3'-13'44'0,"3"8"9"0,-3-3-42 0,0-5-11 16,0 0 0-16,3 5 0 0,3-3 51 0,0-2 8 16,-3 5 1-16,0-3 1 0,0 3-22 0,0 0-5 0,-3 3-1 0,-3 5 0 15,0-5-2-15,-3-3-1 0,3 5 0 0,-3 1 0 16,-3-1 54-16,3 3 10 0,-3 0 2 0,0 0 1 15,3 3-42-15,-3-3-9 0,-3 2-2 0,3 1 0 16,-3-3-8-16,-3 5-3 0,3-2 0 0,0 2 0 16,-3-5-5-16,4 11-2 0,-1-9 0 0,-3 9 0 15,3-8-11-15,0 7-3 0,0 1 0 0,0-1 0 16,0-2-12-16,0 3 11 0,0 5-11 0,0 0 10 16,-3-1-10-16,0-1 0 0,1 4 0 0,-1 6 0 15,-3 0 14-15,3 0 1 0,-3-1 0 0,3 4 0 16,-3-3 5-16,6 0 0 0,0-3 1 0,3 3 0 15,0-6-12-15,0-2-9 0,3 2 12 0,3-10-12 16,0 3 9-16,0-3-9 0,3-3 0 0,-3-5 9 16,6 0-9-16,6-5 10 0,0 5-10 0,3-8 10 15,3-3-10-15,0-4 0 0,0-1 9 0,5-6-9 0,1 4 0 16,-3-3 0-16,3-6 0 0,0 4 8 16,-3-4-8-16,-1-2 0 0,1 0 0 0,-3-6 8 0,-3-2 7 15,3 0 1-15,-3-5 1 0,0 0 0 0,-3-9-17 0,2 6-14 16,1 0 2-16,-3-7 1 0,0 4 11 0,0-5 0 15,3 0 0-15,-3 3 0 0,0 2 0 0,-3 6 0 16,3 2 0-16,-4 8 0 0,-2 6 0 0,0 7 11 16,0 6-3-16,-3 5 0 0,-3 0 16 0,0 8 2 15,0 0 1-15,0 14 0 0,-3-1-16 0,0 13-3 16,-6 3-8-16,-2 8 12 0,-4 3 11 0,-3 2 1 16,-3 1 1-16,0 7 0 0,-3-2 3 0,0 5 0 15,4 0 0-15,-1-3 0 0,3-3-10 0,3 4-2 16,-3-6 0-16,3 0 0 0,6-6-16 0,0-4 0 0,4-4-8 15,-1 1 8 1,3-5-96-16,3-6-12 0,0-3-4 0,0-4 0 16,6-1-146-16,-1-3-30 0,16-2-5 0,6-8-2 0</inkml:trace>
  <inkml:trace contextRef="#ctx0" brushRef="#br0" timeOffset="134307.1189">14908 16685 518 0,'15'-6'46'0,"-9"1"-37"0,3 2-9 0,0-2 0 16,0-3 117-16,-3 3 22 0,0-3 4 0,0 3 1 0,0-1-24 0,0 4-4 15,-6 2 0-15,0 0-1 0,0 0-7 0,0 0 0 16,0 0-1-16,0 0 0 0,0 0-27 0,0 0-6 16,0 0-1-16,0 0 0 0,0 0-36 0,0 0-7 15,0 0-2-15,0 0 0 0,0 0-12 0,0 0-4 16,-6-3 0-16,0 0 0 0,-3 3-12 0,3 0 11 15,-3 0-11-15,-3 0 10 0,0 0-10 0,0 3 0 16,4 0 9-16,-4-1-9 0,-6 9 0 0,-3-3 8 16,0 0-8-16,0 5 0 0,0 3 8 0,1 0-8 15,2-3 10-15,-3 0-10 0,6 6 20 0,0-6-3 16,3-2 0-16,3 2 0 0,0-3-9 0,3 1-8 16,0-3 9-16,3-3-9 0,3-5 0 0,0 0 0 15,0 0 0-15,0 0 0 0,0 0 0 0,12 0 0 16,3-5 0-16,3 5-10 0,6-5 10 0,6 2 0 15,-4-2 0-15,4-1 0 0,3 4 0 0,-6 2-8 0,3-6 8 16,-4 12 0-16,1-4 0 0,-6 4 0 16,-3-6 0-16,-3 8 0 0,0-3 0 0,-9 3 0 0,-1-3 0 15,-5 6 0-15,-5-3 0 0,-4 0 0 0,-6 7 9 16,-3-1-9-16,-3 2 0 0,-6-3 0 0,-3 5 0 16,1-4 0-16,-1-1 13 0,0 5 3 0,0-4 0 0,4-1 0 15,2 0-16-15,3-5 0 0,-3 5 0 0,3-5 0 16,3 3 0-16,4-6 0 0,-4 3 0 15,6-3 0-15,3 1 0 0,3-4 0 0,-3 3 0 0,6 1 0 16,3-6-14-16,0 0 4 0,6 2 1 0,3 4 0 16,6-6-3-16,0 0-1 0,0-6 0 0,5-2 0 15,4 3-1-15,0-3 0 0,3-5 0 0,0 2 0 16,2-2 2-16,1 0 0 0,-3 5 0 0,3-5 0 16,-1 0 12-16,1-1-12 0,3 1 12 0,-3 3-12 15,-4-4 12-15,1 1-11 0,0 0 11 0,3 0-10 0,0 5 19 16,-1-3 4-16,4-2 1 0,0 0 0 0,3 5-30 15,-4-6-5-15,4-4-2 0,-3 5 0 0,2-3 13 16,-2 0 10-16,-6 0-13 0,3 0 5 0,-3-5 8 0,-4 3 0 16,-2-4 0-16,-3 9 0 0,-6-5 0 0,3 2 0 15,-6 0 0-15,0 0 8 0,-3 3-8 0,-3 2 0 16,0-2 0-16,0 5 8 0,-6 0 10 0,0-3 2 16,0 9 1-16,-3-3 0 0,-3-1 1 0,3 12 0 15,-3-4 0-15,0 3 0 0,-3 9-12 0,0-4-2 16,-3 4-8-16,3 7 12 0,-5 0-12 0,5 8 11 15,-6 3-11-15,6 2 10 0,-3 0 22 0,0 4 4 16,3-4 0-16,0 3 1 0,0-3-17 0,3 1-3 0,1-3-1 16,2-3 0-16,3-6-5 0,0-4-2 0,-3-1 0 15,3-4 0-15,3-1-9 0,0 0 0 0,0-8 9 16,0-5-9-16,0 0 8 0,0 0-8 0,0 0 8 0,9 0-8 16,-3-5 8-16,8-3-8 0,-2-2 8 0,6-6-8 15,6 0 0-15,-3-5-12 0,6 5 2 0,-4-8 0 16,7 6-5-16,0-4-1 0,0 4 0 0,3-3 0 15,5-1 16-15,1 4-9 0,-3-6 9 0,2 8-8 16,1-8 8-16,0 9 0 0,-1-1 0 0,-5 2 0 16,0 1 0-16,-6 5 0 0,-1 3 0 0,-5 5-8 15,0 0 8-15,-6 0 0 0,0 5 0 0,-6 3 8 16,3 0 0-16,-9-3 0 0,0 9 0 0,-3-4 0 16,-3 4 4-16,0-7 0 0,-3 7 1 0,-6-1 0 0,3 0 3 15,-6-2 0-15,0-1 0 0,-6 1 0 0,1-3 2 0,-4-3 1 16,-3 6 0-16,-3-9 0 0,0 9-7 15,1-8-2-15,-1-3 0 0,0 5 0 0,0-5-10 0,4 0 0 16,-4 0 0-16,3-5 0 0,6 5 0 0,0-3-12 16,0-2 0-16,10-1 1 15,2-2-125-15,3 0-26 16,3-2-5-16</inkml:trace>
  <inkml:trace contextRef="#ctx0" brushRef="#br0" timeOffset="135223.8966">17373 16502 1706 0,'0'0'76'0,"0"-5"15"0,-6-3-73 0,3 3-18 0,3-1 0 0,0 6 0 16,-6-2 104-16,3 2 16 0,-6 2 4 0,3 4 1 15,3 7-69-15,-6 0-13 0,-2 8-3 0,2 3-1 16,6 2 9-16,-6 1 3 0,-3 5 0 0,0-1 0 16,6 1-29-16,-3-3-6 0,6-2 0 0,-6-3-1 15,0-3-4-15,6 3-1 0,3-9 0 0,0-1 0 16,-6-1-2-16,3-3 0 0,3-2 0 0,3-2 0 16,-3-6-8-16,6 2 8 0,-6-2-8 0,6 3 8 15,6-3-8-15,-3-5 0 0,0-1 0 0,3 4 8 16,3-9-8-16,0 6 0 0,2-8 0 0,-2 5 0 15,0-6 0-15,6 1-11 0,0 0 11 0,-3-6-8 0,0 6 8 16,5-5 0-16,1 2 0 0,3-3-8 0,0 1 8 16,0 2 0-16,-4 3 0 0,4-3 0 0,6 3 0 15,-6 5-10-15,-6 2 10 0,2 1-10 0,1-3 10 0,-6 8 0 16,-3 5 0-16,0-2 0 0,0 2 0 0,-3 6 0 16,2-8 0-16,-2 10 0 0,-3-3 0 0,3 4 8 15,-3-6-8-15,0 5 0 0,-6-3 0 0,6 1 0 16,-6 0 0-16,-3-4 8 0,3 7 0 0,-6-9 1 15,0 8 0-15,-3-2 0 0,0-3 17 0,-9 0 3 16,0-3 1-16,-6 3 0 0,1 0 10 0,-7-3 1 0,-3 6 1 16,-3-3 0-16,-2 0-14 0,-1-3-2 0,6 0-1 15,-6-2 0-15,4 2-14 0,-1-5-3 0,6 5-8 16,0-5 12-16,4 0-12 0,-1-5-15 0,-3 5 3 0,6-5 1 31,6-3-150-31,0 0-31 0,0-3-5 0,7-4-919 0</inkml:trace>
  <inkml:trace contextRef="#ctx0" brushRef="#br0" timeOffset="135360.1071">17620 16026 1630 0,'-3'-21'72'0,"6"10"16"0,3 3-71 0,-6-2-17 0,-6 4 0 0,6 1 0 16,0 5 127-16,0 0 21 0,0 0 5 0,0 0 1 16,-6 3-117-16,6 5-23 0,3-1-5 0,0 7-661 15,-6 2-132-15</inkml:trace>
  <inkml:trace contextRef="#ctx0" brushRef="#br0" timeOffset="136178.6899">19433 15772 748 0,'0'-13'33'0,"0"7"7"0,0 1-32 0,0-3-8 0,0 5 0 0,-3-2 0 16,0 0 184-16,0 5 34 0,-3-3 7 0,3-2 2 16,-3 2-126-16,0 1-25 0,0-1-4 0,-3 0-2 15,0 6-31-15,0 0-7 0,-3-3 0 0,4 5-1 16,-1 0-7-16,-3 3 0 0,0 0-1 0,0 5 0 15,0-2 5-15,-3 5 2 0,0 2 0 0,-3 1 0 16,0 2 3-16,-2 5 1 0,-1 4 0 0,-3-1 0 16,0 8 4-16,0 0 1 0,1 0 0 15,-1 5 0-15,3-5 0 0,-3 0 0 0,3 3 0 0,3 0 0 16,-2 2 10-16,2 0 3 0,0 3 0 0,3 0 0 16,-3 8-19-16,3-3-3 0,0 3-1 0,0 0 0 15,4-5 7-15,2 2 0 0,3-2 1 0,0-6 0 16,3-2-16-16,3-6-3 0,3 6-1 0,0-8 0 15,3-1-17-15,3-2 10 0,-1 1-10 0,7-9 8 0,3 5-8 0,3-7 0 16,3-1 0-16,9-5 8 0,5 1-26 16,4-1-6-16,3-5 0 0,2-3-1 15,4 0-151-15,2-5-31 0,4-2-5 0,3-1-2 16</inkml:trace>
  <inkml:trace contextRef="#ctx0" brushRef="#br0" timeOffset="136978.5509">19975 15846 576 0,'-6'-21'51'0,"6"13"-41"16,-3-3-10-16,3-5 0 0,0 0 176 0,0 1 34 15,3-4 6-15,3 6 2 0,-3-3-81 0,0 0-16 16,2 3-3-16,4 0-1 0,-3-1-39 0,3 6-8 15,0-2-2-15,3 2 0 0,0 8-35 0,0-3-7 16,3 6-2-16,0 2 0 0,-3 3-5 0,3 8-2 16,-4 0 0-16,1 8 0 0,0 5 2 0,-3 5 0 15,0 6 0-15,-3-3 0 0,0 5 16 0,0 1 3 16,-3-1 1-16,-3 0 0 0,3-2-2 0,0 0 0 16,-3-9 0-16,0 6 0 0,0-7-25 0,0-4-12 0,-3-2 10 15,3-6-10-15,0-2 11 0,-3-5-11 0,3-3 12 16,0-8-12-16,0 0 16 0,0 0-3 0,0 0-1 15,0 0 0-15,0 0 0 0,0 0-1 0,0 0 0 16,0-6 0-16,0 1-11 0,0-3 12 0,0-5-12 16,3-3 12-16,0-2-12 0,0-1 8 0,0-2-8 0,3-6 8 15,-3 1 4-15,6-6 0 0,3 1 0 16,2-1 0-16,1-3-12 0,6-2-12 0,6-2 2 0,0-1 1 16,0 3 9-16,-1 3-8 0,7-4 8 0,0 4-8 15,-3 5 16-15,-1 3 4 0,4 2 1 0,-6 3 0 16,0 5-13-16,-3 2 0 0,-1 4 0 0,-2 2 0 15,0 0-10-15,-3 5-5 0,0 3-1 0,-3 3 0 0,-1 2 16 16,-2 1 0-16,-3 4 0 0,0 1 0 16,-3 2 10-16,0 8 2 0,-6 3 0 0,0 2 0 0,0 1-12 15,0-1 0-15,0 9 0 0,-3-1 0 0,3 0 0 16,0 1 0-16,3 2 0 0,0 0 0 0,3 0 0 0,-3 0 0 16,0 0 8-16,3 0-8 15,3 3-149-15,0-3-35 0,-6-5-8 0,3-6 0 0</inkml:trace>
  <inkml:trace contextRef="#ctx0" brushRef="#br0" timeOffset="137781.3203">19960 16928 1612 0,'-3'0'144'0,"-3"-3"-116"0,3 1-28 0,-3 2 0 15,3-3 47-15,3 3 3 0,0 0 1 0,0 0 0 16,9 0-23-16,3-5-5 0,3 5-1 0,2-3 0 15,4 1-9-15,0-1-1 0,0-2-1 0,6 5 0 16,-3 0 1-16,2 0 1 0,-2-3 0 0,0 3 0 16,0 3-13-16,-3-3 0 0,-4 5 8 0,1-2-8 15,-3 2 13-15,0 0 0 0,0 3 0 0,-3-3 0 16,-3 1 2-16,0-4 0 0,3 9 0 0,-9-3 0 16,3-3-1-16,-3 3 0 0,-3 0 0 0,0-3 0 15,-3 8-3-15,-6-2-1 0,0 0 0 0,-3-1 0 16,0 3 11-16,-3 1 3 0,3-1 0 0,-6 0 0 15,3 6 6-15,-2-3 2 0,-1-1 0 0,3-1 0 16,-3-1-7-16,3 0-1 0,-3 0 0 0,0-5 0 16,0 6-1-16,4-4-1 0,-4 1 0 0,6-1 0 15,-3-2 0-15,0 5 0 0,3-7 0 0,0 4 0 0,3-7 1 16,0 8 0-16,3-9 0 0,0 3 0 0,1-5-3 16,5 0-1-16,0 0 0 0,0 0 0 0,0 0-19 0,0 0 0 15,8 3 0-15,4-3 0 0,0 0 0 0,6 0 0 16,0 0 0-16,3-3 0 0,3 3 0 0,2-5 0 15,1 5 0-15,0 0-9 16,3-2-125-16,3-1-25 16,-1 3-5-16,4-3-548 0,3-2-111 0</inkml:trace>
  <inkml:trace contextRef="#ctx0" brushRef="#br0" timeOffset="138415.614">21302 15724 864 0,'0'0'76'0,"0"0"-60"16,-3-5-16-16,3 0 0 0,-6 2 84 0,6 3 15 16,0 0 2-16,0 0 1 0,0 0 9 0,0 0 1 15,0 0 1-15,0 0 0 0,6-5-33 0,-6 5-6 16,0 0-2-16,0 0 0 0,0 0-12 0,3 8-4 16,0 0 0-16,3-3 0 0,0 5-5 0,-3 1-2 0,6 0 0 15,-3-3 0-15,0 2-16 0,3-2-3 0,0 3-1 16,0 2 0-16,3-3 1 0,-1 6 0 0,-2-2 0 15,3 1 0-15,0 4-8 0,0 2-2 16,0-2 0-16,0 7 0 0,0 1-6 0,0-1-2 0,-3 3 0 16,-3 3 0-16,0 5 16 0,-3 3 4 0,-1-1 0 15,-4 6 0-15,-1 0-10 0,-6 0-2 0,0 8 0 0,-3 0 0 16,-3 0 25-16,-3-3 5 0,-3 6 1 0,0-6 0 16,1-2-21-16,-1-6-4 0,0 3-1 0,0 0 0 15,3-5 12-15,-3-1 3 0,-2 1 0 0,-1-8 0 16,3 5-31-16,0-3-9 0,0-2 0 0,-3 0 0 15,1-3 8-15,2-3-8 0,0 1 0 0,-3-3 0 16,0-3-40 0,0 3-14-16,4-3-3 0,-1-3-1 0,3-2-154 0,6 0-30 15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36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13333" units="cm"/>
      <inkml:brushProperty name="height" value="0.13333" units="cm"/>
      <inkml:brushProperty name="color" value="#ED1C24"/>
      <inkml:brushProperty name="fitToCurve" value="1"/>
    </inkml:brush>
  </inkml:definitions>
  <inkml:trace contextRef="#ctx0" brushRef="#br0">1322 1174 230 0,'0'0'20'0,"0"0"-20"16,0-5 0-16,0 5 0 0,-3-6 110 0,3 6 18 16,3-5 3-16,-3 0 1 0,0-3-100 0,0 3-20 15,0-1-4-15,0 4-8 0,0-6 0 0,-3 5 0 16,3-2 0-16,3-1 0 0,0 4 29 0,-3 2-1 16,0 0 0-16,0-6 0 0,0 6 27 0,0-5 5 15,0 0 0-15,0 5 1 0,0 0 12 0,0 0 3 0,0 0 0 16,0 0 0-16,0 0-9 0,0 0-2 0,0 0 0 15,0 0 0-15,-3 8-39 0,3 0-8 0,0-8-2 0,3 10 0 16,3-4 4-16,-3 4 0 0,3-2 0 16,0 0 0-16,0 0 6 0,0 3 2 0,0-3 0 0,0 2 0 15,0 1-4-15,0-1-1 0,0-2 0 16,0 0 0-16,-3 5-1 0,2-2 0 0,1-6 0 16,-3 3 0-16,3 0 1 0,-3 3 0 0,0-1 0 15,0-2 0-15,-3 0 1 0,0 0 0 0,3 0 0 0,0 0 0 16,0 0-8-16,-3 0 0 0,0 0-1 0,0 2 0 15,0-2-5-15,-3 3-1 0,0-3 0 0,0 2 0 16,-3-2-1-16,3 0 0 0,0-2 0 0,-3 4 0 16,0-2 2-16,1 0 0 0,-1 0 0 0,0 0 0 15,-3-3 0-15,-3 3 0 0,3-3 0 0,-3 1 0 16,3-1 5-16,-6 0 1 0,3 1 0 0,-3-4 0 16,0 1 2-16,1 2 1 0,-4 1 0 0,0-4 0 0,-3 1 6 15,-3-3 2-15,0 2 0 0,-5-2 0 16,-4 3-6-16,0-3-1 0,0 0 0 0,-2 0 0 0,-1 3-2 15,0-1-1-15,1 1 0 0,2 0 0 0,0 2-17 16,0 0 10-16,1-2-10 0,-4 5 8 0,0 0-25 0,0 2-6 16,1 4-1-16,-4-1 0 15,0 5-163-15,1 4-33 0</inkml:trace>
  <inkml:trace contextRef="#ctx0" brushRef="#br1" timeOffset="3.66171E7">1476 721 115 0,'0'0'10'0,"0"0"-10"15,0 0 0-15,0 0 0 0,0 0 9 0,0 0 0 16,0 0 0-16,0 0 0 0,0 0-23 0,0 0-5 16,0 0-1-16,0 0 0 0,0 0 73 0,0 0 15 15,0 0 2-15,0 0 1 0,0 0-2 0,0 0 0 16,-16 0 0-16,16 0 0 0,0 0 8 0,-15 0 2 15,15 0 0-15,0 0 0 0,-7 7-15 0,7-7-2 16,-8 7-1-16,8-7 0 0,-7 13-28 0,7-13-5 16,0 0-2-16,-8 14 0 0,8-14 2 0,0 0 0 15,0 0 0-15,0 13 0 0,0-13 6 0,-7 20 2 16,7-20 0-16,0 0 0 0,0 0 3 0,0 0 1 16,0 14 0-16,0 6 0 0,7-7-8 0,-7 7-2 0,8-6 0 0,-8-1 0 15,7 7-15-15,1-6-3 0,-1-1-1 0,1 7 0 16,-8 0-11-16,7 0 8 0,1-6-8 0,-8 6 8 15,8 0-8-15,-8 0 0 0,7 0 0 0,1 0 0 16,-1 0 0-16,-7 0 0 0,8-6 0 0,-8-1 8 16,0 7-8-16,7-6 0 0,1 6 0 0,-8-20 0 15,0 0 0-15,0 13 12 0,7 14-12 0,-7-13 12 16,0-14 8-16,0 20 3 0,0 0 0 0,0-7 0 16,0-13-8-16,-7 20-2 0,7-6 0 0,0-14 0 15,0 0 4-15,-15 20 1 0,7-7 0 0,1 1 0 16,-8 6-3-16,7-7-1 0,0 0 0 0,8-13 0 15,-15 7-4-15,0 0-1 0,8 6 0 0,-8 1 0 16,0-8-9-16,0 1 12 0,-1 7-12 0,1-8 12 0,0 1-12 16,0 0 0-16,-7 6 9 0,-1-6-9 0,0 6 10 15,1 1-2-15,-8-1-8 0,-1 0 12 0,1 7-4 0,-7 1 0 16,-1-1-8-16,0-7 12 0,0 7-12 0,-7 0 8 16,15-6-8-16,0-1 0 0,7 7 0 0,1-6 0 15,-1-1 0-15,8-6 0 16,0-1-15-16,7 1-9 0,8-7-1 0,0 0-1 15,0 0-146-15,0 0-28 0</inkml:trace>
  <inkml:trace contextRef="#ctx0" brushRef="#br1" timeOffset="3.66185E7">2712 541 345 0,'0'0'31'16,"0"0"-31"-16,0 0 0 0,0 0 0 16,0 0 144-16,0 0 22 0,0 0 5 0,0 0 1 0,0 0-115 0,0 0-22 15,-7 6-5-15,-8-6-1 0,7 0-8 0,8 0-1 16,0 0-1-16,-7 0 0 0,-9 0 2 0,16 0 1 16,-7 0 0-16,7 0 0 0,-15 7-10 0,0-7-3 15,7 0 0-15,8 0 0 0,-15 7-9 0,8-7 12 16,-8 6-12-16,-1 8 12 0,1-8-1 0,0 1 0 15,-7 0 0-15,7 6 0 0,-8 1-3 0,0-8-8 16,1 8 12-16,-1-8-4 0,-7 1-8 0,7 0 0 16,8 0-10-16,0-1 10 0,-7 1 0 0,14 0 0 15,-7-7 0-15,15 0 0 0,0 0 0 0,0 0 0 16,0 0 0-16,0 0 0 0,-8 6 0 0,8-6 0 16,-15 0 0-16,15 0 0 0,0 0 0 0,0 0 0 15,0 0 0-15,0 0 0 0,0 0 0 0,0 0 15 0,0 0-2 16,0 0 0-16,0 0-13 0,0 0 0 0,0 0 0 15,0 0 0-15,0 0 19 0,0 0 1 0,0 0 0 0,0 0 0 16,0 0 12-16,-7 7 4 0,-8-7 0 0,15 0 0 16,-15 0-23-16,7 7-4 0,-7-1-1 0,15-6 0 15,-8 7-8-15,8-7 12 0,-15 7-12 0,15-7 12 16,-7 7-12-16,-8 6 12 0,7 0-12 0,8-13 12 16,-15 14 3-16,8-1 1 0,7-13 0 0,-8 14 0 15,0 6 8-15,1-7 3 0,7-13 0 0,-15 20 0 16,0-6-6-16,7 6-1 0,-7 0 0 0,8-7 0 15,7 7 0-15,-8-6 0 0,8-14 0 0,-8 20 0 16,8 0-12-16,-7 0-8 0,-1 0 10 0,8-20-10 16,0 0 0-16,0 0 0 0,0 0 0 0,-7 14 0 15,7-14 0-15,0 0 0 0,0 0 0 0,0 0 0 0,0 0 0 16,0 0 0-16,0 0 0 0,0 0 0 0,0 0 0 16,0 0 0-16,0 0 0 0,0 0-10 0,0 0-1 0,0 0 0 15,0 0 0-15,22 0 0 0,1 0-3 0,-8-7-1 16,0 7 0-16,8 0 0 0,-8 0 15 0,-15 0 0 15,15 0 0-15,8 0 0 0,-8 7 0 0,-8-1 0 16,-7-6 0-16,23 0 0 0,-8 7 0 0,-15-7 13 16,15 0-4-16,-15 0-1 0,0 0-8 0,23 7 8 15,-23-7-8-15,0 0 8 0,0 0-8 0,0 0 0 16,15 0 0-16,-15 0 8 0,0 0-8 0,0 0 8 16,0 0-8-16,15 13 8 0,-15-13 1 0,0 0 0 0,0 0 0 15,7 14 0-15,-7-14-1 0,8 20-8 0,-8 0 12 0,0-7-4 16,0 7 0-16,-8-6 0 0,8-14 0 0,0 20 0 15,0 0 0-15,-7-7 0 0,7-13 0 0,0 0 0 16,-8 14-8-16,8-14 8 0,0 20-8 0,0-20 8 16,-15 13 6-16,8 1 1 0,7 6 0 0,-8-7 0 15,8-13 7-15,-15 14 2 0,-8-1 0 0,16 0 0 16,-8-6 4-16,0 6 0 0,-8 1 1 0,8-1 0 16,0 1-11-16,-8-1-2 0,8 0-1 0,0-6 0 15,0 7-4-15,0-1-1 0,0-6 0 0,0-1 0 16,7 8-10-16,-14-7 0 0,-1-1 9 0,0 8-9 15,1-14 0-15,-1 6-10 0,-7 1 1 0,7 0 0 16,1-1-95-16,-1-6-18 16,1 0-4-16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6:08.239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119 24 475 0,'0'0'20'0,"0"0"6"0,0 0-26 0,0 0 0 0,0 0 0 0,0 0 0 15,0 0 36-15,0 0 1 0,0 0 1 0,0 0 0 16,0 0-38-16,0 0 0 0,0 0 0 0,0 0 0 15,0 0 0-15,0 0-13 0,0 0 3 0,0 0 1 16,0 0 1-16,0 0 0 0,8-13 0 0,-8 13 0 16,0 0 8-16,0 0 9 0,0 0-1 0,0 0-8 15,0 0 43-15,0 0 1 0,0 0 1 0,0 0 0 16,0 0 5-16,0 0 1 0,-8-7 0 0,8 7 0 16,0 0-21-16,0 0-4 0,0 0-1 0,0 0 0 15,-15-7-25-15,15 7 0 0,0 0 0 0,0 0 0 0,-7 0 0 0,7 0 0 16,-15 0 0-16,15 0 0 0,0 0 16 0,0 0 12 15,-15 0 1-15,15 0 1 0,0 0-6 0,0 0-2 16,0 0 0-16,0 0 0 0,0 0-5 0,0 0-1 16,0 0 0-16,0 0 0 0,-15 7 6 0,15-7 1 15,0 0 0-15,0 0 0 0,0 0-8 0,0 0-2 16,0 0 0-16,0 0 0 0,0 0-13 0,0 0 0 16,0 0 0-16,0 0-10 0,0 0 10 0,0 0 0 15,0 0 0-15,0 0 8 0,0 0-8 0,0 0 0 16,0 0 0-16,-14 0 0 0,-1 0 10 0,15 0-2 15,0 0-8-15,0 0 12 0,0 0 11 0,0 0 1 16,0 0 1-16,0 0 0 0,0 0-10 0,0 0-3 0,0 0 0 0,0 0 0 16,0 0-12-16,0 0 0 0,0 0 0 0,0 0 0 15,0 0 12-15,0 0 0 0,0 0 0 0,0 0 0 16,0 0-12-16,0 0 0 0,0 0 0 0,0 0 0 16,0 0 0-16,0 0 0 0,0 0 0 0,0 0 0 15,0 0 19-15,0 0 1 0,0 0 0 0,0 0 0 16,0 0-10-16,0 0-2 0,0 0 0 0,0 0 0 15,0 0-8-15,0 0 0 0,0 0 0 0,0 0 0 16,0 0 0-16,0 0 0 0,-8 14 0 0,8-14 0 16,-7 13 8-16,7-13 0 0,0 0 0 0,0 20 0 15,-8-6 4-15,8-14 0 0,0 13 0 0,0-13 0 16,0 0 3-16,0 20 1 0,0-20 0 0,0 13 0 16,0 8-7-16,8-1-1 0,-8-20 0 0,7 13 0 0,-7 7-8 15,8-6 0-15,-8-1 0 0,7 0 0 0,-7-13 0 16,8 14 0-16,-8-14 0 0,7 20 0 0,-7 0 11 15,7-7 0-15,-7-13 0 0,8 14 0 0,-8-14 4 16,0 0 1-16,0 0 0 0,0 0 0 0,0 13 4 0,7 1 0 16,-7-14 1-16,0 20 0 0,0 0-10 0,8-7-3 15,-8 7 0-15,0-6 0 0,0-14 0 0,7 20 0 16,-7-7 0-16,0 7 0 0,0 0-8 0,0 1 0 16,0-1-12-16,8-7 12 0,-8-13 0 0,7 13 0 15,-7 1 0-15,0-14 0 0,7 13 0 0,-7-13 0 16,0 0 0-16,0 0 12 0,0 14-12 0,0-14 0 15,0 0 0-15,0 13-11 0,0-13 11 0,0 13 0 0,0-13 0 16,0 0 0-16,0 0 0 0,0 0 0 0,0 0 8 0,0 0-8 16,0 0 0-16,0 21 0 0,0-21 0 0,0 0 0 15,0 0 0-15,0 13 0 0,0-13 0 0,8 20 0 16,-8-20 0-16,0 13 0 0,0-13 0 0,0 21-8 16,0-21 8-16,0 0 0 0,7 13 0 0,-7-13 0 15,8 20 0-15,-8-20 0 0,0 0 0 0,0 13 0 16,0-13 0-16,7 21 0 0,-7-21 8 0,0 20-8 15,0-20 0-15,0 0 0 0,0 0 0 0,8 20-8 16,-8-7 8-16,0-13 0 0,7 20 0 0,-7-20 0 16,0 0 0-16,0 20 0 0,0-6 0 0,7 6 0 15,-7 0 0-15,0 0 0 0,0 0 0 0,8 0 8 16,-8 0-8-16,7 1 0 0,-7 5 0 0,8 1 8 16,-1-7-8-16,1 0 0 0,-8 7 0 0,0 0 0 15,0-7 0-15,7 7 0 0,0 0 0 0,-7-1 0 0,8-12 0 16,-1 6 0-16,1-7 0 0,-8 7 8 0,0-6-8 15,0-14 0-15,0 0 0 0,0 20 0 0,0-7 0 0,0 8 0 16,0-21 0-16,0 13 0 0,0-13 8 0,0 20-8 16,0 0 8-16,0-6-8 0,0 6 0 0,-8 6 9 15,8-5-9-15,0-1 0 0,-7 6 8 0,7 1-8 16,0-7 0-16,0 7 0 0,-8 0 0 0,8 0 0 16,0-7 0-16,8 7 0 0,-8-7 8 0,-8 0-8 15,8-7 0-15,0 7 0 0,0 1 0 0,0-1 0 16,-7 0 0-16,0 0 0 0,7 0 8 0,-8 7-8 15,1-7 0-15,-1 0 0 0,1-7 0 0,-1 7 0 16,8-6 0-16,-7 6 0 0,0-7 0 0,-1 1 0 16,8-14 8-16,0 20-8 0,-7 0 0 0,7 7 0 0,-8-7 0 15,1 13 0-15,-1-6 0 0,8 7 0 0,-7-1 0 0,0 7 0 16,-1 1 0-16,8-1 0 0,-7 7 0 0,7-7 0 16,-8 0 0-16,8 0 0 0,8-6 12 0,-8-1-12 15,-8-6 13-15,8 7-4 0,0-14-1 0,0 0 0 16,0 0-8-16,-7 0 10 0,7-6-10 0,0-14 10 15,-8 20 7-15,8-7 2 0,0-13 0 0,-7 13 0 16,14 8-27-16,-14-8-6 0,0 0-1 0,7-13 0 16,7 14 26-16,-7-14 5 0,0 13 0 0,0-13 1 15,-7 14-29-15,7-1-5 0,0-13-2 0,0 20 0 16,0-7 31-16,0 1 5 0,0-1 2 0,0 1 0 16,0-1-19-16,0-13 0 0,7 20 0 0,-7-6 0 15,0-1 0-15,0 0 0 0,0-13 0 0,0 20 0 16,0-6 0-16,0-14 0 0,0 13 0 0,0-13 0 0,0 14 0 15,7-1 0-15,-7-13 0 0,0 14 0 0,0 6 0 0,0-20 0 16,0 13 0-16,0-13 0 0,8 20-13 0,-8-20-7 16,0 0 0-16,7 20-1 0,1-6 33 0,-8 6 8 15,0-20 0-15,0 0 1 0,7 13-21 0,-7 7 0 16,0-20 0-16,0 0 0 0,0 14 0 0,0-14 0 16,0 0 0-16,0 20 0 0,0 0 0 0,8 0 0 15,-8-20 0-15,7 13 0 0,-7 7 0 0,0-20 0 16,0 0 0-16,7 21 0 0,1-1 0 0,-1 0 0 15,1-7 0-15,-8-13-8 0,0 20 8 0,7-6 0 16,-7-14 0-16,0 13 0 0,0 7 0 0,0-6 9 16,0 6-9-16,0-20 10 0,0 13-10 0,0 7 10 15,0-6-10-15,0 6 10 0,8-7-10 0,-8 7 8 0,0-20-8 0,7 14 8 16,-7 6-8-16,7-7 0 0,-7 7 0 0,0 0 0 16,8 0 0-16,-8 1 0 0,0-1 0 0,0 0 0 15,0-7 0-15,0 7 0 0,0 0 0 0,-8 0 0 16,8 1 0-16,0-8 0 0,0 0 9 0,0 7-9 15,-7-6 0-15,7-14 0 0,0 0 0 0,0 20 8 16,0 0-8-16,0-6 0 0,0 6 0 0,0-7 0 16,0 7 0-16,7 0 0 0,-7-6 0 0,0 12 0 15,8-5 0-15,-8 5 0 0,7-6 0 0,-7 1 0 16,0-1 0-16,0-7 0 0,8 7 0 0,-8-6 0 16,0 6 0-16,0-7 12 0,0-13-4 0,0 20 0 15,0-20-8-15,0 14 0 0,0-14 8 0,0 20-8 16,0 0 0-16,0-7 9 0,0-13-9 0,0 20 0 0,0 0 8 15,0-20-8-15,0 0 0 0,0 21 0 0,0-1 0 16,0-20 0-16,0 20 0 0,0-20 0 0,0 0 8 0,-8 20-8 16,8 0 0-16,-7 0 0 0,7-20 0 15,0 0 0-15,0 0 0 0,0 0 0 0,0 20 0 0,0-6 0 16,0-14 0-16,0 0 0 0,0 0 0 0,0 0 0 16,0 0 0-16,-8 20 0 0,8 0 0 0,0-20 0 15,0 0 8-15,-7 13-8 0,7-13 0 0,0 0 0 16,-7 14 8-16,-1-1-8 0,1-6 0 0,7-7 0 15,0 0 0-15,0 20 0 0,0-20 0 0,-8 13 0 16,8-13 0-16,-7 14 0 0,7-14 8 0,-8 13-8 0,1 0 0 16,7 1 0-16,-7-1 27 0,-1 7-2 0,1 0 0 15,-1-6 0-15,1 6-25 0,-1-7 0 0,8-13 8 16,0 14-8-16,-7-1 0 0,0 7 0 0,7-20 0 16,-8 14 0-16,8-14 8 0,0 0 0 0,0 13 0 15,0-13 0-15,0 0-8 0,0 0 0 0,0 0 0 0,0 0 0 16,0 0 0-16,0 0-11 0,0 0 3 0,0 0 0 15,0 0 8-15,0 0 0 0,0 0-9 0,0 0 9 32,-15 7-32-32,15-7-1 0,0 0-1 0,0 0 0 15,0 0-99-15,0 0-20 0</inkml:trace>
  <inkml:trace contextRef="#ctx0" brushRef="#br1" timeOffset="-3.66411E7">178 153 172 0,'0'0'8'0,"0"0"1"0,0 0-9 0,0 0 0 0,0-5 0 0,0 5 0 16,0-5 111-16,0 5 20 0,0 0 4 0,0 0 1 15,0 0-73-15,0 0-15 0,0 0-2 0,0 0-1 16,0 0-25-16,0 0-4 0,0 0-2 0,0 0 0 16,0 0-14-16,0 0 0 0,0 0 0 0,0 0 0 0,0 0 28 15,0 0 2-15,0 8 1 0,0-3 0 0,0 3 8 0,0 0 1 16,0-8 1-16,3 8 0 0,-3 0-16 0,3 0-3 15,3-3-1-15,-3 0 0 0,-3-5-6 16,6 5-2-16,-6-5 0 0,2 8 0 0,1-2 7 16,3 2 2-16,-3-3 0 0,-3-5 0 0,0 0-7 15,3 5-2-15,0 0 0 0,0 3 0 0,-3-2 15 0,3 4 2 16,0-2 1-16,-3 0 0 0,0 0 7 0,0 3 2 16,0-1 0-16,0 3 0 0,0 1-4 15,0-1-1-15,0-3 0 0,0 4 0 0,0-1-4 0,0 3-1 16,0-3 0-16,3 6 0 0,0-6-6 0,-3 3-2 15,3 2 0-15,0 1 0 0,0-1-6 16,-1 3-2-16,4-2 0 0,-3-1 0 0,-3 6 1 0,3-3 0 16,-3 3 0-16,0 0 0 0,-3 2-4 0,0 1-1 15,3-1 0-15,-3 3 0 0,0 1 10 0,1 1 1 16,-1 1 1-16,3 0 0 0,0-3 1 0,0 3 0 16,0-3 0-16,0 2 0 0,0 4-8 0,0-1-2 0,0 3 0 15,3 0 0-15,-6 6-5 0,3-1 0 0,3-2-8 16,-3 2 12-16,0-2-4 0,0-1-8 0,0 1 11 0,0 2-11 15,0 3 15-15,0 0-4 0,0 0-1 16,0 0 0-16,0 0-1 0,0-3 0 0,0 1 0 0,0-4 0 16,0-1 9-16,0 1 2 0,2 4 0 0,-2-1 0 15,0-2-20-15,0-1 0 0,0 4-8 0,0-1 8 16,0-2 8-16,0-1 7 0,0 1 1 0,0 2 1 16,0 1-17-16,0 2 8 0,0 2-8 15,0-2 0-15,0 5 12 0,0 1-4 0,0-1 0 16,0-2-8-16,0-4 8 15,0 4-8-15,0 0 0 0,0-3 0 0,3 2 10 16,-3-4-10-16,0-1 8 0,0 0-8 16,3 1 11-16,-3-4-3 0,3 1-8 0,-6 0 12 15,3-3 14-15,0 0 2 0,0 2 1 0,0 1 0 16,0 0-29-16,0-1 0 0,0 1 0 0,0 0 0 0,-3-3 11 16,3 3-11-16,-3-1 12 0,3 1-12 0,0 0 8 0,0 2-8 0,0 3 0 15,0-3 0-15,0 3 8 0,0 0-8 0,0-3 0 16,0 1 0-16,0-4 13 0,0-2-4 0,0 1-1 0,0-1 0 15,0-6-8-15,0 1 0 0,-2 0 0 0,2-6 8 0,0 1-8 0,0-4 0 16,0 1 0-16,0-3 0 0,0 1 0 0,0-4 0 16,0 1 0-16,0-3 8 0,0-1 1 0,0 1 0 15,0 0 0-15,0-3 0 0,0 3 3 0,0 0 1 0,0 0 0 16,0 0 0-16,0 0-5 0,-3 0-8 0,3-1 11 16,0 7-11-16,-3-4 11 0,0 1-11 0,0 2 10 15,0 0-10-15,0 0 9 0,3 0-9 0,-3-2 8 16,0-1-8-16,3 1 8 0,-3-1-8 15,0-4 8-15,0 1-8 0,3-1 8 0,-3-1-8 0,0 0 8 16,0-2-8-16,1-1 0 0,2 1 0 0,-3-1 8 0,0 1-8 16,0 2 0-16,3 1 0 0,-3-4 0 0,0 3 0 15,0-2 0-15,0 2 0 0,0 0 0 16,0-2 0-16,0 2 0 0,3-2 0 0,-3-1 8 16,0-2-8-16,3 0 0 0,-3 0 0 0,0-3 0 0,3 1 0 15,0-6 9-15,0 0-9 0,0 0 10 0,0 0-10 16,0 0 10-16,0 0-10 0,0 0 10 0,0 0-10 15,0 0 12-15,0 0-4 0,0 0-8 0,0 0 12 0,0 0-12 16,0 0 8-16,0 0-8 0,0 0 0 0,0 0 0 0,-2-8-8 16,2-3-1-16,0 1 0 15,-3-4-158-15,0-1-31 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31.032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18629 5649 403 0,'0'0'36'0,"0"0"-36"0,0 0 0 0,0 0 0 16,0 0 76-16,0 0 9 0,0 0 2 0,0 0 0 16,0 0-25-16,0 0-5 0,-6-3-1 0,6 3 0 15,0 0-45-15,0 0-11 0,-6-2 0 0,6 2 0 16,0 0 0-16,0 0 0 0,0 0 0 0,0 0 0 16,0 0-13-16,0 0-3 0,0 0 0 0,0 0 0 15,-6 0 0-15,6 0 0 0,0 0 0 0,0 0 0 16,0 0 16-16,0 0 0 0,0-6 0 0,-3 1 0 15,6 0 0-15,-3 5 12 0,0 0-3 0,3-8 0 16,0 2-9-16,-3 6 10 0,0-5-10 0,0 5 10 16,6-5-10-16,-6 5 0 0,0-5 0 0,0 5 0 15,0 0 9-15,0 0 0 0,0 0 0 0,0 0 0 16,0 0 11-16,0 0 3 0,0 0 0 0,0 0 0 16,0 0-4-16,0 0-1 0,0 0 0 0,0 0 0 15,0 0-8-15,0 0-2 0,0 0 0 0,0 0 0 0,0 0-8 0,0 0 10 16,0 0-10-16,0 0 10 0,0 0 5 15,0 0 1-15,0 0 0 0,0 0 0 0,0 0-16 0,-6 5 9 16,3 0-9-16,-3 3 8 0,0 3 20 0,0-1 3 16,-2 4 1-16,2 1 0 0,-6 1 6 0,0 0 2 15,-3 5 0-15,0 3 0 0,-3-3 8 0,0 6 1 16,-3 4 1-16,1-1 0 0,-1 4-22 0,-3-2-5 16,-3 2-1-16,3 1 0 0,-2 2-6 0,-1-3 0 15,-3 3-1-15,0 0 0 0,0 3 1 0,-2-1 0 16,-7 4 0-16,6 4 0 0,-5 1-3 0,5 2 0 15,-3-2 0-15,0 0 0 0,1-6 6 0,2 3 1 16,0 2 0-16,0-4 0 0,1-4-20 0,-1-1 10 0,3 1-10 16,3 1 8-16,1-6-8 0,-1 3 0 0,-3-2 9 15,3-1-9-15,1-5 8 0,-1 3-8 0,-3 0 8 16,0-3-8-16,3 3 0 0,1-3 8 0,-1-3-8 16,-3 1 0-16,-6-1 0 0,7 1 8 0,2-1-8 0,-3 0 0 15,-3-2 0-15,4 0 0 0,2 0 0 0,3-3 0 16,0 0 0-16,0 0 0 0,3-5 0 0,1 3 8 15,5-6-8-15,0 3 0 0,-3-6 0 0,6 4 8 16,-3-4 4-16,3 1 0 0,3-3 1 0,0 0 0 16,0 0 0-16,1 0 0 0,2-6 0 0,-3 1 0 15,3 5-13-15,-3-3 8 0,6-2-8 0,0-1 0 16,-6 1 10-16,6 2-10 0,0 1 10 0,3-6-10 16,0 0 9-16,-6 5-9 0,0 0 8 0,3 1-8 0,0-1 0 15,0 3 0-15,-6 0 0 0,0 0 0 0,3 0 0 16,3-3 0-16,-3-2 0 0,0 4 0 0,0-1 0 15,4-1 10-15,2-5-10 0,0 0 10 0,-9 3-10 0,9-3 0 16,0 0 0-16,0 0 0 0,0 0 0 0,0 0 8 16,0 0-8-16,0 0 8 0,0 0-8 0,0 0 8 15,0 0-8-15,0 0 8 0,0 0-8 0,0 0 8 16,0 0-8-16,0 0 8 16,0 0-32-16,0 0-6 0,9-6-2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32.566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17570 6522 288 0,'-9'-8'12'0,"9"8"4"0,0-3-16 0,0-2 0 0,0 0 0 0,0 5 0 16,-3-5 164-16,3 5 29 0,6-6 7 0,-6 6 0 16,0 0-124-16,3-2-26 0,3-4-5 0,-6 6-1 15,0 0-24-15,0 0-4 0,0 0-2 0,0 0 0 16,8 0 14-16,-8 0 4 0,0 0 0 0,0 0 0 15,0 0-12-15,3 6-1 0,-3-6-1 0,0 10 0 16,0-2 6-16,0 0 2 0,-3 3 0 0,-5-1 0 16,-1 6 6-16,0-3 2 0,3 3 0 0,0 0 0 15,-6 0 12-15,3 0 2 0,0 0 1 0,0 2 0 16,3 1-37-16,0-1-12 0,-3 1 8 0,6-1-8 16,0 3 12-16,3-2 0 0,-3-3-1 0,0 2 0 15,0 1-2-15,0-1 0 0,3-4 0 0,0-1 0 16,-3 0-9-16,3 0 12 0,0-2-12 0,0-3 12 15,0 0-1-15,3 0 0 0,0 2 0 0,0-2 0 0,6 0 15 0,-6 3 3 16,3-3 1-16,3 2 0 0,3-2 12 16,3 3 2-16,-3-1 1 0,9 1 0 0,5 0-9 0,1-1-3 15,-3 1 0-15,3-3 0 0,3 2-13 16,2-2-4-16,4-3 0 0,-3 3 0 0,0-2-16 16,-1-1 0-16,4 0 0 0,-3 1 0 0,-4-4-18 0,1 1 2 15,0 0 1-15,3-1 0 16,-3 1-53-16,2-3-12 0,1 0-1 0,0 2-867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6:09.777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</inkml:definitions>
  <inkml:trace contextRef="#ctx0" brushRef="#br0">-1 302 172 0,'0'0'16'0,"0"0"-16"15,0 0 0-15,0 0 0 0,0 0 95 0,8-7 16 16,-8 1 3-16,7-8 1 0,-7 8-66 0,8-8-13 16,0 1-2-16,-8 13-1 0,7-14 17 0,-7 1 3 15,8 0 1-15,-8 13 0 0,0 0-4 0,7-14-1 16,-7 1 0-16,0 13 0 0,0-14 4 0,0 14 1 15,0-13 0-15,0 13 0 0,0-14-5 0,-7 1-1 16,-1 0 0-16,8 6 0 0,0 7-19 0,0 0-4 16,-7-13-1-16,-1-1 0 0,8 14-3 0,-8-7-1 15,8 7 0-15,0 0 0 0,0-13-8 0,0 13-1 16,-7-13-1-16,7 13 0 0,0-7-10 0,0 7 0 0,0 0 0 16,0 0 8-16,0 0 5 0,0 0 1 0,0 0 0 0,0 0 0 15,0 0 11-15,0 0 3 0,0 0 0 0,0 0 0 16,0 0-6-16,0 0-1 0,7 13 0 0,9 1 0 15,-9-1 7-15,8 7 0 0,-7-6 1 0,-1 6 0 16,8 0-9-16,-7 7-1 0,7 6-1 0,0-6 0 16,0 7-10-16,0-1-8 0,0-6 9 0,0 0-9 15,-7-7 8-15,15 7-8 0,-8-1 0 0,0-5 0 16,-8 5 10-16,8-6-10 0,0 1 10 0,0 5-10 16,-7-6 12-16,7 1-3 0,-7-1-1 0,7-7 0 15,-8 7 7-15,8 0 1 0,-7 0 0 0,-1 1 0 16,1-8-4-16,-8-13 0 0,0 0 0 0,-8 20 0 15,8-7-12-15,0-13 11 0,0 0-11 0,8 21 10 16,-16-8-10-16,8-13 0 0,0 0 0 0,0 0 0 0,0 0 0 16,0 0 0-16,0 0 0 0,0 0 0 0,0 0 0 15,0 0 0-15,0 0 0 0,0 0-11 0,0 0 11 0,0 0 0 16,0 0 0-16,0 0 0 16,0 0 16-16,0 0-2 0,0 0 0 0,0 0 0 0,0 0-3 0,0 0-1 15,0 0 0-15,0 0 0 0,0 0 0 0,0 0 0 16,0 0 0-16,0 0 0 0,0 0-10 0,0 0 10 15,0 0-10-15,0 0 10 0,0 0-10 0,0 0 0 16,0 0 0-16,0 0 0 0,0 0 0 0,0 0 0 16,0 0 0-16,0 0 0 0,0 0 0 0,0 0 0 15,0 0 0-15,0 0 0 0,0 0 0 0,23-7 0 0,-23 7 0 16,0 0 0-16,15-6 11 0,-7-8-3 0,-8 14-8 16,15-7 12-16,-8-6 9 0,-7 13 2 0,0-13 0 0,8-1 0 15,-1-6-9-15,1 0-2 0,-1 0 0 0,1-7 0 16,0 0-4-16,-1 0 0 0,8-6-8 0,0-7 12 15,-7 6-12-15,7 1 0 0,7-8 0 0,1 1 0 16,0 7 0-16,7-1-12 0,0 1 3 0,0-1 0 16,15 7 9-16,-14 1 0 0,6 5 0 0,1-5 0 15,0 6 0-15,-1-1-15 0,-6 1 4 0,-1 7 1 16,0 6-107 0,0-6-22-16,0-1-4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28.472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19882 7702 1335 0,'3'-8'59'0,"-3"3"13"0,-3 0-58 0,3-3-14 0,0 2 0 0,0 1 0 15,0 5 64-15,0 0 9 0,0 0 3 0,0 0 0 16,0 0-13-16,0-5-3 0,0 5 0 0,0 0 0 16,0 0-49-16,0 0-11 0,0 0 0 0,0 0 0 15,0 0 0-15,-3 8 0 0,0 2 0 0,0 3 0 16,-3 6 0-16,-2 5 15 0,-4 2-3 0,0 3-1 15,-3 3 23-15,-3 2 5 0,3 4 1 0,-3-1 0 16,-3 5-4-16,1 0-1 0,-7 1 0 0,3 2 0 16,-3 2-9-16,3-2-2 0,-2-3 0 0,5-2 0 0,-3 0-24 15,3 0 0-15,-3-6 0 0,3 0 0 0,4-2 12 16,2-3-2-16,-3-2-1 0,6-1 0 0,-3-2-9 0,3 0 0 16,3 0 0-16,0-3-11 0,0-5 11 15,0-1 0-15,0-4 0 0,4 2 0 0,-1-2 0 0,0-3 0 16,0-3 8-16,3 0-8 0,3-5 16 0,-6 6 0 15,6-6-1-15,0 0 0 0,-6 2 5 0,6-2 0 16,-3-2 1-16,-3-4 0 0,0 4 4 0,0-1 1 16,3-2 0-16,0-3 0 0,0-3-6 0,-3 1-2 15,3-4 0-15,0-1 0 0,0 1 1 0,-3-4 0 16,3-1 0-16,-3-2 0 0,0-3 9 0,0 1 3 16,0-1 0-16,-3-3 0 0,1 3-23 0,-4 1-8 0,0-6 0 0,-3-1 9 15,0-1-9-15,-3-6 0 0,-3-3 0 0,0 3 8 16,-8 3-16-16,2-4-4 0,0 1-1 0,-3 0 0 31,-5-2-123-31,-1-1-25 0,-6 3-5 0,6 5-1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40.98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14099 10128 1083 0,'-15'-13'48'0,"9"5"10"0,0 3-46 0,0-3-12 0,3-3 0 0,-3 6 0 16,0-3 72-16,0 3 13 0,3-1 3 0,3 1 0 16,0 0-24-16,0 5-5 0,0-5-1 0,0 5 0 15,0 0-34-15,0 0-6 0,0 0-2 0,0 0 0 16,6 0-8-16,0 0-8 0,-6 0 12 0,0 0-12 16,9 2 30-16,-3 4-1 0,0 1 0 0,0 1 0 15,-3 0-16-15,0 0-3 0,0 6-1 0,0-1 0 16,-3 5 15-16,0-2 4 0,-6 3 0 0,3-1 0 15,0 3 0-15,-3 1 0 0,0-1 0 0,0 2 0 16,0-1-13-16,0-1-3 0,0-3 0 0,0 4 0 16,0-7 2-16,0 1 0 0,3 3 0 0,0-3 0 15,0 0-14-15,1-3 9 0,2 0-9 0,0 0 8 16,0-2 4-16,5-1 0 0,-5-2 0 0,6 3 0 16,0-3 4-16,3 0 2 0,3 0 0 0,0 0 0 0,3 0 18 15,6-3 3-15,-3-2 1 0,6-1 0 0,5 1-7 0,-2-3-1 16,9 0 0-16,-1-3 0 0,7 1-16 0,3-1-3 15,5 0-1-15,1 3 0 16,3-2-31 0,2 2-6-16,1-6-2 0,-1 1-711 0,7 0-142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6:15.917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</inkml:definitions>
  <inkml:trace contextRef="#ctx0" brushRef="#br0">551 19 345 0,'0'0'31'0,"0"0"-31"0,0 0 0 0,0 0 0 0,0 0 60 0,0 0 5 16,0 0 2-16,0 0 0 0,0 0-25 0,0 0-5 16,0 0-1-16,0 0 0 0,0 0 10 0,0 0 2 15,-8-7 0-15,8 7 0 0,0 0 14 0,0 0 3 16,0 0 1-16,0 0 0 0,0 0-26 0,0 0-4 15,0 0-2-15,0 0 0 0,-22-7 3 0,22 7 1 16,0 0 0-16,0 0 0 0,0 0-3 0,0 0-1 16,-8 0 0-16,8 0 0 0,0 0-6 0,0 0-2 15,-15 0 0-15,15 0 0 0,0 0-10 0,-15-6-1 16,15 6-1-16,-15 0 0 0,15 0-14 0,0 0 9 16,-8 0-9-16,-7 0 8 0,8 6-8 0,7-6 0 0,-15 0 0 0,7-6 0 15,-7 6 0-15,0 6 0 0,15-6 0 0,-8 7 0 16,-7-7-9-16,8 7 9 0,-8-1-12 0,15-6 12 15,0 0 0-15,-8 7 0 0,1 0 0 0,7-7 0 16,0 0 0-16,0 0 0 0,-15 6 0 0,7 1 0 16,-7 0 8-16,15-7-8 0,0 0 0 0,-8 7 0 15,-7 6 0-15,8 0 0 0,-8 1 0 0,7-1 0 16,1 1 0-16,-1-1 0 0,1-6 0 0,7 6 0 16,-8 0 0-16,8 1 0 0,-8-1 0 0,1 1 0 15,-1-1 0-15,8-13 0 0,-7 20 0 0,-1-6 0 16,8 6 0-16,-7-7 0 0,-1 1 9 0,1-1-9 15,-1 7 16-15,-7-7-3 0,7 1 0 0,1-1 0 16,-1 7 3-16,1-6 1 0,-1 6 0 0,1-7 0 16,7 1-1-16,-8-1 0 0,1 7 0 0,-1-6 0 0,8-14-5 15,0 0-2-15,-7 13 0 0,7 7 0 0,-8-6-9 0,8-14 0 16,0 13 9-16,0 7-9 0,-7 0 8 0,7-6-8 16,-8 6 8-16,8-7-8 0,-8 7 10 0,8 0-2 15,0 7-8-15,-7 0 12 0,7 0-1 0,0-7-1 16,0 7 0-16,-8-1 0 0,16 1-2 0,-8 0-8 15,0-7 12-15,0 7-4 0,0-7 2 0,7 0 0 16,-7-6 0-16,-7 6 0 0,7-7-2 0,0 7 0 16,0-20 0-16,0 20 0 0,0-6 2 0,0-14 0 15,0 0 0-15,0 13 0 0,7 7 5 0,-7-20 1 16,0 0 0-16,0 0 0 0,0 20-5 0,0 0-1 0,0-20 0 16,0 14 0-16,0-14-10 0,0 0 10 0,8 13-10 15,-8-13 10-15,0 0-10 0,8 14 0 0,-1-1 0 16,-7-13 0-16,0 0 0 0,8 20 0 0,7-13 0 0,0 6 0 15,-8-6 0-15,8 6 0 0,-15-13 0 0,8 14 0 16,7-1 0-16,-15-13 0 0,15 14 0 0,-15-14 0 16,8 6 0-16,-8-6 0 0,15 7 0 0,-15-7 0 15,22 13 0-15,-22-13 0 0,8 7 0 0,-8-7 0 16,0 0 0-16,0 0 0 0,23 7 0 0,-8-7 8 16,-15 0-8-16,0 0 10 0,0 0-10 0,22 0 10 15,-7 0-10-15,8-7 0 0,-23 7 0 0,0 0 0 16,23 0 0-16,-23 0 0 0,15-7 0 0,0 7 0 15,-15 0 0-15,15-6 0 0,0-1-10 0,-15 7 10 16,22-7-9-16,-22 7 9 0,0 0-8 0,8-6 8 0,7 6 0 16,-15 0 0-16,15-7 0 0,-15 7 0 0,15-7 0 15,-15 7 0-15,0 0 0 0,15-13 0 0,-7-1 0 16,-1 1 0-16,-7 13 0 0,16-13 0 0,-1 6 0 0,-15 7 0 16,15-7 0-16,-8-6 0 0,8-1 17 0,-15 14-1 15,0 0 0-15,8-13 0 0,14 0-27 0,-6-1-5 16,-16 14-2-16,7-13 0 0,16-1 30 0,-16 1 7 15,-7 13 1-15,8-13 0 0,-1-1-20 0,-7 14 0 16,0 0 0-16,0-13 0 0,0-1 0 0,0 1 0 16,0 0 0-16,0-1 0 0,0 1 0 0,0 13 0 15,0 0 0-15,0-14 0 0,0-6 0 0,-7 7-16 16,7 6 4-16,0 7 0 0,0-13 12 0,0-1 0 0,-8 1 0 16,8 6 0-16,0-6 0 0,0 6 16 0,-7-6-3 15,7 6-1-15,0 7-22 0,0-13-5 0,0 13-1 0,-15-7 0 16,7 0 16-16,1-6 0 0,7 13 0 0,0 0 0 15,0 0 0-15,-16-7 0 0,16 7 0 0,-7-7 0 16,-16 1 9-16,1-1-1 0,-1 0-8 0,8 7 12 16,0-13 2-16,-8 13 0 0,1 0 0 0,7 0 0 15,-1 0-14-15,1 0 11 0,0 7-11 0,-7-1 10 32,7-6-29-32,0 0-5 0,-8 7-2 0,0 0 0 0,1 6-55 15,-1-6-11-15,0 6-3 0,-7 1-791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5:37.887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7188 5358 230 0,'0'0'20'0,"0"0"-20"0,0 0 0 0,0 0 0 16,0 0 64-16,0 0 9 0,0 0 2 0,0 0 0 15,-8 7-45-15,8-7-9 0,0 0-1 0,0 0-1 16,-23 0 4-16,23 0 1 0,0 0 0 0,0 0 0 16,0 0 1-16,0 0 1 0,0 0 0 0,0 0 0 15,0 0-2-15,0 0-1 0,0 0 0 0,0 0 0 16,23 13 7-16,-23-13 2 0,0 0 0 0,0 0 0 16,0 0-8-16,15 7 0 0,0 6-1 0,-15-13 0 15,0 0-23-15,0 0 8 0,23 7-8 0,-8 6 0 16,-15-13 0-16,0 0 8 0,15 7-8 0,8 0 0 15,7-7 0-15,-8 6 0 0,-22-6 0 0,31 0 8 16,6 0 0-16,-7-6 0 0,-30 6 0 0,0 0 0 0,23 0 16 16,0-7 3-16,-8 7 1 0,-15 0 0 0,0 0-4 15,22-7 0-15,9 7 0 0,-9 0 0 0,-22 0 4 16,23-13 0-16,-1 6 0 0,1 7 0 0,0 0-20 0,-8 0-8 16,-15 0 8-16,22 0-8 0,16 0 0 0,-15 0 0 15,-23 0 0-15,15 0 0 0,7 0 0 0,1 0 0 16,0 0 0-16,-8 0-11 0,-15 0 11 0,15 7 0 15,15-7 0-15,-15 0 0 0,-15 0 8 0,23 0-8 16,-1 0 8-16,8 0-8 0,1 13 15 0,-9-13-2 16,-7 0 0-16,8 7 0 0,15 0-13 0,-8-7 9 15,-8-7-9-15,1 7 8 0,7 7-8 0,-7-7 0 16,-8 0 0-16,0 0 8 0,0-7-8 0,8 7 8 16,-1-7-8-16,-7 7 8 0,-15 0 7 0,0 0 1 15,23 0 0-15,0 0 0 0,-8-13 9 0,7 13 3 0,-7 0 0 16,0-7 0-16,23 7-13 0,-23 0-3 0,-15 0 0 0,15-6 0 15,16-1-12-15,-16 0 9 0,0 0-9 0,0 1 8 16,7 6-8-16,-7-7 8 0,23 0-8 0,-8 1 8 16,-22 6-8-16,14-7 0 0,16 7 0 0,-15 0-11 15,-1 0 11-15,-6-7 0 0,6 7 0 0,8 0 0 16,0 7 0-16,1-7 0 0,-16 7 0 0,15-7 0 16,0 0 0-16,-7 0 0 0,-1 0 0 0,1 0 0 15,0 0 0-15,7 0 0 0,0 0 0 0,-8-7 0 16,1 7 0-16,0-7 0 0,14 7 0 0,-6-7 0 15,-9 1 0-15,1-1 0 0,7-6 8 0,0 6-8 16,8 0 26-16,-8 7 1 0,-7-6 0 0,7 6 0 16,15-14-16-16,-7 14-3 0,-23-7-8 0,7 1 12 0,1-1-12 15,7 0 0-15,-7 7 8 0,-8-6-8 0,-15 6 0 0,23 0 0 16,7-7 8-16,0 0-8 0,-15 7 0 16,8 0 0-16,-8 0 0 0,7 0 0 0,-7 0 9 15,-15 0-9-15,0 0 8 0,31 7-8 0,6-7 8 0,-14 0-8 16,-23 0 8-16,30 7-8 0,-7-7 0 0,7 0 8 15,0 0-8-15,-7 0 0 0,-1 0 0 0,8 0 0 16,1 0 8-16,-1 0-8 0,-8 0 8 0,1 0 0 16,7 6 0-16,-7-6 0 0,-1 0 0 0,8 0-8 15,-7 0 12-15,0 0-4 0,-1 0 0 0,1 0-8 16,0 0 12-16,-8 0-4 0,7 0 10 0,1 0 2 16,-8 0 0-16,8 0 0 0,-8 0-29 0,0 0-6 0,0 0-1 15,7 0 0-15,-6 0 24 0,-1 0 5 0,0 0 1 16,7 0 0-16,-7 0-14 0,1 0-16 0,6-6 3 15,-7 6 1-15,0 0 20 0,8 6 5 0,-16-6 1 0,-7 0 0 16,23 0-14-16,0 0 0 0,-1 0 0 0,-7 0 0 16,0 7 0-16,1-7 0 0,-1 0 0 0,7 0 0 15,-22 0 0-15,0 0 0 0,0 0 0 0,23 0 0 16,0 7 9-16,-1-7-1 0,1 6 0 0,-1-6 0 16,-22 0-8-16,23 7 0 0,0-7-12 0,-8 0 12 15,-15 0 0-15,22 0 0 0,1 0 0 0,0 0 0 16,-1 0 0-16,-7 0 0 0,-15 0 0 0,23-7 0 15,0 7 0-15,-8 0 0 0,0 0 0 0,7 0 0 16,-7 0 0-16,0 0 12 0,-15 0-4 0,16 0 0 0,-1 0 0 16,0 0-8-16,-15 0 12 0,0 0-4 0,0 0-8 15,22 0 8-15,-7 0-8 0,-15 0 8 0,0 0-8 0,16 0 0 16,-16 0 0-16,0 0 0 0,15 0 0 0,0 0 0 16,0 0 0-16,0 0 0 0,0 0 0 0,0-6 0 15,8 6 0-15,-8-7 0 0,0 7 0 0,7 0 0 16,-7 0 0-16,8 0 0 0,-8 0 0 0,0-7 0 15,0 7 0-15,0-6 0 0,8 6 0 0,-15 0 0 16,7 0 0-16,0 0 0 0,0 0 0 0,-15 0 0 16,0 0 0-16,15 0 0 0,0 0 0 0,-15 0 8 15,0 0-8-15,15 0 12 0,8 0-12 0,-16 0 0 16,16 0 0-16,-23 0 0 0,0 0 0 0,0 0 0 16,22 0 0-16,-6 0 0 0,-16 0 0 0,0 0 0 0,15 6 0 15,7-6 0-15,-7 0 0 0,-15 0 0 0,23 0 0 16,-8 7 0-16,8-7 0 0,-23 0 0 0,0 0 0 0,15 7 0 15,-15-7 0-15,0 0 0 0,0 0 0 0,0 0 0 16,0 0 0-16,0 0 0 0,0 0 0 0,0 0-11 16,0 0-4-16,0 0-1 0,0 0 0 0,7 20 0 31,-7-20-112-31,-7 13-22 0,-16 7-5 0,8 7-602 0</inkml:trace>
  <inkml:trace contextRef="#ctx0" brushRef="#br1" timeOffset="-3.66162E7">7571 5347 410 0,'-27'-2'18'0,"22"2"4"0,5 0-22 0,0 0 0 0,-6 2 0 0,-3-2 0 16,0 3 22-16,3-3 0 0,6 0 0 0,0 0 0 15,-9-3 19-15,3 3 4 0,6 0 1 0,0 0 0 16,0 0 12-16,0 0 2 0,0 0 1 0,0 0 0 16,0 0-13-16,0 0-2 0,-6-5-1 0,6 5 0 15,0 0-18-15,0 0-4 0,0 0-1 0,0 0 0 16,-3 0-22-16,3 0 0 0,0 0 0 0,0 0 0 15,-6 5 0-15,6-5 0 0,0 0 0 0,0 6 0 16,0-6 0-16,0 7 0 0,0-7-9 0,0 0 9 16,0 0 0-16,0 0 0 0,0 0 0 0,0 0 0 15,9 6 0-15,-3-4 0 0,-6-2 0 0,0 0 0 16,6 6 19-16,3-4-2 0,-9-2 0 0,3 3 0 16,6-3 23-16,0 3 5 0,2-6 1 0,-2 3 0 0,0 0-18 15,6 0-3-15,3 0-1 0,3 0 0 16,6 0 13-16,-3 0 3 0,2-3 0 0,7 1 0 0,3 2-5 15,-3 0-1-15,-4-3 0 0,4 3 0 0,6-3-17 16,-4 1-3-16,1 2-1 0,-3 0 0 0,3-3-4 0,-1 3-1 16,4 3 0-16,-3-3 0 0,-4-3 1 0,4 3 0 15,0 0 0-15,0 0 0 0,-1 0-9 0,1-3 0 16,0 3 0-16,3 0 0 0,-4 0 0 0,4 0 8 16,3 0 0-16,-1 0 0 0,1-2-8 0,-3-1 0 15,2 1 0-15,1-1 8 0,-3 0-8 0,2 3 0 16,-2-2 9-16,6-1-9 0,-1 0 15 0,-2 3-2 15,0-2 0-15,-1-1 0 0,-2-2-4 0,0-1-1 16,-4 4 0-16,1-4 0 0,3 4 11 0,-3-3 1 16,-1 2 1-16,4 0 0 0,-3 1-11 0,-1-1-2 0,-2 0-8 15,6 1 12-15,-6-1-12 0,-1 0 9 0,-2 1-9 16,0-1 8-16,0 3-8 0,-1-3 0 0,1 3 0 16,0-2 8-16,0-1-8 0,-3 1 10 0,-1-1-10 0,1 3 10 15,3 0-10-15,-3 0 10 0,-1-3-10 16,1 3 10-16,0 0-2 0,0 3 0 0,-3-3 0 15,2 3 0-15,-2-3-8 0,0 0 0 0,-3 2 0 0,0 1-11 16,0-3 11-16,-1 2 0 0,1 1 0 0,-3 0 0 16,3-1 0-16,-6 1 0 0,3 0 0 0,-3-1 0 15,2 1 0-15,1-3 0 0,-3 3 8 0,0-1-8 16,3 1 0-16,-3 0 0 0,3-3 0 0,-1 2 0 16,-2 3 0-16,6-2 0 0,-3 0 0 0,0-1 0 15,0 1 0-15,0 0 0 0,2-3 0 0,-2 2 0 16,3 1 0-16,-3 0 0 0,0-1 0 0,-3 1 0 15,3-3 0-15,-1 3 0 0,-2-1 0 0,0 1 0 0,0-3 0 16,3 3 0-16,-6-1 0 0,3 1 0 0,0-1 0 0,0 1 0 16,-1 0 0-16,-2-3 0 0,3 0 11 15,0 2-3-15,3 1 0 0,0 0 0 0,0 2-8 16,3-2 0-16,-4-1 0 0,4 1 0 0,-3 0 0 0,3-1 0 16,-3 1 0-16,3-3 0 0,-4 3 0 0,1-3 0 15,3 0 0-15,-3 2 8 0,3-2-8 0,-3 3 0 16,3-1 9-16,-4 1-9 0,4-3 0 0,-6 0 9 15,3 0-9-15,-3 3 0 0,0-6 12 0,0 3-12 16,0 3 12-16,-4-3-12 0,1 2 0 0,3-2 0 16,-3-2 0-16,-3 2 0 0,3 0 9 0,0-3 2 15,0 0 0-15,0 3 0 0,0 0-11 0,2 0 0 16,-2 0 0-16,0 0 0 0,3 0 0 0,-3 0 15 16,3 3-1-16,0-3 0 0,0-3-14 0,-3 3-13 15,2-2 2-15,-2 2 1 0,0 0 10 0,0 2 0 0,0-2 0 16,0 0 0-16,3-2 0 0,-3-1 8 0,0 3-8 15,0 0 8-15,5 0-8 0,-2-2 11 0,0-1-11 0,0 0 12 16,6 3-3-16,-3 0 0 0,0 0 0 0,0 0 0 16,-4 0-9-16,1 0 8 0,0-2-8 0,0 2 8 15,-3 2-8-15,-3-2 0 0,0-2 0 0,0 2 0 16,0 2-8-16,-3 1-4 0,0 2-1 0,3-2 0 16,-4-1-97-1,-5-2-19-15,0 8-4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03.24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4854 7152 460 0,'0'0'20'0,"3"-8"5"0,-3 2-25 0,0 1 0 16,0 0 0-16,0 5 0 0,6-5 151 0,-6-3 25 15,0 8 4-15,0 0 2 0,0 0-91 0,0 0-19 16,0 0-3-16,0 0-1 0,0 0-45 0,6 8-10 0,-3 0-1 0,-3 2-1 15,0 1 12-15,0 2 2 0,-3 8 1 0,-3 0 0 16,-3-2 16-16,0 7 3 0,-3 3 1 0,0 0 0 16,-3 3-6-16,0 0-2 0,0-3 0 0,0 0 0 15,3 0-8-15,-2-5-2 0,-1-3 0 0,3 3 0 16,0 0-3-16,0 0-1 0,3-1 0 0,3 1 0 16,-6 3-6-16,3-1-2 0,0-2 0 0,3 2 0 15,-3 1-1-15,6-1-1 0,1-4 0 0,-1-1 0 16,8-3 2-16,1-2 1 0,3-3 0 0,6 1 0 15,6-1 10-15,6-5 1 0,3-3 1 0,8 0 0 16,7-5-14-16,6-2-3 0,5-1-1 0,1-5 0 16,2 3-11-16,4-3 0 0,-1 0 0 0,-2 0-677 15,-1 3-140-15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2:43:21.781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2571 1296 615 0,'0'0'27'0,"0"0"6"0,0-5-33 0,3-3 0 16,0-2 0-16,0 2 0 0,-3 0 79 0,3 2 9 15,0-4 1-15,2 2 1 0,1 0-19 0,-6 3-4 16,0-3-1-16,3 3 0 0,3-3-14 0,-3 2-4 16,-3-2 0-16,0 3 0 0,0 5-6 0,0 0-2 15,0 0 0-15,0 0 0 0,-3-5-12 0,3 5-4 16,0 0 0-16,0 0 0 0,0-3 0 0,0 3 0 15,0 0 0-15,0 0 0 0,0 0 8 0,0 0 0 16,0 0 1-16,0 0 0 0,-3 3-19 0,0 7-4 16,0 4-1-16,-6-1 0 0,4 3 5 0,-1 7 1 15,-3 4 0-15,-3 5 0 0,3 7 21 0,3 1 5 0,-6 5 1 16,3 0 0-16,-3 0-7 0,0 3-2 0,3-3 0 16,0 0 0-16,0-3-8 0,0 0-1 0,4-2-1 15,-4 0 0-15,3-1-7 0,0-4 0 0,0 2-1 0,0-5 0 16,0-1-6-16,6-2-1 0,-9-2 0 0,3-3 0 15,3-6-8-15,0 3 0 0,-3-7 9 0,6-1-9 16,-3 0 8-16,3-8-8 0,-3 3 10 0,3-8-10 16,0 0 13-16,0 0-3 0,0 0-1 0,0 0 0 15,6-8 7-15,0-2 2 0,-6 2 0 0,3-5 0 16,0-9 2-16,3 4 0 0,-3-6 0 0,3 3 0 16,0-6-20-16,0 1 0 0,-3-6 0 0,3 6 0 15,3-6 8-15,-3-2-8 0,2 2 0 0,1 0 0 0,0-5 0 16,3 0 8-16,-3 0-8 0,3 3 0 0,-3-6 8 15,3 8-8-15,3-8 0 0,-6 9 0 0,3-9 0 0,-3 8 0 16,0-5 0-16,2 3 0 0,-2-3 0 0,3 2 0 16,-3 4 0-16,3-4 0 0,-3 4 0 15,6-1 0-15,-3 5 0 0,0 1 0 0,0-1 0 0,3 1 0 16,-7 2 0-16,4 3-9 0,0 2 9 0,0 4 0 16,0 1 0-16,-6 1 0 0,3-3 0 0,-3 8-8 15,0 0 8-15,-3-2 0 0,3 7 0 0,-3-2 0 16,0 5 0-16,-3 0-8 0,0 0 8 0,0 0-10 15,0 0 10-15,0 0-10 0,0 0 10 0,9 0-12 16,-3 8 12-16,0 2-12 0,0-2 12 0,-1 6 0 16,1-4-9-16,0 6 9 0,3 2 0 0,-3 1 0 15,3 2 0-15,-3 0 0 0,3 8 0 0,-3-2 0 16,0-1 0-16,3 1 0 0,-3 5 0 0,-3-6 0 0,0 6 0 16,3 2 0-16,-3 1 15 0,-3 2-3 0,3 2 0 15,-3-2 0-15,0 3 3 0,0 2 0 0,0-2 0 0,3 2 0 16,0-10 1-16,-3 8 1 0,0-6 0 0,0 1 0 15,3-4-17-15,0 1 0 0,0 0 0 16,0-3-9-16,-3 0 9 0,3-8 0 0,-3 3 0 0,3-3 0 16,-3-2 0-16,0-6 0 0,0 0 9 0,0 0-9 15,-3 1-20 1,3-9-12-16,-3 3-1 0,-3-3-1 0,6-5-175 16,-3 3-35-16,-3 2-8 0,0-10-336 0,0 0-67 0</inkml:trace>
  <inkml:trace contextRef="#ctx0" brushRef="#br0" timeOffset="328.9313">2574 1688 1152 0,'-12'-11'102'0,"3"9"-82"16,3 2-20-16,-3 0 0 0,3-5 8 0,-3 5-8 16,3-6 10-16,-6 4-10 0,6 2 30 0,3-3 0 15,-3 3 0-15,6 0 0 0,0 0-13 0,0 0-2 0,0 0-1 16,0 0 0-16,0 0-14 0,0 0 11 0,6-3-11 0,0 3 10 16,-6 0 46-16,9-5 8 0,3 2 3 0,-3 1 0 15,0-1-3-15,6 3 0 0,0-8 0 0,2 5 0 16,-2 1 1-16,0 2 0 0,3-8 0 0,3 8 0 15,0-3-33-15,0 3-8 0,-1 0 0 0,4 0-1 16,3 0-23-16,-6 0 0 0,3 0 0 0,0 3-635 16,-1-3-121-16</inkml:trace>
  <inkml:trace contextRef="#ctx0" brushRef="#br0" timeOffset="1720.853">3261 1577 864 0,'-3'-5'76'0,"0"-9"-60"16,3 4-16-16,-3-1 0 0,6-2 81 0,0 2 14 16,3-2 2-16,-3 0 1 0,6 0-26 0,0 0-6 15,0-1-1-15,3 1 0 0,-3 0-28 0,6 0-5 16,-3-1-2-16,2 4 0 0,4 2-18 0,0-5-3 16,0 5-1-16,3 2 0 0,-3 1-8 0,0 2 0 15,-1 3 0-15,-2 0 0 0,0 8 0 0,0-2 0 0,0 4-12 0,-3 6 12 16,0 5 0-16,0-2 0 0,0 10 0 15,-3 0 0-15,-4 5 15 0,1-2 10 0,0 0 3 16,-6-3 0-16,3 0 11 0,-3 0 2 0,0-2 1 0,-3-3 0 16,3-3-2-16,-3 0 0 0,-3 3 0 0,3-6 0 15,3-5-6-15,0 1-2 0,-5-6 0 0,-1 2 0 16,3-2-8-16,0-3-3 0,0 3 0 0,-3-5 0 16,3-3 2-16,0 0 0 0,0-3 0 0,0 3 0 15,-3-8 2-15,0 3 1 0,0-3 0 0,6 3 0 16,-6-8-12-16,3-1-2 0,3-4-1 0,0-1 0 15,0-2-11-15,0-5 0 0,3-1 0 0,3-4 8 16,-3-4-8-16,6 3 0 0,3-5 0 0,0 3 0 16,3-3 0-16,-4 5 0 0,4 3 0 0,3 3 0 0,-3 7 0 0,0-2-9 15,-3 5 9-15,0 5 0 0,0 1 0 0,0 2-8 16,2 3 8-16,-5 5 0 0,3 5 0 16,3-2-10-16,-3 7 10 0,0 3-8 0,-3 3 8 0,0 3 0 15,3 5 0-15,-3-3 0 0,-3 0 0 0,3 3 0 16,-1 2 0-16,-2-7 0 0,3 7 0 0,-3-5 0 15,3 3 0-15,-3-3 0 0,0 0 0 0,0-2 0 16,-3 0 10-16,3-1-10 0,0 3 0 0,-3-2 0 16,-3-1 0-16,0 3 0 15,0-2-127-15,0 2-21 0,-3-8-5 0,0 6-736 0</inkml:trace>
  <inkml:trace contextRef="#ctx0" brushRef="#br0" timeOffset="2149.1815">4431 1363 1036 0,'0'0'92'0,"-6"-8"-73"0,0 2-19 0,3 6 0 16,-3-8 76-16,-3 6 11 0,3-1 2 0,0 3 1 15,0 0 22-15,6 0 5 0,-6 3 1 0,0-1 0 16,0 6-64-16,1-2-13 0,-1 7-2 0,0 0-1 15,0 0-10-15,3 9-1 0,-6-1-1 0,6 5 0 16,-3 3-13-16,3 0-2 0,-3 0-1 0,3 6 0 16,0-9 9-16,0 6 1 0,0-5 1 0,3-1 0 0,0-5-3 0,0 6-1 15,6-4 0-15,-3-1 0 0,3 1-8 0,3-7-1 16,-3 0-8-16,0-3 12 0,6-2-4 16,-3 0 0-16,2-6-8 0,1-5 12 0,0-5 0 0,3 5-1 15,0-14 0-15,3 4 0 0,0-6-3 0,3-5 0 16,-1 2 0-16,-2 1 0 0,-3-9 0 0,0 6 0 15,0-3 0-15,-3-2 0 0,-3-1 0 0,0-4 0 16,-3 4 0-16,0 1 0 0,-3-1-8 0,-3 3 0 16,-3 3 0-16,0 3 0 0,-3 2 8 0,0 3-8 15,-6 2 8-15,0 3-8 0,-3 3 8 0,-3 5-8 16,-3 0 0-16,3 5 8 0,-5-5-8 0,5 5 8 16,-3 3-8-16,6 6 8 15,-3-1-92-15,6 0-18 0,0 0-4 0,3 6-858 16</inkml:trace>
  <inkml:trace contextRef="#ctx0" brushRef="#br0" timeOffset="2450.6655">4970 1238 1094 0,'0'0'48'0,"0"-10"11"0,-3 2-47 0,3 2-12 16,0 6 0-16,0-7 0 0,0 1 156 0,0 6 30 16,3-8 6-16,-3 8 0 0,6 0-95 0,3-5-19 15,3 2-4-15,-1 3-1 0,4-5-28 0,0 5-5 16,6 0-2-16,0-5 0 0,6 2-9 0,2-2-1 16,7 0-1-16,3-3 0 0,3 0-10 0,2-3-1 15,7 3-1-15,-7-2 0 0,1 2 0 0,-3 0 0 16,-7 2 0-16,1-2 0 0,-9 3-15 0,0-3 0 15,-6 3 0-15,-1 0 0 16,-2 2-102-16,-6 0-17 0,0 1-3 0,-3 2-511 16,0 0-103-16</inkml:trace>
  <inkml:trace contextRef="#ctx0" brushRef="#br0" timeOffset="2739.037">5461 722 1036 0,'-9'-18'92'0,"6"13"-73"0,3 2-19 0,0 3 0 15,0 0 71-15,0 0 10 0,-3-5 3 0,3 5 0 16,0 0 0-16,0 0 1 0,0 0 0 0,3 5 0 16,-3 11-25-16,0 2-6 0,0 9-1 0,-3-1 0 15,-3 6 15-15,3 8 4 0,-3 5 0 0,-3 0 0 16,-3 0-7-16,3 2-1 0,-3 6 0 0,1 3 0 15,-1-3-17-15,0-1-4 0,0 1-1 0,0 0 0 16,0 0-33-16,0 3-9 0,3-3 0 0,0-8 0 16,0-6 10-16,0 4-2 0,0-6-8 0,1-5 12 15,2 2-43-15,-3-2-9 16,3-6-1-16,-3-5-1 0,0 3-159 0,3-5-32 0,0-4-7 0</inkml:trace>
  <inkml:trace contextRef="#ctx0" brushRef="#br0" timeOffset="3746.4052">5985 516 1843 0,'-3'-21'40'0,"0"13"9"0,3-3 2 0,0 3 1 16,3 3-42-16,-3 2-10 0,0 3 0 0,0 0 0 0,0 0 20 0,9 0 1 0,-3 3 1 0,0 2 0 15,0 3 0-15,-3 5 0 0,2 6 0 0,-2 7 0 16,0-7 7-16,0 7 2 0,0-4 0 0,0 1 0 16,-3 4-3-16,0 5 0 0,0-6 0 0,0 3 0 15,0 0-5-15,-3-2-2 0,-3-1 0 0,0 9 0 16,-2 2 1-16,-1 2 0 0,0 6 0 0,-3-2 0 15,3 7 9-15,-3 3 1 0,3-3 1 0,0 6 0 16,-6-1-10-16,3 1-3 0,0-1 0 0,3 1 0 16,1-1-12-16,-1-2-8 0,0 0 8 0,0-8-8 15,3-5 0-15,-3-6 0 0,0 3 0 0,0-2 0 16,3-9 9-16,-3 1-9 0,0-3 12 0,0-6-12 0,0-5 8 16,0 1-8-16,3-9 0 0,-2 3 0 0,5-6 0 15,-3-4 0-15,0-4 0 0,0-1 0 0,3-7 0 16,0 1 0-16,0-5 0 0,3-4 0 0,0-1 0 0,6 1-11 15,-3-4 2-15,6-3 0 0,3 2-3 0,2 1 0 16,1-3 0-16,3 2 0 0,0 4 12 0,0 4 0 16,0 3 0-16,0 3-8 0,-4 8 8 0,1 5 0 15,-3 0 0-15,0 5 0 0,3 3-12 0,-3 5-1 16,0-5 0-16,0 5 0 0,3 0 13 0,-3 1 0 16,-1-1 0-16,4-2 0 0,0 2 0 0,-3-8 0 15,0 3 0-15,0-3 0 0,3-5 0 0,-3 3 0 16,6-6 0-16,-4 3 0 0,1-5 0 0,6-3 0 15,0-3 0-15,0 4 0 0,-3-7 12 0,3 1 0 0,-1-8-1 0,4 5 0 16,0 0-11-16,0-2 0 0,-6-1 0 16,-3-2 0-16,2 2 0 0,-5 1-11 0,3-3 3 15,-6 0 0-15,0 2 8 0,-3 1 0 0,-6-4 0 0,0 4 0 16,0-3 0-16,0 2 0 0,-3 1 0 0,-3 4 0 16,0-4 0-16,-3 2 0 0,3 5 0 0,-3 3 0 15,3-2 0-15,0 2 12 0,0 3-4 0,1 2 0 16,-1 3-8-16,0 0-16 0,0 8 4 0,-3-3 0 15,0 3 12-15,3 5 0 0,-3 6 0 0,0-1 0 16,0 4 0-16,-3-1 0 0,3 5 0 0,0 3 8 16,0-2-8-16,3-1 0 0,0 6 0 0,3-6-8 0,-2 4 8 15,5-1 0-15,-3-3 0 0,3 1 0 0,0-9 9 16,0 3 1-16,3-2 0 0,2 2 0 0,1-8-10 16,3-2 0-16,-3-1 0 0,3 1 0 0,3-8 0 0,0-1 12 15,0 1-4-15,6-6 0 0,0 1 3 0,3-1 0 16,-1-10 0-16,1 2 0 0,0-2-3 0,0-3 0 15,3-2 0-15,0-4 0 0,2-1-8 0,4-4 8 16,0 1-8-16,0-1 8 0,-1 1-8 0,1 2-12 16,0 3 2-16,-6-3 1 0,0 3 35 0,-1 2 7 15,4 3 2-15,-6-2 0 0,3-1-35 0,-6 3 0 16,2 6 0-16,4-3 0 0,-3-1 0 0,-3 6 12 16,0-2-1-16,-3 7 0 0,0-2-11 0,-4 5 0 15,1 5 0-15,-3-2-11 0,-3 2 11 0,3 8 14 16,0 1-3-16,-3-1-1 0,0 5 11 0,0 1 3 15,6 2 0-15,-6-2 0 0,-3 2 2 0,3-3 1 0,-3 9 0 0,3-9 0 16,6 3-15-16,-3 1-2 0,-6 1-1 0,2-4 0 16,10 2-9-16,-6-8 0 0,-9 6 0 0,6-6 8 15,6 0-8-15,-3 1-17 0,3-1 4 0,-3-5 1 32,0 2-213-32,6-2-43 0</inkml:trace>
  <inkml:trace contextRef="#ctx0" brushRef="#br0" timeOffset="6615.3222">8533 1146 1090 0,'0'0'48'0,"3"-6"11"0,-6 1-47 0,3-3-12 0,0 3 0 0,0-3 0 16,0 8 52-16,0-5 8 0,0-3 1 0,0 2 1 16,3-2-22-16,-3 8-5 0,0-5-1 0,3-3 0 15,0 3-18-15,0 0-3 0,-3 5-1 0,3-6 0 16,0 4 7-16,0-4 1 0,2 4 0 0,-5 2 0 15,0 0-4-15,0 0 0 0,0 0 0 0,0 0 0 0,0 0 2 0,-3 8 0 16,1 5 0-16,-1 0 0 0,-3 6 18 16,0 7 3-16,-3 1 1 0,3 4 0 0,-3-2-4 15,6 8-1-15,-3-5 0 0,3 3 0 0,0-4-11 0,0 4-1 16,3-3-1-16,3-1 0 0,3-4-12 0,3-1-2 16,0-2-8-16,0 0 12 0,0-6-12 0,3 1 0 15,-4-6 8-15,1 0-8 0,3-2 0 0,0-3 0 16,0-6 0-16,-3 1 0 0,6 0 9 0,-3-6 3 15,0-2 0-15,0-6 0 0,5 3 7 0,-2-10 1 16,-3 2 1-16,0-3 0 0,0-2-3 0,-3 3-1 16,3-9 0-16,-3-2 0 0,0 3-5 0,-3-3 0 15,0-3-1-15,3 0 0 0,0 0-11 0,-1 3 0 16,-2-3 0-16,3 6 8 0,3 0-8 0,-3 7 0 16,0-2 0-16,-3 10 0 0,-3 3 0 0,-3 8 0 0,6 0 0 15,0 6 0-15,-3 4 0 0,0 6 0 0,-3 0 0 16,3 8 0-16,3-3 0 0,-6 3-14 0,-3 2 5 0,3 1 1 15,6 2 8-15,-3-3 14 0,-3 3-3 16,3-7-1-16,0-1-10 0,0 3 0 0,3-6 0 0,0-2 0 16,0 2 0-16,0-4 0 0,-1-4 0 0,4 1 0 15,0-1 0-15,0-7 0 0,3 2 0 0,0 1 0 16,3-6 15-16,0-6-3 0,0 1 0 0,0 2 0 16,0-5 10-16,-1-2 2 0,1 2 0 0,0-5 0 15,0-6 2-15,3 6 1 0,0-8 0 0,-3 2 0 16,3 1-2-16,-1-3 0 0,-2-3 0 0,0 3 0 15,0-6-12-15,0 3-2 0,0 3-1 0,3-5 0 0,-6 2-10 16,-1 3 0-16,-2-6 9 0,0 6-9 0,0 3 17 0,-3-1-1 16,0 6 0-16,-3 5 0 15,0-3-57-15,0 3-12 0,-3 8-3 16,0 0 0-16,0 0-203 0,0 0-41 0</inkml:trace>
  <inkml:trace contextRef="#ctx0" brushRef="#br0" timeOffset="7131.9421">9953 1117 1792 0,'0'0'40'0,"0"0"8"0,5-3 1 0,1-2 1 0,0-3-40 0,-3 2-10 0,6-2 0 0,-3-2 0 16,0 2 60-16,0 3 11 0,-3-3 1 0,-3 8 1 16,6-6-41-16,-3-2-8 0,-3 3-1 0,0 5-1 15,0 0 8-15,0 0 2 0,0 0 0 0,-3 0 0 16,-3-8-32-16,-3 11 0 0,-3 2 0 0,-6 0 0 16,1 1 0-16,-1 7 0 0,-3 0-8 0,0 3 8 15,-3 3 0-15,3 7 0 0,-2-7 0 0,2 7 0 16,3-7 0-16,3 2 0 0,0 0 0 0,0-3 0 15,6 1 0-15,0-1 0 0,3-4 0 0,0 2 0 16,3-1 0-16,3-4 0 0,-3 0 0 0,3 2 0 0,0-8 0 16,0-5 0-16,0 0 0 0,0 0 0 0,9 3 0 15,0-3 0-15,0 0 0 0,3-3 0 0,0-2 10 16,-3-3-10-16,0-3 10 0,3 3-10 0,0-5 10 0,3 0-10 16,-3-6 10-16,2 6-10 0,1-8 8 0,-3-3-8 15,0-2 0-15,3 5 9 0,-3-6-9 0,0 9 12 16,0-1-12-16,0 1 12 0,0 4 4 0,-4 6 0 15,-2 0 1-15,0 3 0 0,-6 5 22 0,0 0 4 16,6 0 1-16,-6 0 0 0,6 5-36 0,-3 3-8 16,0-2 0-16,0 2 0 0,0 5 0 0,-3 0 0 15,0-2 0-15,3 2 0 0,-3 0 0 0,3 8 0 16,-3-2 0-16,0 2-11 16,0-3-125-16,0 1-26 0,0 2-5 0,-3-2-783 0</inkml:trace>
  <inkml:trace contextRef="#ctx0" brushRef="#br0" timeOffset="7701.3742">10339 1061 864 0,'9'-19'38'0,"-3"9"8"0,-6-3-37 0,3 5-9 0,-6-6 0 0,3 7 0 16,0-4 207-16,0 3 39 0,-3 3 8 0,3 2 2 15,3-2-121-15,-3 5-24 0,0 0-5 0,0 0-1 16,0 8-72-16,0 5-14 0,0 5-3 0,-3 1-1 0,0-3-6 15,3 8-1-15,3-3 0 0,0 3 0 0,-3-3-8 0,3 0-11 16,-3 3 3-16,3-6 0 0,6-4 8 0,0-1 11 16,0 0-3-16,3-5 0 0,-3-3-8 0,3 1 0 15,0-4 0-15,3-2 8 0,-1-2 0 0,1-4 0 16,0 1 0-16,0-3 0 0,0 3-8 0,3-8 10 16,-3-1-10-16,0 1 10 0,3-8 7 0,-4 5 2 15,1-5 0-15,0 8 0 0,3-9-4 0,0 4-1 16,-3 5 0-16,3-6 0 0,2 11-6 0,-2-5 0 15,0 0-8-15,-3 7 12 0,0-1-4 0,0 7-8 16,0 0 11-16,3 0-11 0,-7 0 12 0,4 2-12 16,-3 3 12-16,3 3-12 0,-3 6 0 0,0 4 0 15,-3 1 0-15,0-1 0 0,0 9 0 0,-3-6 0 16,0 11 0-16,0-6 0 0,-3 1 13 0,0 4-4 16,0-4-1-16,0 4 0 0,-3-1-8 0,2 1 8 0,-2 1-8 15,3 0 8-15,-3 8 4 0,3-9 0 0,-6 4 0 16,0-4 0-16,1 4-4 0,-1-3 0 0,-3-1 0 15,0-4 0-15,-3-1-8 0,0 1 0 0,-3-4 0 0,0-1 0 16,0-4 28-16,-3 1 3 0,0-3 1 0,0-3 0 16,-2-3-32-16,2 1 0 0,3 0-8 0,-3-6 8 15,0-3 12-15,3 4 8 0,3-6 3 0,0 0 0 16,0-8 5-16,6 3 0 0,-3-3 1 16,6-6 0-16,0 1-9 0,6-5-1 0,0 4-1 0,9-9 0 15,3 1-10-15,6-4-8 0,0 0 12 0,2-1-12 16,4-5 8-16,0 6-8 0,3-6 0 0,-4 6 0 15,4-6 0-15,0 5-17 0,0 6 3 0,-1-5 1 16,-2 7-81-16,3-5-16 16,-6 3-3-16,0 3-686 0,-1 2-137 0</inkml:trace>
  <inkml:trace contextRef="#ctx0" brushRef="#br0" timeOffset="10008.9095">12620 892 662 0,'0'0'29'0,"0"0"7"0,0 0-36 0,0 0 0 0,0 0 0 0,0 0 0 16,0-6 105-16,0 1 15 0,0 5 2 0,0-8 1 15,0 8-49-15,2-8-10 0,1 3-1 0,0 0-1 16,0-3-24-16,3 2-5 0,0 1-1 0,-3 2 0 16,3-2 24-16,0 5 5 0,0 0 1 0,3 0 0 15,-3 0-23-15,6 0-5 0,-3 0-1 0,6 0 0 16,0 0-17-16,2 5-4 0,1-5-1 0,3 0 0 15,0 0-3-15,6 0-8 0,3 0 12 0,2 0-4 16,4-5 7-16,3-3 1 0,-1 3 0 0,4-3 0 16,-3-3 13-16,2 3 3 0,-5 1 1 0,0 1 0 15,-3-2-33-15,-4-2-12 0,-2-4 0 0,3 7 0 16,-6 1 12-16,0-2 12 0,-4-2-3 0,1 2 0 16,-3 3-88-16,0 2-17 0,-6-2-4 0</inkml:trace>
  <inkml:trace contextRef="#ctx0" brushRef="#br0" timeOffset="10300.23">13176 307 1267 0,'-3'-16'112'0,"0"11"-89"0,0-1-23 0,3-1 0 0,0 1 36 0,0 6 2 15,-3-2 1-15,3 2 0 0,0 0 23 0,0 0 5 16,0 0 1-16,0 8 0 0,0 5-24 0,3 0-4 16,-3 6 0-16,0 2-1 0,-3-3-3 0,0 9 0 15,0 7 0-15,0 8 0 0,3 1 14 0,-6 7 2 16,0-5 1-16,0 3 0 0,-5 2-6 0,-1 11-2 16,0-3 0-16,-3 0 0 0,3-5-24 0,0-8-5 0,0 8 0 15,0-8-1-15,-3 0-15 0,3-3 11 0,1 1-11 0,-1-4 10 31,3-4-34-31,0 2-6 0,0-6-2 0,3 4-644 0,0-9-128 0</inkml:trace>
  <inkml:trace contextRef="#ctx0" brushRef="#br0" timeOffset="10675.8717">13468 1042 1836 0,'0'0'81'0,"0"0"17"0,0 0-78 0,-3 6-20 16,3 7 0-16,-3 0 0 0,0 3 0 0,0 3 0 16,3 2 0-16,-3 3 0 0,0 2 0 0,0-5 12 15,3 3-1-15,0-5 0 0,3 2-11 0,3-3 0 16,-3-5 0-16,3 1 8 0,3-1-8 0,0-5 0 16,0 0 9-16,0-3-9 0,-1 0 11 0,4-5-3 15,-3 0 0-15,3-5 0 0,0 0 20 0,0-3 3 16,0 0 1-16,0 3 0 0,0-9-10 0,3 1-2 15,-3 0 0-15,-4-8 0 0,1 5 20 0,3 0 3 16,-3-8 1-16,0 3 0 0,0 0-36 0,0-3-8 16,-3 3 0-16,0-6 0 0,-3 9 12 0,0-3 3 15,-3 2 1-15,0 1 0 0,-3-1 0 0,0 3 1 16,-3 3 0-16,0 3 0 0,-3 2-17 0,0-3 0 0,-6 8 0 16,3-2 0-16,-5 5 0 0,-1 5 0 0,0 3 0 15,0-2 0-15,0 7 0 0,0 0 0 0,0 0 0 0,3 6 0 31,4 2-133-31,-1-3-31 0,3 1-5 0</inkml:trace>
  <inkml:trace contextRef="#ctx0" brushRef="#br0" timeOffset="11801.3446">15048 815 172 0,'-6'-13'8'0,"3"7"1"0,3-2-9 0,-3 1 0 0,3-4 0 0,-3 3 0 16,3-3 219-16,0 3 41 0,0 1 9 0,0 1 2 15,0-2-150-15,3 3-29 0,-3 5-7 0,0 0-1 0,0 0-16 0,0 0-4 16,0 0-1-16,0 0 0 0,3 5-25 15,3-5-5-15,-6 8-1 0,6-2 0 0,-3 7-32 0,3 0 0 16,0 0 0-16,0 8 0 0,-3 3 0 0,3 3 0 16,0-6 0-16,-3 11 0 0,3-6 17 0,-3 6-3 15,0 0-1-15,3 2 0 0,-6-2 11 16,3-6 3-16,-3 6 0 0,0-6 0 0,0 1 5 0,0-1 2 16,-3-5 0-16,3 3 0 0,-3-11 17 0,0 6 3 15,0-6 1-15,0-5 0 0,0 0-29 0,3 3-6 16,-3-3 0-16,0-3-1 0,3-5 21 0,0 0 4 15,0 0 0-15,0 0 1 0,0 0-20 0,0 0-4 16,0 0-1-16,-6 0 0 0,0-5-6 0,0-3-2 16,3-6 0-16,0 4 0 0,0-6 15 0,3 0 2 15,0-5 1-15,3 0 0 0,0-6-22 0,0-4-8 16,0-6 0-16,6 2 0 0,0 1 0 0,3-3 0 16,0 2 0-16,3-2 0 0,0 3 0 0,2 2 0 15,1 6-8-15,6-1 8 16,0 1-31-16,0 7 1 0,6 1 0 0,-1-1 0 15,1 6-134-15,0 5-28 0,23-13-4 0,-14 21-2 0</inkml:trace>
  <inkml:trace contextRef="#ctx0" brushRef="#br0" timeOffset="12158.3558">15504 1069 57 0,'0'0'0'0,"0"0"0"0,0 0 0 0,0 0 0 0,0 0 398 0,6 0 74 16,6 0 16-16,-3 0 2 0,2 0-372 0,1-8-74 16,0 5-16-16,3 1-2 0,0-9 10 0,3 3 1 15,-3 0 1-15,3-2 0 16,0-4-51-16,-1 6-11 0,4-5-1 0,-6 0-1 0,0 5 49 0,3-8 9 16,-3 3 3-16,-3-3 0 15,0 3-56-15,-7-6-11 0,4 1-3 0,-6-1 0 0,3 3 63 0,-3-2 12 16,0-3 2-16,0 2 1 0,-3 1-35 0,0 4-8 15,-3 1 0-15,-3 0 0 0,-3 5 0 0,0 3 0 16,1 0 0-16,-1 10 0 0,-3-5 0 0,-3 8 0 16,0 10-10-16,-3 1 10 0,3 7 0 0,-6 1 0 15,4-1 11-15,-1 1-3 0,3 4 8 0,0 1 3 16,3-3 0-16,3 8 0 0,6-5-3 0,-3-6-1 16,6 6 0-16,6-5 0 0,-3 2-15 0,3-3 11 15,3-2-11-15,3 3 10 16,0-9-67-16,0 1-14 0,3 2-2 0,-1-8-858 0</inkml:trace>
  <inkml:trace contextRef="#ctx0" brushRef="#br0" timeOffset="12626.123">16293 696 1936 0,'0'0'86'0,"0"0"18"16,0 0-84-16,0 0-20 0,-6 8 0 0,3-3 0 0,-3 8 31 0,3 1 1 15,0-1 1-15,-3 5 0 0,-3 9-4 0,3-6-1 16,0 11 0-16,-3-6 0 0,0 6-15 0,3 2-3 16,0 3-1-16,0 3 0 0,-3 0 15 0,3-6 4 15,3 3 0-15,0 3 0 0,0-8-8 0,0 2 0 16,0-10-1-16,0 5 0 0,1-5 2 0,2-3 1 16,-3 0 0-16,-3-2 0 0,3-6 8 15,0-3 2-15,0-2 0 0,0 0 0 0,0 3 2 16,-3-11 1-16,6 0 0 0,0 0 0 0,0 2 0 0,-3-4 0 15,0 2 0-15,0-5 0 0,0-3-3 0,0-3-1 16,-3-2 0-16,3-3 0 0,3 0-11 16,-3-5-3-16,0 0 0 0,3-6 0 0,3-2-17 0,3 0 0 15,0-8-11-15,3-3 11 0,3 6-12 0,6-6 12 16,5-5-12-16,-2 13 12 16,6 1-30-16,3-4 1 0,3-4 0 0,-1 7 0 0,1 0 5 15,0-2 0-15,-1 2 1 0,10 0 0 16,-6 6-13-16,-6 5-4 0,-4 2 0 0,-5 9 0 0,-3 7 40 0,-3-2 13 0,-3 10 0 15,-3 3 0-15,-3 2-13 0,-6 6-18 0,0 8 4 16,-6-3 1-16,-3 6 13 0,0-9 0 0,-3 9 0 16,-3-9 0-16,-3 9 0 0,0-1 0 0,-5-5 0 0,2 6 0 15,-3-3-21-15,-9 7 1 0,6-4 1 0,-2-1 0 32,5-5-127-32,-3 3-26 0,3-3-4 0</inkml:trace>
  <inkml:trace contextRef="#ctx0" brushRef="#br0" timeOffset="12998.8423">16834 725 1857 0,'24'-16'82'0,"-18"16"18"0,-6 0-80 0,0 0-20 16,0 0 0-16,6 0 0 0,-6 0 43 0,9 8 5 15,-3 0 0-15,0 5 1 0,3 0-2 0,-3 6-1 16,-6 5 0-16,0-3 0 0,-3 5-10 0,0-2-3 16,3 3 0-16,-3 2 0 0,-6 3-14 0,6-9-3 15,0 4-1-15,3-1 0 0,-3 1 13 0,-3-9 4 16,6 3 0-16,0-7 0 0,0-1-10 0,0-5-2 16,0 2 0-16,3-7 0 0,3 2-6 0,-6-5-2 15,0 0 0-15,0 0 0 0,0 0 32 0,0 0 7 0,6-5 1 16,-3-3 0-16,0 0-7 0,0-5-1 15,3 0 0-15,3-6 0 0,-6 1-28 0,3-1-7 0,3-2-1 0,-3-6 0 16,2 6-8-16,1-2 8 0,0-4-8 16,3 6 8-16,3-6-8 0,0 9 0 0,-3-1 0 0,3-2-11 15,3 3 11-15,-1-3-10 0,-2 7 10 0,-3 4-10 32,3-4-149-32,3 7-29 0,6-4-7 0,-9 8-1 0</inkml:trace>
  <inkml:trace contextRef="#ctx0" brushRef="#br0" timeOffset="13319.925">17281 900 979 0,'24'0'87'0,"-24"0"-70"0,0 0-17 0,12 0 0 0,-1 5 119 0,1-5 20 16,-3 0 4-16,3 0 1 0,0-5-64 0,3 5-13 15,0-8-3-15,-3 8 0 0,3-6 12 0,2-2 1 16,-2 3 1-16,3-3 0 0,-6 3-50 0,3-6-9 15,6 3-3-15,-3-5 0 0,-6 0-4 0,3 0-2 16,-4-1 0-16,7 1 0 0,-6 0 10 0,0 0 1 16,-6 0 1-16,-3-1 0 0,3 1 1 0,-3 3 0 15,-9 2 0-15,-3 2 0 0,-3 4 5 0,0 2 0 16,-3 0 1-16,-2 0 0 0,-4 2-6 0,3 4-2 16,3 2 0-16,-3 2 0 0,3 3-9 0,0 3-3 15,0 3 0-15,4-6 0 0,-4 5-9 0,3 1 12 16,0 2-12-16,3 0 12 0,3 3-12 0,0 3 10 0,-3-1-10 15,3 1 10-15,3 4-22 0,0-4-4 0,-3 4 0 16,3-4-720-16,-3 5-143 0</inkml:trace>
  <inkml:trace contextRef="#ctx0" brushRef="#br0" timeOffset="13588.226">18135 619 2246 0,'-18'-13'200'0,"12"8"-160"0,3 2-32 0,0-2-8 0,0 5 12 0,-3 0 2 16,0 5 0-16,-3 3 0 0,-2-3 5 0,-1 8 1 15,0 1 0-15,-3-1 0 0,0 8-5 0,3 3-1 16,-3-8 0-16,3 8 0 0,0 2-14 0,1-7 0 16,-1 2 0-16,3 5 0 0,0-7 44 0,0 7 5 15,0-5 2-15,3 3 0 0,-3-3-31 0,3 3-5 16,0 3-2-16,0-6 0 0,-3-8 41 0,6 5 8 15,-6 1 2-15,3-3 0 0,-3-3-52 0,0 6-12 16,4-11 0-16,-4 2 0 16,0 3-69-16,3 1-17 0,0-6-3 15,0 2-1101-15</inkml:trace>
  <inkml:trace contextRef="#ctx0" brushRef="#br0" timeOffset="13968.0961">18468 1127 1735 0,'9'-13'76'0,"-3"8"17"0,0 5-74 0,6-8-19 0,0 2 0 0,0-2 0 15,0-2 53-15,6 2 7 0,0 3 2 0,-3-3 0 16,-4-3-38-16,4 3-8 0,0 0-2 0,3-5 0 15,-3 2-14-15,0 3 0 0,-6-5 0 0,3 5 0 16,0-5 11-16,-4-3-11 0,-5 8 12 0,0-5-12 16,-3 0 23-16,0 5-3 0,-6-5 0 0,1 2 0 0,-1 3 19 15,-3 0 3-15,0 3 1 16,0 0 0-16,-3-3-5 0,0 2-1 0,0 6 0 0,-3 0 0 0,0 0-17 0,-6 0-4 16,4 6-1-16,-4 2 0 0,3 2-7 15,3 3-8-15,0 3 11 0,0 3-11 0,6-1 0 0,-3-2-16 16,3 8 2-16,4-5 0 0,2 2 62 0,0-3 13 15,0 3 3-15,3-2 0 0,0-6-64 0,3 6-24 16,0-3 0-16,0 2 1 0,2-7 11 0,-2 5 1 16,3-3 1-16,3 5-745 15,-3-4-149-15</inkml:trace>
  <inkml:trace contextRef="#ctx0" brushRef="#br0" timeOffset="14294.2944">19049 833 1728 0,'0'0'76'0,"0"0"16"0,-9 0-73 0,9 0-19 0,0 0 0 0,9 0 0 16,-3 0 106-16,0 8 18 0,3-2 3 0,0 7 1 15,-6 0-68-15,6 0-12 0,-1 1-4 0,-2 4 0 16,0-5-19-16,-3 9-4 0,3-4-1 0,-3 1 0 16,0-6 36-16,0 8 6 0,-3-8 2 0,0 0 0 15,3 1-52-15,-6-4-12 0,0-2 0 0,0 0 0 16,0-3 0-16,6 1 0 0,0 2 0 0,-3-8 0 15,0 0 0-15,6-8 0 0,0 2 0 0,3-2 0 16,0-10 0-16,0 5-16 0,3-1 3 0,3-4 1 16,-3-3 12-16,6-6 16 0,-4 9-3 0,4-6-1 15,-3 8 6-15,3-2 1 0,-3 4 0 0,0 1 0 16,0 5-31-16,-3 3-5 0,-4 5-2 0,1 0 0 0,0 0 44 16,-3 0 9-16,3 5 2 0,0 3 0 15,0-3-7-15,0 9-1 0,-3-1 0 0,3 0 0 16,0 0-49-16,3 9-11 0,-3-4-1 0,3 8-1 15,-3-7-150-15,-1 2-31 0</inkml:trace>
  <inkml:trace contextRef="#ctx0" brushRef="#br0" timeOffset="14558.0915">19981 918 1555 0,'-27'-13'138'0,"21"13"-110"0,0 0-28 0,6 0 0 16,0 0 92-16,9-5 12 0,0 5 4 0,6-6 0 15,2 4-32-15,1 2-7 0,0-6-1 0,3-2 0 16,3 8-3-16,9-5-1 0,2-3 0 0,4 3 0 16,-3 0-51-16,2-3-13 0,1 2 0 0,3-2 0 15,-4 3 16-15,1-3 1 0,-3 8 0 0,0-5 0 16,-4-3-27-16,-2-5-6 0,0 7 0 0,-3-7-1 15,-1 0-89 1,-5 2-18-16,0-4-3 0,0 1-1 0</inkml:trace>
  <inkml:trace contextRef="#ctx0" brushRef="#br0" timeOffset="14822.1799">20618 347 979 0,'0'0'87'0,"0"0"-70"16,0 0-17-16,0 0 0 0,0 0 90 0,0 0 14 15,0 0 4-15,-6 5 0 0,-3 0 15 0,3 8 3 16,0 1 1-16,-3 4 0 0,3 17-21 0,-3 2-4 16,3 2-1-16,-3 1 0 0,0 5 0 0,0 3 0 15,-3-3 0-15,-3 15 0 0,3-4-8 0,-2-3-1 16,2-8-1-16,-3 8 0 0,0-6-69 0,-3 4-14 15,0-6-8-15,-3 2 10 0,-2-2-10 0,2-5 0 16,-3 5-10-16,-6 0-846 0,-3 0-170 16</inkml:trace>
  <inkml:trace contextRef="#ctx0" brushRef="#br0" timeOffset="17490.7237">22371 815 576 0,'0'0'12'0,"0"0"4"0,3-5 0 0,9 2 0 0,2 3-16 0,1-5 0 0,-6 5 0 0,9-8 0 16,-3 2 54-16,0 6 8 0,-3-7 2 0,0 7 0 16,0-6 0-16,-3 1 0 0,0 2 0 0,-1-2 0 15,1 5-20-15,-3-5-4 0,0-1-1 0,0 4 0 16,-3-4 40-16,3-1 8 0,-6 1 1 0,0 6 1 15,0 0-61-15,0-8-12 0,-3 3-2 0,3 0-1 16,-3-3 31-16,-3 3 5 0,0 2 2 0,0-2 0 16,-3-1-31-16,-2 4-5 0,2 2-2 0,-3-6 0 15,-3 6 5-15,0 0 1 0,-3-8 0 0,0 8 0 16,0 8 10-16,0-8 3 0,-2 6 0 0,2 2 0 16,0 5-32-16,-6 0 0 0,3 8-8 0,-9 3 8 15,7 2 0-15,-4 1 0 0,0 5 8 0,-6 7-8 0,10 1 31 16,5-8 0-16,0 0 0 0,6 2 0 0,3-10-15 15,3 2-4-15,3-5 0 0,3-7 0 0,-3 4 0 0,6-10-1 16,0 3 0-16,3-3 0 0,3-8 12 16,3 0 2-16,3-8 1 0,3 2 0 0,2-7-3 0,-2 0-1 15,0 0 0-15,3-1 0 0,0-4 3 16,-3-3 1-16,0 2 0 0,-4-5 0 0,4 3-26 0,0 0-14 16,0-3 2-16,0-2 0 0,-3-1 12 0,-3 6 16 15,0 3-3-15,-1-1-1 0,-2 6-12 0,0 5 0 16,0-3 0-16,-3 9 0 0,0-4 0 0,-6 6-16 15,0 0 3-15,3 8 1 0,3 3 12 0,0 2-11 16,0 0 11-16,-3 1-10 0,3 4 10 0,-6-2 0 16,12 8 0-16,-3-3 0 0,3 6 0 0,0-4 0 15,5 4 0-15,7-1 0 0,0 1-16 0,6-1 0 16,0 1-1-16,2-1-671 0,10-5-135 16</inkml:trace>
  <inkml:trace contextRef="#ctx0" brushRef="#br0" timeOffset="18812.216">3264 3138 57 0,'0'0'0'0,"0"0"0"0,0-5 0 0,3-1 0 16,-3 4 117-16,0-6 19 0,0 8 3 0,0-5 1 16,0-3-48-16,3 2-10 0,-3-2-2 0,0 0 0 15,0 3 6-15,0-3 1 0,-3 0 0 0,3-2 0 16,-3 2-15-16,3-3-4 0,-3 6 0 0,0-8 0 16,0 5 2-16,-3 2 0 0,0-2 0 0,0 3 0 15,-3 3-33-15,-2 2-6 0,-1 2-2 0,-3 6 0 16,0 0-17-16,-9 3-3 0,3 4-1 0,-3 1 0 15,-2 6-8-15,-1-1 0 0,0 3 0 0,3 2 0 16,0 3 0-16,4 3 0 0,-1-3 0 0,0 3 0 16,3 2-9-16,3-7-4 0,3-1-1 0,0-2 0 0,3-3 14 15,6-3 0-15,0 1 12 0,3-6-12 0,0 0 8 0,3-5-8 16,3 3 0-16,0-8 0 0,0-1 12 16,3-4-4-16,3-4 0 0,3-2-8 0,6-2 22 15,-6-6-2-15,6-3-1 0,2-4 0 0,1-4 5 0,0 1 0 16,0 5 1-16,0-6 0 0,-1-5-1 0,1 6 0 15,-6-1 0-15,3-2 0 0,-6 3-12 0,0-1-4 16,0 4 0-16,-1 1 0 0,-5 4-8 0,0 2 8 16,-3 8-8-16,0 0 8 0,0 3-8 0,-6 5 0 15,0 0 9-15,6 13-9 0,0 0 0 0,-3 11 0 16,-3 5 0-16,3 6 0 0,-3 10 0 0,0 5 9 16,3 8-9-16,0-2 10 0,-3 7 2 0,0 3 1 15,0 0 0-15,0 3 0 0,3-3-1 0,-3 1-1 16,0-4 0-16,0-7 0 0,0-1 0 0,-3-2 0 0,0 0 0 15,-3-3 0-15,-3 1 1 0,0-7 0 0,-3-1 0 16,3-6 0-16,-3-5 3 0,1-3 1 0,-4-5 0 0,3-3 0 16,3-8 9-16,-6-2 3 0,3-4 0 0,-3-1 0 15,0-4 13-15,0-4 3 0,4-4 1 0,-4-1 0 16,0-7-12-16,6-4-2 0,0-6-1 0,6-5 0 16,0-3-30-16,3-5 0 0,3-3 0 0,9-2 0 15,9-3 0-15,-3 0 9 0,2-3-9 0,1-2 8 16,6 3-8-16,-3 2 0 0,-3 0-12 0,2 0 12 15,1 2-28 1,-3 1 1-16,3 2 1 0,-3 3-758 0,0 3-151 0</inkml:trace>
  <inkml:trace contextRef="#ctx0" brushRef="#br0" timeOffset="19174.1184">3940 3223 1094 0,'0'-11'48'0,"0"11"11"0,0-3-47 0,0 3-12 15,0 0 0-15,0 0 0 0,0 0 81 0,6 14 15 16,3-1 2-16,0 5 1 0,-6 6-3 0,0 8-1 16,0 0 0-16,0 5 0 0,0 2-27 0,-3-4-6 15,0 5-1-15,0-1 0 0,0-2-21 0,0-2-5 16,-3-9-1-16,3 3 0 0,0 0 0 0,0-5 0 0,0-3 0 15,0 0 0-15,0-5-8 0,0 0-2 0,6-3 0 16,-6-2 0-16,-3-8 12 0,3-3 3 0,0 0 0 0,0 0 0 16,0 0-6-16,-3-3-1 15,3-8 0-15,0-2 0 0,3-5 9 0,0-1 2 0,-3 1 0 0,2-1 0 16,4-10-20-16,-3-3-4 0,-3 1-1 16,3-1 0-16,6-3-18 0,3-2 0 0,3-2 0 0,3-4-9 15,3 4 9-15,3 2-8 0,5 0 8 0,1 2-8 16,0 1-96-16,3 7-20 15,-1 1-3-15,4 7-622 0,-3 3-125 0</inkml:trace>
  <inkml:trace contextRef="#ctx0" brushRef="#br0" timeOffset="19559.4531">4788 3299 1350 0,'9'-16'60'0,"-3"11"12"0,-3 0-58 0,3 0-14 16,-3-3 0-16,0 2 0 0,0-2 99 0,0 1 17 16,-3 4 3-16,0-5 1 0,0 3-44 0,-3-1-8 15,0 4-1-15,-3 2-1 0,-3-3-45 0,-6 3-9 16,0 3-1-16,-3 5-1 0,-2 5-10 0,-1-3-11 16,-6 9 3-16,3 2 0 0,-3 6 22 0,1 2 5 15,-1 0 1-15,3 5 0 0,0-7 18 0,6 4 4 16,0 1 1-16,4-5 0 0,5-4-34 0,0 1-9 15,6 0 0-15,3-3 0 0,0-10 11 0,3 2-3 16,0-2 0-16,6-6 0 0,-3-2-8 0,5-3 0 0,4-8 0 16,3-3 8-16,0-2 3 0,3-3 0 0,0-5 0 15,0 0 0-15,-1-1-1 0,1-1 0 0,-3 4 0 0,-3-10 0 16,3 5 18-16,-6-2 4 0,0-1 1 16,0 1 0-16,-1 2-33 0,-5 5 0 0,3 6 0 0,0 5 0 15,-6-2 0-15,3 7 0 0,0 8 0 0,-3 3 0 16,-3 6 0-16,0 1 0 0,0 9 0 0,0 0 0 15,0 5-16-15,6 0-9 16,0 3-3-16,-3 2-692 0,3 3-138 0</inkml:trace>
  <inkml:trace contextRef="#ctx0" brushRef="#br0" timeOffset="20046.254">5458 3085 1825 0,'0'-5'40'0,"0"5"8"0,0 0 1 0,0 0 3 0,3 10-41 0,-3 1-11 15,0 5 0-15,0 5 0 0,0 0 53 0,0 6 9 16,-3-1 2-16,0 6 0 0,3 5-7 0,0 3-1 16,-3-1 0-16,3 6 0 0,-3-8-31 0,0 8-6 15,-3-2-2-15,3-1 0 0,0 0 24 0,0-7 5 16,3 2 1-16,-3-3 0 0,-3-2-22 0,6-3-4 15,-3 0-1-15,0-5 0 0,0 0 20 0,0-6 3 16,0-2 1-16,0 0 0 0,3-6-29 0,-3 1-6 0,0-3-1 16,3-8 0-16,0 0-8 0,0 0 8 0,0 0-8 15,-6 0 8-15,6 0 10 0,-6-5 2 0,1-3 0 16,-4-5 0-16,3-1 9 0,3-4 3 0,-3-3 0 0,0-6 0 16,3-2-32-16,3-3 0 0,3-2 0 0,3-3 0 15,6-3 0-15,0 1 0 0,2-4 0 0,7-2 0 31,0 3-20-31,3-3-9 0,3 5-3 0,-4-2 0 0,4 5 20 0,-3 8 3 0,0 5 1 16,3 3 0-16,-6 5 8 0,-1 3-12 0,1 5 12 0,-3 5-12 16,-3 0 12-16,3 6 0 0,0 0 0 0,-3 5 0 15,-7 0-8-15,1 0 0 0,-3 5 0 0,-3 5 0 16,-3 6 8-16,-3-3 0 0,-3 6 0 0,-6-1 0 16,1 3 0-16,-7 0 0 0,-3 3 0 0,0 0 0 0,0-3 0 15,-3 0 0-15,-2 3 0 0,-1-3 0 16,3 0-100-16,-3-5-22 15,-3 0-4-15,4-6-973 0</inkml:trace>
  <inkml:trace contextRef="#ctx0" brushRef="#br0" timeOffset="20494.0591">6211 2344 2300 0,'0'0'51'0,"0"0"10"0,9 0 3 0,-3 3 0 0,0 0-52 0,0 4-12 0,3 4 0 0,-3 2 0 15,3 6 8-15,-3 2-8 0,-1 11 11 0,4 5-11 16,-3 2 28-16,0 6 0 0,-6 3-1 0,3 8 0 16,-3-1-27-16,-3 3 0 0,-3 9 0 0,0-1 0 15,-3-5 56-15,4-1 5 0,-1-1 2 0,-3 4 0 16,0-2-35-16,-3-3-6 0,3-2-2 0,0-6 0 15,0-2-20-15,-3-3 0 0,0-6 0 0,3-4 0 16,0-4 11-16,0-4-3 0,3-6 0 0,1-2 0 16,-1-6-8-16,0-5 0 0,3 0 0 0,3-8 0 15,-6 0 11-15,0-3 0 0,3-2 0 0,0-9 0 16,3-1-11-16,0-7 0 0,6 1 0 0,0-3 0 16,3-5 0-16,3-2 0 0,2-1 0 0,4-3 0 0,3 4 0 15,0-4 0-15,-6 9 0 0,3 2 0 0,2 6 0 16,-2 4 0-16,0 6 0 0,-3 3 0 0,0 8 0 0,0 2 0 15,0 6 0-15,0 2 0 0,-3 5 0 0,-1 4 0 16,-2-1 0-16,0 2 0 0,0 1 8 0,-3 0-8 16,0 3 8-16,0-1-8 0,-3 0 0 0,3 1 0 15,0-1 0-15,3 1 0 16,0-3-161-16,-3-3-25 0,6-5-5 16,3-3-1-16</inkml:trace>
  <inkml:trace contextRef="#ctx0" brushRef="#br0" timeOffset="21612.2133">8539 3027 1378 0,'-6'-13'30'0,"6"7"6"0,0-2 2 0,0-2 2 0,-3 2-32 0,3-3-8 16,0 3 0-16,0 0 0 0,0 3 93 0,0 5 18 15,0 0 3-15,0 0 1 0,3 8-83 0,0 5-16 16,0 6-3-16,-3 5-1 0,-3 5 0 0,0 5 0 16,-3 3 0-16,0 3 0 0,-3-3 9 0,3 0 2 15,0 0 0-15,0-8 0 0,-3 3-1 0,6-8 0 16,0-3 0-16,3 0 0 0,0-5 2 0,0-6 0 0,0-2 0 0,0 0 0 16,0-8 2-16,0 0 1 0,6-2 0 0,0-1 0 15,3-5 5-15,3-5 2 0,3-6 0 0,3-2 0 16,-1-5-22-16,4-1-4 0,3-2 0 0,3 0-8 15,3 0 9-15,-7-3-9 0,4-5 0 0,-3 3 9 16,0 2-9-16,-3 0 0 0,3-2 9 0,-1 2-9 16,4 3 10-16,0 5-2 0,-6 3-8 0,3 5 12 15,-4 6 4-15,1 4 1 0,-3 1 0 0,0 10 0 16,-3 1-17-16,3 1 0 0,-6 7 8 0,0-1-8 16,2 5 0-16,-2-2 0 0,-3 3 0 0,0 2 0 0,-3 3 0 15,0-3 0-15,-3 0 0 0,-3 0 0 16,0 1 11-16,-3-7 1 0,-3 4 1 0,0-3 0 0,-3 2 6 15,-3-2 1-15,0-3 0 0,-2 1 0 0,-4-1 8 16,-3-5 3-16,-3 0 0 0,0 2 0 0,-3 4-31 0,4-4 0 16,-1 1 0-16,3-1 0 0,-3-7 0 0,0 2-15 15,1 1 3-15,-1-6 1 16,-3 0-169-16,-3-8-33 0</inkml:trace>
  <inkml:trace contextRef="#ctx0" brushRef="#br0" timeOffset="21741.6253">8494 2551 2066 0,'-6'-14'92'0,"6"14"18"0,0 0-88 0,0 0-22 15,0 0 0-15,0 0 0 0,6 0 0 0,3 0 0 16,0 6 0-16,6 2-914 0</inkml:trace>
  <inkml:trace contextRef="#ctx0" brushRef="#br0" timeOffset="23942.8201">11244 2953 1101 0,'0'0'48'0,"0"-11"12"0,0 3-48 0,0-2-12 15,0 2 0-15,3-6 0 0,0 1 89 0,0 0 16 16,3 0 3-16,-3 2 1 0,0 3-21 0,-3-5-4 16,3 2 0-16,0 1-1 0,-3 10-47 0,0-5-8 15,0-3-3-15,0 8 0 0,0 0-5 0,-3-6 0 16,-3-2-1-16,0 3 0 0,-3 2 1 0,0 1 0 15,-3 2 0-15,-5 2 0 0,-1 1-8 0,-3 2-2 16,-6 9 0-16,0 2 0 0,-2 2 10 0,-4 9 1 16,-3-4 1-16,-6 12 0 0,4-6 9 0,-1 8 1 0,3-3 1 0,7 3 0 15,2-2-33-15,3 2 0 0,6-8 0 0,3 5 0 16,3 1 0-16,6-12 0 0,0 4 0 0,3-6 0 16,6-2-10-16,3-6 1 0,0-3 0 0,3-2 0 15,3-2 17-15,0-9 3 0,6-2 1 0,0-3 0 16,3-5-12-16,2-1 0 0,1-10 0 0,3 3 0 15,-3-2 0-15,0-4 0 0,-1 1 0 0,-2-1 0 16,-3-2 0-16,3 0 0 0,-6 0 0 0,3-3 0 16,0-2 0-16,-6-1 0 0,-1 6 0 0,1-11 0 0,3 6 8 15,-3 5 0-15,-3 8 0 0,-3 0 0 0,0 2-8 16,-3 9 0-16,3 4 0 0,-6 6 8 0,0 0 1 0,3 8 0 16,0 3 0-16,0 7 0 0,-3 6-9 0,0 5 0 15,3 0 0-15,-3 6 0 0,6-1 0 0,0-2 0 16,0 0 0-16,6 2 0 0,-1-2 0 15,-2 0 0-15,3-3 0 0,0 0 0 16,0-3-128-16,3 1-25 0,-3-1-5 0,3-2-1 0</inkml:trace>
  <inkml:trace contextRef="#ctx0" brushRef="#br0" timeOffset="24436.1174">12140 2852 1382 0,'12'-34'61'0,"-6"15"13"0,3 3-59 0,-3 3-15 0,0-3 0 0,-3 0 0 16,0 3 140-16,0 0 24 0,-6 0 6 0,0 2 1 16,0 1-75-16,-3 2-16 0,-3 2-2 0,-3 6-1 15,-6 3-54-15,0 2-11 0,-5 1-3 0,-1 9 0 16,-3-1-9-16,-3 4 0 0,-2 3 0 0,-4 8 0 16,-3 6 0-16,0 2 0 0,1 5 0 0,2 6 0 15,3-6-11-15,1 6 11 0,5-11-8 0,0 11 8 16,9-14 0-16,3 0 0 0,3 1 0 0,3-4-8 15,3-4 8-15,6-1 0 0,0-4 0 0,0-4 0 16,3-5 0-16,3-2 0 0,0-3 0 0,3-6 8 16,3-4 10-16,3-6 2 0,0-5 1 0,6-1 0 15,3-7 17-15,2 0 3 0,1-3 1 0,3-2 0 0,0-6-21 16,-4-2-4-16,1-3-1 0,0-6 0 0,0 1-4 16,0-8 0-16,2-6-1 0,4-2 0 0,0 2-11 0,-3 1 0 15,-1-3 0-15,7-3 8 0,0-5-8 0,3 2 0 16,-7 1-12-16,4-6 12 0,-6 11 0 0,-6 10 0 15,-4 3 0-15,4 3 0 0,0-3-11 16,-3 5 3-16,0 11 0 0,-6-3 0 0,-4 11 8 0,1 5 0 16,-3 5 0-16,-3 14 0 0,-6-3 0 0,0 19 0 15,-6 7 0-15,-3 6 0 0,0-3 0 0,-5 8 0 16,-4 8 0-16,0 0 0 0,-3 8 0 0,0-5 11 16,0 4-3-16,-2 4 0 0,2-3-8 0,0-5 0 15,0 2 0-15,3 3 0 0,3-8 0 0,3 0 0 16,0 8 0-16,1 0 0 0,-1-9 0 0,3 7-16 0,0-4 4 15,0-2 1 1,0 0-241-16,6-10-49 0,-3 26-10 0,3-24-1 0</inkml:trace>
  <inkml:trace contextRef="#ctx0" brushRef="#br0" timeOffset="24955.2936">12712 2945 2070 0,'0'0'45'0,"0"0"10"0,3-3 1 0,-3-5 3 0,3 3-47 0,0-3-12 16,3 3 0-16,3-9 0 0,-3 7 44 0,2-4 6 16,1-2 2-16,3 0 0 0,3 2-32 0,-3-2-7 15,0-3-1-15,3 3 0 0,0-9-4 0,0 7 0 16,0-1-8-16,-1 2 12 0,1-1 1 0,-3-1 0 16,3 2 0-16,-3 4 0 0,0-3 15 0,0 5 4 15,0-6 0-15,-3 4 0 0,3 7-20 0,-4-5-3 16,1 3-1-16,3-3 0 0,0 3-8 0,0 5 0 15,-3-5 0-15,0 2 0 0,0 6 0 0,0 2 0 16,0 0 0-16,0 3 0 0,-6 5 0 0,3 0 0 0,-6 1 0 16,3 7 0-16,-3 3 0 0,3-3 0 0,-3 3 0 15,-3 5 0-15,0 8 11 0,-3-5 0 0,-3 7 0 0,-3 1 0 16,3-3 1-16,-6 0 1 0,3 0 0 0,-3 0 0 16,3 0 12-16,0-5 3 0,1 0 0 0,-1-1 0 15,3-1-13-15,3-4-3 0,-3-2 0 16,0 0 0-16,3-3-12 0,0-11 9 0,0 4-9 0,0-4 8 15,0-2-8-15,0 0 0 0,-3-5 0 0,3-3-11 16,0 0-141 0,-3-3-29-16,0-5-6 0</inkml:trace>
  <inkml:trace contextRef="#ctx0" brushRef="#br0" timeOffset="25104.1743">13054 2088 2386 0,'0'0'52'0,"0"0"12"0,0-8 1 0,0 8 3 0,0-6-55 0,0 6-13 16,0 0 0-16,0 0 0 0,0 0 0 0,9 6 0 15,0-4-9-15,0 9-696 16,0-3-139-16</inkml:trace>
  <inkml:trace contextRef="#ctx0" brushRef="#br0" timeOffset="25751.2108">13837 2712 1497 0,'3'-3'32'0,"-3"-5"8"0,3 0 0 0,0 1 4 0,-3-1-36 0,3 0-8 15,-3-6 0-15,3 6 0 0,-3-5 75 0,0 0 13 16,0 2 2-16,-3 1 1 0,3 5-19 0,0-9-3 16,-3 6-1-16,0 0 0 0,0 1-13 0,0 1-3 15,0 4-1-15,-3-6 0 0,0 5-21 0,3 0-4 16,-3 3-1-16,0 0 0 0,-3 3-13 0,-3 2-4 16,-3 3 0-16,-5 3 0 0,-1 5-8 0,-3 2 0 15,-3 6 0-15,-3-3 0 0,7 6 8 0,-1-1-8 16,3 3 12-16,3 0-4 0,-3 0-8 0,6 6-11 15,0-6 3-15,4 0 0 0,2-3 8 0,3 1 11 16,0-11-3-16,3 2 0 0,3-4-8 0,0-4 8 0,0-2-8 16,6 0 8-16,0-5 8 0,3-3 2 0,2-3 0 15,4-5 0-15,0-2-18 0,6-6 0 0,6 0 8 16,-3-5-8-16,2 5 0 0,-2-11 0 0,3 3 0 0,0-2 0 16,-6 0 0-16,3 4 0 0,-7-7 0 0,4 3 0 15,-6-1 13-15,3 1-4 0,0 5-1 0,-6-3 0 16,0 8-8-16,-3 3 0 0,-3 2 0 0,-1 3 0 15,-2 3 15-15,0 0 1 0,-3 5 0 0,0 0 0 16,0 0-8-16,0 10-8 0,-3 4 11 0,0-1-11 16,3 5 8-16,0 1-8 0,0-1 0 0,0 3 0 15,0 6 17-15,3-6-3 0,3 6-1 0,0-1 0 16,0 0-34 0,3 1-7-16,0-3-2 0,0 7-737 0,3-4-147 0</inkml:trace>
  <inkml:trace contextRef="#ctx0" brushRef="#br0" timeOffset="29801.24">14926 2445 345 0,'0'-6'31'0,"0"1"-31"0,-3-3 0 0,3-5 0 16,0 5 133-16,0 3 21 0,6-8 4 0,-3 7 1 0,3-7-79 0,-3 5-15 16,0 3-3-16,-3-3-1 0,3 3-40 0,-3 5-8 15,0 0-1-15,3-8-1 0,0 2 0 0,-3-2 0 16,0 8 0-16,-6-2 0 0,3-1 24 0,0-2 5 16,0 5 0-16,-3 0 1 0,0 0-20 0,-3 0-4 15,0-3-1-15,1 6 0 0,-4-3 18 0,-3 5 3 16,0-2 1-16,-3 2 0 0,3 3-8 0,-6 3-2 15,3-3 0-15,-5 2 0 0,5 3 18 0,-3 1 3 16,-3 4 1-16,0 3 0 0,0-5-25 0,1 8-5 16,-1-6 0-16,3 9-1 0,0-6 10 0,0 3 3 15,6-3 0-15,1 3 0 0,-1 0-19 0,6-1-3 16,3 1-1-16,3 0 0 0,0 0-9 0,0 2 0 16,0 3 0-16,3 3 0 0,3-3 0 0,0 3 0 15,3 2 0-15,6-7 0 0,0 2 0 0,3-2-12 16,-1 2 4-16,4-11 8 15,3 1-187-15,0-6-29 0,21 3-7 0,-7-8-1 0</inkml:trace>
  <inkml:trace contextRef="#ctx0" brushRef="#br0" timeOffset="30156.18">15093 2858 1558 0,'0'0'34'0,"0"0"7"0,0 0 2 0,0 0 1 0,0 0-35 0,6-6-9 0,3 4 0 0,0 2 0 15,0-3 23-15,0 0 2 0,6 3 1 0,-1-5 0 16,4 2-14-16,0-2-4 0,3 0 0 0,0 2 0 0,0-2-8 0,-3 0 0 16,2-1 0-16,-2 4 8 0,-9-6-8 0,3 5 10 15,3 0-10-15,-6-5 10 0,0 3-10 16,-3-3 0-16,0 0 0 0,-3-2 0 0,3-4 0 16,-6 1 0-16,0 0 0 0,0 0 0 0,0 0 21 0,-3-1 3 15,0-2 0-15,0 1 0 0,0 1-5 16,0-2-1-16,-3 3 0 0,-3 0 0 0,0 2 6 0,3 3 2 15,-3 1 0-15,0-1 0 0,-3 8 2 0,-3 0 1 16,3 0 0-16,-2 0 0 0,-4 8-29 16,0 2 0-16,3 1 0 0,-6 7 0 0,6 1 9 0,0 2-9 15,0 3 8-15,4 0-8 0,2 2 12 0,3 0-2 16,3 4-1-16,0-1 0 0,6 0-1 0,3 3-8 16,0-9 12-16,3 4-4 0,-1-3-8 0,1-3 10 15,3 0-10-15,0-3 10 0,0-2-26 0,-3 3-4 16,0-11-2-16,0 2-910 0</inkml:trace>
  <inkml:trace contextRef="#ctx0" brushRef="#br0" timeOffset="30551.0974">15605 2617 1594 0,'3'-3'35'0,"3"-2"7"0,0 0 2 0,3 2 1 0,-3 3-36 0,6 3-9 0,-3 2 0 0,3-5 0 16,-4 8 53-16,4 0 9 0,-3 2 2 0,3 3 0 16,-3 1-7-16,0-1-1 0,-3 5 0 0,-3 4 0 0,3-4-19 0,-3 3-4 15,0 0-1-15,0 1 0 0,0 1 0 16,-3 1 0-16,0-5 0 0,0 2 0 0,0-3-32 0,-3-4 0 16,3-1 0-16,-3-5 0 0,0 2 8 0,3-2 0 15,-6-2 1-15,6-6 0 0,0 0-9 0,0 0 0 16,0 0 0-16,0 0 0 0,0-8 10 0,0 0 3 15,0-3 1-15,6-5 0 0,-3-5-2 0,6-3 0 16,3-2 0-16,0-3 0 0,5 5-12 0,1-2 0 16,3-1 0-16,6 1 0 0,-3 4 11 0,6-4 2 15,-4 2 1-15,1 6 0 0,0 2-14 0,-6 5 0 16,0 3 0-16,-7 0 0 0,4 6 0 0,-9 2 0 16,3 0 0-16,-3 5 0 0,0 6 0 0,0-6 0 15,-6 8 0-15,3 3 0 0,-3-3 24 0,0 6 3 16,3-3 0-16,-3 5 0 0,0 0-27 0,3 5 0 15,0 1 0-15,0 5-740 0,3-6-154 16</inkml:trace>
  <inkml:trace contextRef="#ctx0" brushRef="#br0" timeOffset="30799.5432">16944 2373 1324 0,'0'-29'59'0,"3"21"12"0,0 0-57 0,-3-2-14 0,-3 7 0 0,3 3 0 0,0 0 180 0,0 0 32 16,-6 0 8-16,-5 13 0 0,-7-5-156 0,3 11-32 15,3-1-7-15,-9 3-1 0,-3 3-4 0,-3 3-2 16,7-1 0-16,-4 6 0 0,-3-6-9 16,3 4-1-16,-3-1-8 0,7 0 12 0,-1 2-12 0,3-4 0 15,0 7 0-15,6-2 0 0,0 2 0 0,3-2-20 16,6 0 4-16,0 0-656 15,6-1-132-15</inkml:trace>
  <inkml:trace contextRef="#ctx0" brushRef="#br0" timeOffset="31290.5623">17099 2551 1958 0,'0'0'87'0,"0"0"17"0,0 0-83 0,0 0-21 0,0 0 0 0,0 0 0 15,0 0 56-15,0 0 6 0,3 8 2 0,0 2 0 16,-3 1-52-16,0 5-12 0,0-3 0 0,-3 0 0 16,3 3 0-16,3 0 0 0,0-6 0 0,-3 4 0 15,3 1 0-15,3-7 0 0,3 0 0 0,3-2 0 16,-6-1 0-16,9-2 0 0,3-3 0 0,2 0 0 16,1-3 0-16,0-8 0 0,0 3 0 0,3 0 0 15,0-5 0-15,-1 3 0 0,-5-4 0 0,3-1 0 16,0 1 0-16,0 1 0 0,-3 0 0 0,-3 0 0 15,-4-1 0-15,4 4 0 0,0 2 0 0,-3 3 0 16,-9-6 0-16,3 8 0 0,6 6 0 0,-3 0 0 16,-3 5 0-16,0 0 0 0,0 5 0 0,3 3 0 15,-3 5 0-15,-3 5 0 0,-3 1 0 0,3 4 0 16,-3 1 54-16,-3 5 8 0,-3 6 2 0,-3 2 0 0,0-3-64 16,-3-2-8-16,3-1-4 0,-3-2-1 0,-3 0 13 15,3-2 0-15,0-3 0 0,-3 5 0 0,-2-3 23 16,-1 0 7-16,0 1 2 0,-3-1 0 0,0 1-32 15,-3-12 0-15,-2 1 0 0,5-3 0 0,6-5 0 0,-3-3 0 16,-3-2 0-16,0-3 0 0,6-3 21 0,1-2-1 16,-1-3-1-16,3-3 0 0,-6-5 37 0,6 0 7 15,6 0 1-15,0-5 1 0,0-5-11 0,3-1-2 16,6-2-1-16,6-3 0 0,3 3-41 0,3-3-10 16,3 0 0-16,6 6 0 0,8-9 0 0,1 6 0 15,0 0 0-15,2 0 0 0,1 2 0 0,3 4-11 16,-3-4 11-16,2 3-12 15,1 3-152-15,3 2-32 0,-4 1-5 0</inkml:trace>
  <inkml:trace contextRef="#ctx0" brushRef="#br0" timeOffset="33060.6316">18126 2847 1155 0,'0'0'25'0,"0"0"6"0,-6-3 1 0,6-2 0 0,-3 0-32 0,3 2 0 0,-3-2 0 0,3 5 0 15,0 0 83-15,0 0 9 0,-3-6 3 0,3 6 0 16,0 0-23-16,0 0-5 0,0 0-1 0,3-2 0 16,3 2-42-16,3 0-9 0,3 0-2 0,6 0 0 15,0 0-13-15,3-5 0 0,-1 5 0 0,1 0 0 16,0-3 0-16,0 3 0 0,3 0 8 0,3 0-8 15,-4 0-28-15,1 0-8 0,0-3-1 0,9 1-720 16</inkml:trace>
  <inkml:trace contextRef="#ctx0" brushRef="#br0" timeOffset="34517.8952">19210 2503 1324 0,'0'-13'118'0,"0"7"-94"16,-3-1-24-16,0 1 0 0,3 1 85 0,0 5 13 16,0 0 2-16,0 0 1 0,0 0-67 0,0 0-14 0,-3 5-2 0,0 3-1 15,0 5-17-15,3 6 10 0,-3-6-10 0,3 8 8 16,-3 0 9-16,0 1 2 0,0-1 0 0,0 0 0 15,3 3 3-15,-3-3 1 0,0 0 0 0,0-2 0 16,3-1-1-16,-3-2 0 0,0-3 0 0,3 3 0 16,0-3 1-16,-3 1 0 0,3-1 0 0,-3 0 0 15,0-8-6-15,0 3-1 0,3 0 0 0,-3-2 0 16,3-6-4-16,0 5-2 0,0-5 0 0,0 5 0 16,0-5-10-16,0 0 10 0,0 0-10 0,0 0 10 15,0 5-10-15,0-5 0 0,0 0 0 0,0 0 0 16,0 0 0-16,0 0 10 0,0 0-10 0,0 0 10 15,0 0-10-15,0 0 10 0,0 0-10 0,0 0 10 0,0 0 0 16,0 0 0-16,0 0 0 0,0 0 0 16,0 0-24-16,0 0-5 0,0 0-1 0,0 0 0 0,0 0 68 15,0 0 12-15,0 0 4 0,0 0 0 0,6 6-64 0,-6-6-20 16,0 0 0-16,0 0 0 0,0 0 32 0,0 0 7 16,0 0 1-16,0 0 0 0,0 0-31 0,-3 5-5 15,3 0-2-15,-3 3 0 0,-3-3 29 0,3 9 5 16,0-9 2-16,0 6 0 0,-3-1-18 0,3 3 0 15,-3-2 0-15,0 2 0 0,3 0-8 0,-3-2-6 16,0 2-1-16,1 0 0 0,2 1 24 0,0-1 5 16,0-2 1-16,-3-1 0 0,3 1-15 0,0-1-12 15,0-4 3-15,0 2 0 0,-3-8 9 0,6 0 8 16,0 0-8-16,0 0 11 0,-3 5-11 0,3-5 0 16,0 0 9-16,0 0-9 0,0 0 40 0,0 0 4 15,0 0 1-15,0 0 0 0,3-5-21 0,-3-6-4 0,0-2 0 16,3-1-1-16,3 1-19 0,-3-5 0 0,3 2 0 15,-3-11 0-15,6-2 16 0,-1 3-1 0,1-3 0 16,3-3 0-16,-3 6-15 0,3-6 0 0,0 11 0 16,0-6 0-16,-3 9 0 0,3-4 0 0,-6 7-8 0,3-1 8 15,-3 2 0-15,0 7 0 0,-3-4 0 0,3 0 0 16,-4 9 0-16,1-6 0 0,-3 8 0 0,3-6 0 16,-3-1-8-16,0 7 8 0,0 0 0 0,0 0 0 15,3-3-13-15,-3 3 4 0,0 0 1 0,0 0 0 16,0 0 8-16,0 0 0 0,0 0 0 0,0 0 0 15,0 0-17-15,0 0-2 0,0 0 0 0,0 0 0 16,0 0 31-16,0 0 5 0,0 0 2 0,0 0 0 16,0 0-36-16,0 0-7 15,0 0-2-15,0 0 0 0,0 0 26 0,0 0 0 0,0 0 0 0,0 0 0 0,0 0 0 0,0 0 0 16,0 0 0-16,0 0 0 0,0 0 0 0,0 0 0 16,0 0 0-16,0 0 0 0,0 0 0 0,0 0 0 15,0 0 0-15,0 0 0 0,0 0 0 0,0 0 0 16,0 0 0-16,0 0 0 0,0 0 0 0,0 0 0 15,0 0 0-15,0 0 0 0,0 0 18 0,0 0 6 16,0 0 0-16,0 0 1 0,0 0-37 0,0 0-8 16,0-3-2-16,0 3 0 0,0 0 22 0,0 0 0 15,0 0 0-15,0 0 0 0,3-5 13 0,-3 5 7 16,0 0 2-16,3-5 0 0,-3 5-34 0,0 0-8 16,0 0 0-16,0-3-1 0,3-5 33 0,-3 3 8 15,0 5 0-15,0 0 1 0,3-8-21 0,-3 3 0 16,0-3 0-16,3 2 0 0,-3 1-14 0,3-3-7 0,-3 3-2 15,0-3 0-15,3 3 23 0,-3-3 0 0,3 2 0 0,-3-4 0 16,0-1 0-16,3 6 0 0,-3-8 0 16,3 5 0-16,0-5 0 0,0 2 0 0,0-2 0 0,0-1 0 15,3 1 19-15,-3 3 1 0,0-6 1 0,3 5 0 16,-3 9-35-16,-3 2-7 0,6-14-2 0,-6 9 0 16,0 5 23-16,0 0 0 0,3-8 0 0,-3 8 0 15,0 0-9-15,0 0 9 0,0 0 0 0,0 0 0 16,0 0-9-16,0 0 9 0,6 8 0 0,-3-3-9 15,3 9 30-15,-3-1 7 0,0 3 0 0,0 7 1 16,-3-1-49-16,3 1-11 16,-6 4-1-16,3-1-1 0,-3 1 53 0,3 5 10 0,-3-6 2 0,0 6 1 15,0-3-53-15,0 3-10 0,6-1-2 16,-3-7-1-16,3 3 33 0,0-6 0 0,0 5 0 0,3-12 0 0,-3 1 22 0,3-4 8 16,-3 0 2-16,0-4 0 0,0 1-44 0,2-2-9 15,-5-6-2-15,0 0 0 0,0 0 23 0,0 0 15 16,0 0-3-16,6-6 0 0,-3-2 0 0,0-2-1 15,0-1 0-15,0-5 0 0,0 1 13 0,0-4 4 16,0 1 0-16,0-4 0 0,6-4-20 0,-3-1-8 16,0 1 8-16,6-3-8 0,-3 0 31 0,3-3 1 15,3 0 0-15,3-2 0 16,-4 2-77-16,1-2-15 0,3 2-4 0,-3 6 0 0,3 2 76 0,0 3 14 16,-3 2 3-16,-3 6 1 0,2 0-30 0,-5-1-12 15,-3 6 1-15,3 3 0 0,-9 5-6 0,0 0-2 16,0 0 0-16,3 8 0 0,3 0 19 0,-3 5 0 0,0 6 0 15,-3 5 0-15,0 2 0 0,0 0 0 16,0 1 0-16,0 5 0 0,0-6 0 0,0 1 0 0,0-4 0 16,3 12 0-16,0-9 0 0,-3 1 9 0,3 4-1 0,3-4 0 15,-3-1-8-15,0 1-11 0,3-1 3 0,-3 1 0 16,3-1-4-16,-3-2-1 0,0 2 0 0,-3-4 0 16,3-1-215-1,-3-3-44-15,0 19-8 0,-3-23-1 0</inkml:trace>
  <inkml:trace contextRef="#ctx0" brushRef="#br0" timeOffset="34984.9892">20263 2609 1728 0,'12'-24'76'0,"-9"16"16"0,3 0-73 0,3-2-19 16,-3 2 0-16,0-3 0 0,0 0 55 0,-3 1 7 15,0 2 2-15,-3 0 0 0,-3-3 0 0,0 3 0 16,0 1 0-16,3-1 0 0,-3 5-52 0,-3-8-12 16,3 3 0-16,0 3 0 0,-3 2 0 0,-3 3 0 15,3 0 0-15,-3 0 0 0,-3 6 19 0,1 2 1 16,-4 5 0-16,-3 5 0 0,0-2-32 0,-3 3-7 16,0-1-1-16,0 9 0 0,1-6 20 0,-1 3 0 15,3 2 0-15,0-5 0 0,3 1 0 0,3-1 0 16,0 0 0-16,3-3 0 0,3-2 24 0,3-5 8 15,3 2 1-15,3 0 1 0,0-7-22 0,3 2-4 0,-3 0 0 16,3-3-8-16,0-3 13 0,6 1-4 0,0-6-1 0,0 1 0 16,0-6 0-16,3 3 0 0,0-9 0 0,2-2 0 15,-2 3-8-15,0-3 8 0,3-5-8 0,-3-3 8 16,3 3-8-16,0 3 0 0,-3-6 0 0,-3 8 8 16,-4 3-8-16,1 0 0 15,-3-3 0-15,-3 5 8 0,0 1-8 0,0 2 8 0,0 8-8 0,-3 0 8 16,0 0-8-16,0 0 0 0,3 5-10 0,-3 8 10 15,-3 0 0-15,3 3 0 0,0-3 0 0,0 3 0 16,0 5 0-16,0-5 16 0,3 0-1 0,-3 3-1 16,3 2-14-16,0-5 0 0,0 8 0 0,3-6 0 15,0 1-169-15,-3 2-27 0,3 21-6 0,3-18-1 16</inkml:trace>
  <inkml:trace contextRef="#ctx0" brushRef="#br0" timeOffset="35210.6665">20647 2416 1843 0,'-6'-14'164'0,"6"12"-132"16,0-11-32-16,3 2 0 0,0 3 32 0,0-3 0 16,3 4 0-16,0-1 0 0,0 0 65 0,3 2 13 15,6-4 2-15,3 2 1 0,3 3-77 0,2-3-15 0,7 2-3 0,6 4-1 16,-3-9-17-16,2 3 0 15,4 3 0-15,-3-3 0 0,0 3 0 0,-1-1 0 16,-2 4 0-16,0 2 0 16,-6-8-29-16,2 5-10 0,-5 0-1 0,3-2-655 0,0 0-130 0</inkml:trace>
  <inkml:trace contextRef="#ctx0" brushRef="#br0" timeOffset="35471.7919">21156 1733 1580 0,'0'0'35'0,"0"0"7"0,0 0 2 0,0 0 0 0,0 0-36 0,3 8-8 16,-6 0 0-16,0 5 0 0,0 0 86 0,0 11 15 16,0-3 3-16,-6 11 1 0,1 2-33 0,-1 6-6 15,0 3-2-15,-3 1 0 0,3-1 0 0,-3 2 0 16,3 0 0-16,0 8 0 0,0 5-51 0,3-8-13 15,3 3 0-15,0 3 0 0,0-6 0 0,0 0 0 16,-3-2 0-16,3-3 0 0,3 0 0 0,-3 0 0 16,0 2 0-16,0-7-714 15,0-3-146-15</inkml:trace>
  <inkml:trace contextRef="#ctx0" brushRef="#br0" timeOffset="35777.4062">21323 2503 1209 0,'-3'-5'108'0,"3"-3"-87"0,0 2-21 0,0 6 0 16,3 0 182-16,6 0 32 0,0 3 6 0,-3 8 2 15,-3-6-138-15,-3 8-27 0,0 0-5 0,0 9-2 16,3-7-40-16,0 4-10 0,-6 5 0 0,3-3 0 16,0 3 26-16,0-3 3 0,0 0 1 0,0 3 0 15,-3-6-21-15,3 4-9 0,0-12 8 0,3 6-8 16,-6-3 9-16,0-2-9 0,6-3 10 0,-3-8-10 15,3 5 26-15,-3-5-1 0,0 0 0 0,0 0 0 16,0 0 31-16,3-5 7 0,0-8 1 0,0 2 0 16,6-2-52-16,0-6-12 0,-1 3 0 0,4-5 0 15,3-3 54-15,0 1 8 0,3 1 2 0,3 1 0 0,-3-5-52 16,5 2-12-16,1-2 0 0,3-4 0 0,0 4 0 16,3 0 0-16,-1 2 0 0,7 0 0 15,-3 3-51-15,6 7-9 0,-7 1-3 0,-2 8-751 16,-3 0-150-16</inkml:trace>
  <inkml:trace contextRef="#ctx0" brushRef="#br0" timeOffset="36014.5735">22103 2511 1958 0,'0'0'43'0,"0"0"9"0,0 0 1 0,0 0 3 0,0 5-45 0,-3 3-11 0,0 0 0 0,-3 3 0 16,0-3 53-16,0 5 9 16,0 3 2-16,0 0 0 0,-3 2 0 0,3 3 0 0,3-2 0 0,-3 2 0 15,3 0-52-15,0 3-12 0,3-6 0 0,0 4 0 16,0 1 0-16,0-1 0 0,0-4 0 0,0 3 0 31,3-2-48-31,-3-1-13 0,3-2-3 0,-3-5 0 0</inkml:trace>
  <inkml:trace contextRef="#ctx0" brushRef="#br0" timeOffset="36151.6974">22398 2185 2188 0,'0'0'48'0,"0"0"11"0,0 0 1 0,0 0 1 0,0 0-49 0,0 0-12 15,0 0 0-15,0 0-646 16,5 6-132-16</inkml:trace>
  <inkml:trace contextRef="#ctx0" brushRef="#br0" timeOffset="36437.7948">22597 2347 1440 0,'21'-11'64'0,"-12"6"12"0,3-6-60 0,-3 6-16 15,2-3 0-15,4 6 0 0,-3-1 108 0,3 6 20 0,-3-3 3 0,3 5 1 16,-3 3-52-16,6 8-11 0,-3 0-1 0,-1 5-1 16,-2 8-6-16,0-3-1 0,0 3 0 0,-6 3 0 15,6-5 14-15,-3 2 2 0,0 0 1 0,3 3 0 16,-3-1-27-16,3-4-6 0,-3 4 0 16,5 1-1-16,1-3-24 0,0 0-5 0,0 1-1 0,0 1 0 15,3-10-13-15,0 3 9 0,3-5-9 0,-4 2 8 16,4-8-8-16,-3 0-11 0,-3-2 3 0,0-6 0 15,-6 1-138 1,-3-6-27-16,6 2-6 0,-3-4-553 0,-9-1-112 0</inkml:trace>
  <inkml:trace contextRef="#ctx0" brushRef="#br0" timeOffset="36649.7368">23204 2418 1612 0,'0'0'144'0,"-3"-2"-116"16,0-1-28-16,-3 3 0 0,-3-5 66 0,0 10 7 15,0-5 2-15,-2 5 0 0,2 3 1 0,-9 5 0 16,0 1 0-16,0-1 0 0,0 5-12 0,-3 1-1 16,6 2-1-16,-2-2 0 0,-1 2 10 0,-3-5 3 15,0 8 0-15,0-1 0 0,-6-2-55 0,7-5-10 16,-1 3-2-16,-3 5-8 0,-6-3 0 0,3 5 0 16,-2 1-10-16,-4 2 10 15,6 5-59-15,-9 1-4 0,-2 2-1 0,11-6-1049 0</inkml:trace>
  <inkml:trace contextRef="#ctx0" brushRef="#br0" timeOffset="37882.6492">23722 2524 1497 0,'-12'-13'66'0,"12"5"14"0,0 5-64 0,0 3-16 15,0-2 0-15,0-6 0 0,-3 2 114 0,3 6 19 16,0 0 4-16,0 0 1 0,0-7-16 0,0 7-3 16,0 0-1-16,0 0 0 0,0 0-94 0,0 0-24 15,0 0 0-15,0 0 0 0,0 0 0 0,-6 7 0 0,6 1 0 0,0 0 0 16,-3 3-12-16,0 2-4 16,-3-5-1-16,6 11-689 0,-3-6-138 0</inkml:trace>
  <inkml:trace contextRef="#ctx0" brushRef="#br0" timeOffset="38047.3255">23558 2971 1324 0,'0'0'118'16,"6"0"-94"-16,0 0-24 0,3 0 0 16,-9 0 89-16,9 0 14 0,0 0 2 0,-9 0 1 0,0 0-30 0,0 0-5 15,0 0-2-15,0 0 0 0,0 0-49 0,0 0-9 16,0 0-3-16,0 0-592 15,0 0-118-15</inkml:trace>
  <inkml:trace contextRef="#ctx0" brushRef="#br0" timeOffset="45285.1645">3764 6191 403 0,'0'0'36'0,"0"0"-36"0,0 0 0 0,0 0 0 16,3-2 93-16,-3-4 12 0,3 1 3 0,-3 5 0 15,0 0-40-15,0 0-7 0,0 0-1 0,0 0-1 16,0-5-21-16,0 5-4 0,0-6-1 0,0 6 0 15,0 0 2-15,0 0 0 0,0-5 0 0,0 5 0 16,-3-5-2-16,3 2 0 0,0-2 0 0,0 5 0 16,-3-5-1-16,3-1-1 0,-3 1 0 0,3 2 0 0,0 3-7 0,0-8-2 15,0 3 0-15,0 0 0 0,0 0-5 0,0 2-1 16,0-2 0-16,0-1 0 0,0 4-1 0,-3-4-1 16,3 1 0-16,0 5 0 0,-3-5-2 0,3 2-1 15,0-5 0-15,0 6 0 0,0-4 5 0,0 1 2 16,0 0 0-16,0 2 0 0,0 3-4 0,0-3-1 15,0 3 0-15,0-5 0 0,0 5-13 0,0 0 0 16,0 0 0-16,0 0 0 0,0-2 0 0,0 2 0 16,0 0 8-16,0 0-8 0,0 0 0 0,0 0 0 15,0 0 0-15,0 0 0 0,-3 5 0 0,0 3 0 16,0 2 8-16,0 4-8 0,3-1 12 0,-3 3-1 16,0 2 0-16,0 3 0 0,3 3 4 0,-3 5 1 15,3 3 0-15,-2 2 0 0,-1 9 12 0,0 2 4 16,0 2 0-16,3 4 0 0,0-4 0 0,-3 1 1 0,3-1 0 15,-3-2 0-15,3 3-11 0,-3-6-2 0,3-2-1 0,0-5 0 16,0-6 0-16,0 2 0 0,0-4 0 0,-3-3 0 16,3-3 0-16,0 0 0 0,-3-5 0 0,0 2 0 15,3-4-4-15,-3-1-1 0,0 0 0 0,0-5 0 16,-3 3-6-16,3-6 0 0,-3 0-8 0,3 0 12 16,0 3-12-16,0-2 8 0,-3-1-8 0,3 0 0 15,3-5-23-15,0 0-10 16,0 0-3-16,0 0 0 0,0 0-157 0,0 0-32 15,-6-5-7-15</inkml:trace>
  <inkml:trace contextRef="#ctx0" brushRef="#br0" timeOffset="45753.83">3595 6474 518 0,'-15'-21'23'0,"9"11"5"15,-3-1-28-15,0-5 0 0,3 0 0 0,0 0 0 0,0 1 140 0,0-1 24 16,3 0 4-16,3 0 0 0,0 0-70 0,0 3-14 16,0 0-4-16,6-3 0 0,-3 2-14 0,0 1-3 15,6 0-1-15,-3 2 0 0,6 1-15 0,0-3-3 16,3-1-1-16,-4 1 0 0,7 5-34 0,0-2-9 16,3-1 0-16,0 0 0 0,0 1 11 0,0-1-3 15,2 1 0-15,-2 2 0 0,3-3-8 0,0 1 0 16,-3-4 0-16,5 4 8 0,1 2 0 0,-3 0-8 0,0-3 12 15,6 6-4-15,-1-3 4 0,1 5 1 0,3-2 0 16,0 5 0-16,-4 3 0 0,1 2 0 0,0 3 0 16,-6 0 0-16,3 8 7 0,-4 0 0 0,-5 2 1 0,0 9 0 15,-3-1 6-15,-3 3 1 0,-3 3 0 0,-3 2 0 16,-3 3 10-16,0 3 2 0,-3 2 1 0,-6 3 0 16,0 0-15-16,0 0-3 0,-9-2-1 0,3-1 0 15,-6 0 10-15,3-2 1 0,-6 2 1 0,-2 1 0 16,-1-6-19-16,-6 0-4 0,0 0-1 0,1 0 0 15,-4-5 6-15,0-1 2 0,6 1 0 0,-5-3 0 16,2-2-18-16,-6-1 10 0,0 1-10 0,4-6 8 0,-4 3-8 16,-3-3 10-16,-3-5-10 0,7 0 10 15,-1-3-10-15,6-8-12 0,6 0 2 0,4-2 1 16,5 0-40-16,3-6-8 0,9-2-2 16,3-3 0-16,3-8-176 0,12-3-35 0</inkml:trace>
  <inkml:trace contextRef="#ctx0" brushRef="#br0" timeOffset="46192.4929">4288 6707 1119 0,'0'0'24'0,"0"0"6"0,0 0 1 0,0 0 1 0,0 0-32 0,6 5 0 0,0 1 0 0,0-4 0 15,3 4 62-15,0-4 6 0,3-2 2 0,0 0 0 16,0 3-11-16,-1-3-3 0,1 0 0 0,0-3 0 16,3-2-17-16,0-3-4 0,-3 3-1 0,3-3 0 15,-3-3-5-15,3 1-1 0,-3-1 0 0,-4 1 0 16,1-4-6-16,0 1-2 0,0-3 0 0,-3 3 0 16,0-6 20-16,3 1 3 0,-6-1 1 0,6 1 0 15,-6-3-26-15,3 0-5 0,0 2-1 0,0 3 0 16,-3 0-4-16,0 0-8 0,0 3 11 0,-3 3-11 15,0-1 12-15,0 3-12 0,-3 0 12 0,-3 3-12 16,3 0 13-16,-3 2-4 0,-3 3-1 0,0 0 0 16,-3 3-8-16,0-1 0 0,-3 4 0 0,0-1 0 15,4 5 8-15,-1 4 0 0,-3-1 0 0,6 5 0 16,-3 9 12-16,3-1 3 0,0 3 0 0,0 1 0 0,3 1-23 16,0 4 0-16,0 4 0 0,0-2 8 0,6 0 8 15,0 0 1-15,3-5 1 0,-3 0 0 0,3 2-7 0,0-2-2 16,3-3 0-16,0-2 0 0,0-4-1 0,3 1 0 15,3 0 0-15,0-5 0 16,3-3-71-16,0-1-14 0,2-4-3 0,1-3-899 0</inkml:trace>
  <inkml:trace contextRef="#ctx0" brushRef="#br0" timeOffset="46685.0309">4913 6501 1152 0,'0'0'102'0,"0"0"-82"0,0 0-20 0,0 0 0 16,-3 0 95-16,3 0 14 0,0 0 3 0,0 0 1 16,0 0-64-16,0 0-13 0,0 0-2 0,6-5-1 15,3 2 14-15,0-2 2 0,0-3 1 0,0 0 0 16,0 0-22-16,0-5-5 0,-3 2-1 0,3-5 0 16,-3 3-7-16,3-6-2 0,-4 3 0 0,-2-2 0 15,0-1 9-15,0-2 2 0,-3 0 0 0,0 0 0 16,0 0 4-16,0 0 0 0,0-3 1 0,0 0 0 15,-3-2-6-15,0-1-2 0,0-2 0 0,0 0 0 16,1 0-21-16,-4 2 0 0,3 1 0 0,-3 2 8 16,3-2-8-16,0 2 12 0,-3 0-4 0,3 5 0 15,0 1-8-15,3 5 0 0,-3 2 0 0,0 3 0 16,3 3 0-16,0 0 0 0,0 5 0 0,0 0 0 0,0 0 0 0,0 0-12 16,-3 5 2-16,0 3 0 0,0 0 10 15,-3 0 0-15,0 2 0 0,0 3 8 0,0 1-8 0,0-1 0 16,0-2 0-16,-3 4 0 0,3 4 0 0,3 5 0 15,0-3 0-15,-3 3 0 0,3 0 0 0,0-3 0 16,3 2 0-16,0-1 0 0,0 1 0 0,3 1 11 16,3 0-1-16,-3 5 0 0,3 0 6 0,0 3 2 15,0 0 0-15,0 5 0 0,0 0 16 0,0 5 3 16,-3-2 1-16,0 0 0 0,3-1-21 0,-3 4-4 16,0-4-1-16,0-2 0 0,-3 0-12 0,0-5 0 15,-3-3 0-15,-3-2 0 0,3-3 9 0,0-1-1 16,-6 1 0-16,3-3 0 0,-3-5-20 0,0 0-4 15,0-3 0-15,3 1-1 16,0-1-145-16,3-3-29 0,-3 4-5 0</inkml:trace>
  <inkml:trace contextRef="#ctx0" brushRef="#br0" timeOffset="46860.0728">4866 6728 1267 0,'0'0'56'0,"0"0"12"15,-6-2-55-15,6 2-13 0,0 0 0 0,0 0 0 16,0 0 93-16,0 0 16 0,9-8 3 0,-1 0 1 0,-2 0-25 0,6 0-4 16,0-3-2-16,6 3 0 0,0-2-37 15,3 2-7-15,0-3-2 0,-1 3 0 0,1 3-36 0,-3 2-13 16,0 1 0-16</inkml:trace>
  <inkml:trace contextRef="#ctx0" brushRef="#br0" timeOffset="47051.8548">5303 6416 1670 0,'0'0'74'0,"0"0"15"0,0 0-71 0,0 0-18 16,9 8 0-16,-3 0 0 0,-3 3 57 0,3-1 8 16,0 1 2-16,0-1 0 0,-3 1 1 0,3 2 0 15,-3 0 0-15,3 3 0 0,0-2-44 0,0-1-8 16,-3 5-1-16,3-2-1 0,-6 0-14 0,3 0-16 15,-3 2 3-15,-3-4-956 0</inkml:trace>
  <inkml:trace contextRef="#ctx0" brushRef="#br0" timeOffset="47225.3036">5413 6101 2253 0,'-9'-10'100'0,"3"7"20"16,0 3-96-16,3 3-24 0,3-3 0 0,-6 5 0 16,4 0 0-16,-1 6-16 0,0-1 3 0,-3 4-647 15,0 4-130-15</inkml:trace>
  <inkml:trace contextRef="#ctx0" brushRef="#br0" timeOffset="47683.3008">5648 6326 576 0,'0'0'25'0,"0"0"6"0,0 0-31 0,6-2 0 15,0 2 0-15,3 0 0 0,0 0 247 0,3 2 43 0,0 3 9 0,0 3 1 16,0 6-162-16,3-1-33 0,0 0-6 0,-4 6-2 16,-2-1-28-16,3 3-5 0,-3-2-2 15,0 2 0-15,0 0-35 0,-6-2-7 0,3-1-2 0,-3 1 0 16,-3-3-18-16,3-3 8 0,-3-3-8 0,0 1 0 16,-3-3 12-16,0 0-12 0,0-3 12 0,3-5-12 15,0 0 10-15,0 0-10 0,0 0 8 0,-6 0-8 16,0 0 37-16,3-2 3 0,6-6 0 0,0-3 0 15,-3-2-18-15,0-3-3 0,3-3-1 0,3-2 0 16,0-5-18-16,6-1 0 0,-3 3 8 0,3 3-8 16,-3 3 0-16,6 2 8 0,-1 3-8 0,-2 2 0 15,0 1 8-15,0 7-8 0,0 0 0 0,0 3 0 16,0 3 0-16,0 0 0 0,0 2 0 0,0 3 0 16,-1 0 0-16,1 5 0 0,0-2 8 0,0-1-8 0,0 3 0 15,0 3 0-15,-3-3 0 0,0 3 0 0,0 3 0 16,-3-1 0-16,-3 1-11 0,3 2 11 15,-3 0-190-15,-3 3-31 0,0-3-7 16,-3 6-680-16</inkml:trace>
  <inkml:trace contextRef="#ctx0" brushRef="#br0" timeOffset="48077.2757">6422 6482 1756 0,'3'-5'39'0,"0"0"8"0,3 2 1 0,3 0 1 0,3-2-39 0,0 0-10 0,0 0 0 0,0-3 0 16,3 0 58-16,0-3 10 0,2 3 1 0,4-2 1 16,-3-4-31-16,0 4-7 0,3-3 0 0,0 2-1 15,-4 3-20-15,4-3-11 0,-6-2 12 0,0 0-12 16,-6 0 10-16,0 2-10 0,0 3 8 0,0 0-8 15,-3-5 16-15,-3 2-1 0,-3 1-1 0,0-1 0 16,0 3 14-16,-3 3 4 0,-3-3 0 0,0 3 0 16,0 0-14-16,3 2-2 0,-6 3-1 0,0 3 0 15,-3 2-7-15,-3 5-8 0,-3 1 11 0,4 5-11 16,-4 2 12-16,3 6-12 0,-3-3 12 0,3 6-12 0,3 2 22 16,0 0-2-16,3 0-1 0,3-2 0 15,3-1 0-15,3-5 0 0,3 0 0 0,3 1 0 0,3-1-11 16,3-8-8-16,3 0 12 0,3 0-12 0,3 1 0 0,5-6 0 15,1-3 0-15,3 0 0 0,-3 3-9 16,3-8-6-16,-4 0-1 0,4 0-736 16,-6-3-148-16</inkml:trace>
  <inkml:trace contextRef="#ctx0" brushRef="#br0" timeOffset="63188.1726">9354 6019 525 0,'0'0'23'0,"0"0"5"0,0 0-28 0,0 0 0 16,0 0 0-16,0 0 0 0,0-5 71 0,3 0 8 16,0-3 1-16,-3 2 1 0,0 6-7 0,-3-5-2 15,6 0 0-15,-3 0 0 0,0-1-11 0,0 1-2 16,0 0-1-16,3-1 0 0,-3 1-2 0,0 0 0 15,0 0 0-15,0-1 0 0,0 4-9 0,0-6-3 0,0 2 0 16,0 6 0-16,-6-2-15 0,3-4-3 0,0 1-1 0,-3 3 0 16,-6 2-3-16,6-3-1 0,0 0 0 0,-2 3 0 15,-4 0-5-15,3 0 0 0,0-2-1 0,-3 2 0 16,0 5-1-16,0-5 0 0,-3 3 0 0,3-1 0 16,0-2-3-16,-3 5-1 0,1-2 0 0,-1 2 0 15,3 3-10-15,-3-2 0 0,-3-1 9 0,0 3-9 16,0 0 19-16,0 2-1 0,1 4 0 0,-1-1 0 15,-6 3-18-15,0 2 0 0,9 1 0 0,-3-1 0 16,4 3 0-16,-4 3 0 0,3 0 0 0,3 0 0 16,0-3 0-16,3 5-16 0,3 1 5 0,0-1 1 15,3 1 10-15,3-1 0 0,0-2 0 0,3 0 0 0,-3-3 0 16,6 0 0-16,0-2 0 0,-3-3 0 0,-6-3 0 16,9-3 0-16,3 1 8 0,0-6-8 0,0 1 16 0,0-4 0 15,3-4-1-15,0-4 0 0,2 1-3 0,1-6 0 16,-3-4 0-16,3-1 0 0,0-5-12 0,0-1 9 15,0 4-9-15,0-6 8 0,-1 0 0 0,1-2-8 16,3 2 12-16,-6-5-4 0,3 0-8 0,-3 2 0 16,0-4 0-16,-3 4 8 0,3 1-8 0,-6 4 0 15,0 1 0-15,0 5 0 0,-1 6 0 0,-2-1 0 16,-6 6 0-16,6 2 8 0,-3 3-8 0,0 3 12 16,0 8-12-16,3-3 12 0,-3 5-12 0,0 3 0 15,0 2 0-15,0 3 8 0,0 0-8 0,3 3 8 16,-3 0-8-16,0 5 8 0,0 0-8 0,3 6 0 15,0-4 0-15,-3 6 0 16,6 3-78-16,-3-3-21 0,0 0-4 0,0 0-770 0</inkml:trace>
  <inkml:trace contextRef="#ctx0" brushRef="#br0" timeOffset="63637.9495">9545 6107 1134 0,'0'-22'50'0,"3"14"10"15,3 1-48-15,-3-4-12 0,0 0 0 0,0 1 0 16,3-1 97-16,-1 1 17 0,1-1 3 0,0 0 1 16,0 4-43-16,0-1-9 0,3 2-2 0,-3 4 0 0,-6 2-30 0,12 2-6 15,-3 4-2-15,-3 2 0 0,3-1-16 0,0 7-10 16,0 2 12-16,0 2-12 0,0 3 18 0,-3 0-3 16,2 3-1-16,-2 3 0 0,-3-3 10 0,3 2 1 15,-3 0 1-15,-3 1 0 0,0-1-7 16,0 1-2-16,3-3 0 0,-3-3 0 0,0 0 4 0,0 0 1 15,0-2 0-15,0-3 0 0,3-3 3 0,-3-3 1 16,0-2 0-16,0-2 0 0,0-6-17 0,0 0-9 16,0 0 10-16,0 0-10 0,0 0 36 0,3-8 0 15,0-3 1-15,0-2 0 0,0-8-17 0,0-1-3 16,6-1-1-16,0-4 0 0,0-2-16 0,3-5 8 16,3-3-8-16,3 0 0 0,2-6 10 0,1 1-10 15,0 5 8-15,3-3-8 0,3 3 0 0,3 3 0 16,-4 5 0-16,1 5 0 0,-3 3 0 0,-3 7 0 15,-3 7-14-15,-4 1 5 0,1 6 9 0,-3 3 0 16,0 7 0-16,-3 4-8 0,0 4 8 0,-6 3 0 0,0 6 0 16,3 2 0-16,-6 3 0 0,0-1 16 15,0-1-4-15,3-1-1 0,-3 2-1 0,6-1 0 0,-6-1 0 16,3 0 0-16,0 0-10 0,0 3 10 0,0-3-10 0,3 2 10 16,-3 6-19-16,3-2-4 0,0-3-1 0,-3-1-740 15,3-4-148-15</inkml:trace>
  <inkml:trace contextRef="#ctx0" brushRef="#br0" timeOffset="74336.9257">12420 5625 673 0,'0'0'29'0,"0"0"7"0,0-5-28 0,3-3-8 0,-3 0 0 0,0 0 0 16,0 0 56-16,0 0 11 0,0 0 1 0,3-2 1 16,-3 4-5-16,3-2 0 0,0 0-1 0,-3 0 0 0,3 1-23 0,-3-1-5 15,0 2-1-15,0 1 0 0,3 0 3 16,-3-1 1-16,0-2 0 0,3 6 0 0,-3 2-6 0,0 0-2 16,0 0 0-16,0 0 0 0,0 0-6 15,0 0-2-15,0 0 0 0,0-5 0 0,0-1-8 0,0 6-2 16,0 0 0-16,0 0 0 0,0 0-12 0,0 0 9 15,0 0-9-15,0 0 8 0,0 8 6 0,0 0 1 16,0 3 0-16,0 2 0 0,0 3 14 0,-3 0 3 16,3 5 1-16,-3 3 0 0,3 2 19 0,-3 3 3 15,3 0 1-15,-3 6 0 0,0 7-16 0,0-2-4 16,0-1 0-16,-3 4 0 0,0 4 4 0,0-2 0 16,0-2 0-16,3-4 0 0,-6-2-8 0,6 0-2 15,0-5 0-15,0 3 0 0,0-4 0 0,-3 1 0 16,4-8 0-16,-1 0 0 0,0 0-21 0,0-3-9 15,0 0 8-15,0-3-8 0,3-2 10 0,-3-2-10 0,0-1 12 16,0-3-12-16,3 1 0 0,-3-3 0 16,3-8 0-16,0 0 0 15,0 0-160-15,0 0-38 0</inkml:trace>
  <inkml:trace contextRef="#ctx0" brushRef="#br0" timeOffset="74911.4161">12667 5625 1098 0,'0'0'48'0,"0"-5"11"0,3-1-47 0,-3 1-12 15,0 5 0-15,3-8 0 0,-3 3 71 0,0 5 12 16,0 0 2-16,0 0 1 0,0 0-14 0,0 0-4 15,0 0 0-15,0 0 0 0,0 0-24 0,0 0-4 16,0 0-2-16,0 0 0 0,9 5-10 0,-3 1-1 16,0 1-1-16,0 4 0 0,0 0 11 0,3 5 3 15,-6-1 0-15,6 1 0 0,0 5-4 0,-3 1 0 16,-1-1 0-16,1 3 0 0,0 5 4 0,0 0 0 16,0-3 0-16,0 9 0 0,-3-4-16 0,3 1-4 15,0 0 0-15,0 2 0 0,-3-2 16 0,3 2 4 16,-3-4 0-16,0 1 0 0,0-2-22 0,0 0-4 15,-3 1-1-15,3-4 0 0,-3 1 8 0,0-4 2 16,3 1 0-16,0 0 0 0,-3 0-3 0,3 0 0 16,3-3 0-16,-6-3 0 0,3 1-9 0,3-1-3 0,-3-4 0 15,3-4 0-15,-3 1-8 0,0-3 8 0,-3-8-8 16,6 5 8-16,-6-5-8 0,0 0 12 0,0 0-12 0,6 3 12 16,-1-3 4-16,1-3 0 0,0-2 1 0,0-1 0 15,0-2 3-15,0-5 0 0,-3 0 0 0,3-3 0 16,0-2-9-16,0-6-2 0,3-3 0 0,0-2 0 15,-3 0-9-15,6-3 12 0,0-5-12 0,3-2 12 16,-1-1-12-16,4-2 0 0,0-6 0 0,3 0 0 16,-6 3 0-16,0 0 0 0,6 0 0 0,-1 0 0 15,1 6 0-15,0-1 0 0,-3 3 8 0,3 3-8 16,-3 4 0-16,-3 1 0 0,-1 3 0 0,1 5 0 16,-6 2 0-16,-3 6 0 0,0 0 0 0,0 5 0 0,-3 3 0 15,-3 5-12-15,0 0 4 0,0 0 8 16,-9 7-255-16,0 4-43 0</inkml:trace>
  <inkml:trace contextRef="#ctx0" brushRef="#br0" timeOffset="75362.6984">13501 5514 691 0,'0'-11'61'0,"3"-5"-49"0,0-2-12 0,2-1 0 16,1-2 92-16,0-3 15 0,0 3 3 0,3-3 1 15,-3 1-25-15,0 1-5 0,0 4-1 0,0 2 0 16,0-2-12-16,3 4-4 0,-6 6 0 0,6 0 0 15,-3 3 0-15,-3 0-1 0,-3 5 0 0,0 0 0 16,0 0-8-16,0 0-2 0,6 8 0 0,0 5 0 16,-3 6-36-16,0 2-7 0,0 3-2 0,-3 7 0 15,0 1 45-15,0 5 9 0,0 0 2 0,0 5 0 16,0 1-2-16,-3-1 0 0,-3 0 0 0,3 6 0 16,0-3-3-16,-3 0-1 0,0-3 0 0,0 6 0 0,-3-6-24 0,3 1-5 15,0 2-1-15,3-3 0 0,-3 3 2 0,0-8 0 16,3 3 0-16,0-3 0 0,0 5-11 0,-3 0-3 15,3-2 0-15,0-3 0 0,0 0-16 0,0-2 10 16,0-4-10-16,0-7 8 0,0-3-8 0,0-2 0 16,3-6 0-16,-3-2 8 15,3-3-44-15,0-8-10 0,0 0-2 0,0 0 0 16,0 0-165-16,6-8-34 0</inkml:trace>
  <inkml:trace contextRef="#ctx0" brushRef="#br0" timeOffset="76195.8592">14370 5638 979 0,'0'-5'87'0,"0"0"-70"0,0-3-17 0,0 0 0 16,0 0 61-16,0 0 9 0,3 0 2 0,-3 3 0 16,0-6 21-16,3 3 5 0,-3 0 1 0,3 6 0 15,-3 2-36-15,0 0-7 0,0 0-2 0,0 0 0 16,0 0-22-16,0 0-5 0,0 0-1 0,3 5 0 16,3 3-6-16,-3 0 0 0,5 2-1 0,1 1 0 0,0 2 7 15,0-2 2-15,3 2 0 0,3 0 0 0,3 0 7 16,3 1 1-16,-3-1 1 0,5 0 0 0,-2 6 3 15,3-1 0-15,-3 1 0 0,0 2 0 0,0 0-23 16,-1 0-4-16,-2 0-1 0,0 3 0 0,-3 3 24 16,0 2 4-16,0-3 0 0,0 3 1 0,-3-2-10 0,-1-1-3 15,1 1 0-15,-3-4 0 0,3 4-9 0,-3-6-3 16,0 3 0-16,0-3 0 0,0-2-8 0,-3-4-8 16,3-1 9-16,0-1-9 0,-3-2 13 0,0-1-3 15,3-5-1-15,-3 3 0 0,0-2-9 0,-1-4 10 16,-5-2-10-16,6 0 10 0,0 0-10 0,0 0-14 15,0 0 3-15,-3-5 1 16,0 2-164-16,0-7-33 0,-3-1-6 0,0 1-2 0</inkml:trace>
  <inkml:trace contextRef="#ctx0" brushRef="#br0" timeOffset="76548.4914">14914 5469 1494 0,'6'-5'32'0,"-3"-3"8"0,3 0 0 0,0-3 3 15,-3 3-35-15,3 0-8 0,3 0 0 0,-6 0 0 16,0 3 47-16,0 0 7 0,-3 0 2 0,0 5 0 16,0 0-16-16,0 0-4 0,0 0 0 0,0 0 0 15,-3 5-6-15,-3 0-2 0,0 0 0 0,0 6 0 0,-3-3 10 16,0 5 2-16,0 0 0 0,-2 3 0 0,-4 3 8 0,0 5 3 15,3-1 0-15,-3 7 0 0,-3-4 11 0,3 3 2 16,-3 0 1-16,1 6 0 0,2-4-26 0,-3-2-6 16,3 1-1-16,-3 4 0 0,0-8 10 15,0 4 2-15,3-1 0 0,-2 2 0 0,-1-4-26 0,3-1-5 16,0-2-1-16,0 3 0 0,-3-6-12 0,3 0 0 16,0 0 0-16,-2-2 0 0,2-1 0 0,0 1 9 15,0-1-9-15,-3 3 8 16,3-2-124-16,0-1-26 0,0 1-5 0,4-1-599 15,5-4-120-15</inkml:trace>
  <inkml:trace contextRef="#ctx0" brushRef="#br0" timeOffset="76914.6024">15423 5318 1674 0,'0'-16'36'0,"3"-5"8"0,0 0 2 0,0 0 2 0,3 5-39 0,-3 0-9 0,0 5 0 0,3 1 0 0,-3 2 48 15,0 0 8-15,3 3 2 0,-6 5 0 16,0 0 0-16,0 0 0 0,6 5 0 0,0 8 0 15,3 0-25-15,-3 3-5 0,0 8 0 0,0 3-1 0,0 2-3 16,-3 5-1-16,0 6 0 0,-3 2 0 0,0 3 14 0,0 0 3 16,-6 5 1-16,3-2 0 0,-3 0 19 0,0-3 3 15,-3 0 1-15,0 5 0 0,0-5-52 16,0 0-12-16,0-3 0 0,3 0 0 0,3-2 34 0,-3 0 4 16,0-3 1-16,-3-3 0 0,1-5-31 0,-1 0-8 15,3-2 0-15,0-1 0 16,-3-4-93-16,3-1-20 0,3-5-4 15,0-6-639-15,0 1-127 0</inkml:trace>
  <inkml:trace contextRef="#ctx0" brushRef="#br0" timeOffset="77365.6624">15828 5292 1497 0,'-3'-8'133'0,"3"0"-106"0,6-3-27 0,0 6 0 16,-3 0 89-16,-3 5 13 0,0 0 2 0,6 2 1 16,0 4-66-16,0-1-14 0,3 5-2 0,0 4-1 15,0 2-22-15,-3 7 0 0,0 1 0 0,3 8 8 16,-3 0 44-16,0 5 10 0,-1 2 2 0,1 6 0 16,-3-2-12-16,0-1-3 0,0 0 0 0,0 3 0 15,0-5-27-15,-3 0-6 0,0-6 0 0,0 3-1 16,3-5 45-16,-3 0 8 0,0-6 3 0,3 1 0 0,-3-1-31 15,3-5-7-15,0-2-1 0,-3-1 0 0,-3-2-16 16,3-5-3-16,0-1-1 0,0-2 0 0,0 0-12 0,3-3 0 16,-3-5 0-16,0 0 0 0,0 0 28 0,0 0 4 15,6 0 0-15,3-2 0 0,3-1-13 0,-3-5-3 16,0-2 0-16,3-1 0 0,-3-5 24 0,3 0 4 16,3-5 0-16,-4 0 1 0,4-5-33 0,-3 4-12 15,3-1 0-15,3-4 9 0,3 1-1 0,0-6 0 16,2-3 0-16,1 1 0 0,0-3-8 0,6-11 0 15,-3 1-12-15,-1-1 12 0,-2 6-24 0,-6 2 2 16,0-2 1-16,-3 2 0 0,-3 3 21 0,0 3 15 16,-3 2-3-16,-1 5 0 15,-2 6-72-15,-3 5-16 0,0 3-2 0,0 5-1 16,-3 8-161-16,0 0-32 0,0 14-6 0,0 1-2 0</inkml:trace>
  <inkml:trace contextRef="#ctx0" brushRef="#br0" timeOffset="77811.5259">16861 5054 1209 0,'0'-11'108'0,"0"-5"-87"16,3 0-21-16,3 0 0 0,3 3 31 0,-6-3 1 16,3 6 1-16,0-1 0 0,0 3 63 0,-3 0 12 15,-3 8 2-15,0 0 1 0,0 0-56 0,0 0-11 16,6 8-3-16,-6 3 0 0,0 5-14 0,0 7-3 15,3 4-1-15,0 7 0 0,-6 6 33 0,3 5 6 16,-3 3 2-16,3 2 0 0,0 3 0 0,-3-3 0 16,-3 3 0-16,6 2 0 0,0-4 0 0,-3-1 0 15,-3-2 0-15,3-1 0 0,6-4-8 0,-6-4 0 16,0 1-1-16,-3-3 0 0,-3-3-22 0,3-2-4 16,6-3-1-16,-9 0 0 0,-3 0-11 0,3-2-2 15,6-6-1-15,0 3 0 0,-3-6-14 0,3 1 11 16,-5-6-11-16,2 3 10 15,3-5-38-15,0-1-8 0,0-2-2 0,0 0 0 16,0 0-143-16,-3-3-29 0,-15 3-6 0,0-5 0 0</inkml:trace>
  <inkml:trace contextRef="#ctx0" brushRef="#br0" timeOffset="80533.3543">18352 5358 806 0,'0'0'36'0,"3"0"7"0,9-3-35 0,-3 1-8 16,-6-1 0-16,0 0 0 0,-3 3 89 0,0 0 16 16,0 0 3-16,0-5 1 0,3-3-23 0,-6 3-5 15,3 5-1-15,0-3 0 0,0-2-10 0,0-1-2 16,0 6-1-16,3-7 0 0,0 1-54 0,0-2-13 15,-3 3 0-15,6-3 0 0,-3 3 54 0,3-3 8 16,0 0 2-16,-3 0 0 0,3 0-64 0,0 0 0 16,0 3-14-16,3-6 2 0,-3 1 24 0,0 2 5 15,2-3 1-15,1 3 0 0,-3 0-3 0,3 0-1 16,0 0 0-16,-3 3 0 0,3 2-6 0,-3-2 0 16,3 3-8-16,-3 2 12 0,6 2-12 0,-3-2 0 15,-3 5 0-15,3 1 0 0,0 4 0 0,0 1 0 16,-4 5 0-16,1 8 0 15,3-1-24-15,-3 4-2 0,0 7 0 0,-6-2 0 16,-3 2 26-16,3 1 0 0,3-3 0 0,0 2 0 0,0-2 0 16,-3-3 0-16,-3 0 0 0,3-3 0 0,-3-2 24 0,3-5 11 0,-3-3 1 0,0-1 1 15,0-4-21-15,0-3-5 0,-3 0-1 0,6-8 0 16,0 0 18-16,0 0 4 0,0 0 1 16,-6-5 0-16,-2 2-7 0,2-5-2 0,0 0 0 0,0-2 0 15,3-6 15-15,-3-3 2 0,3-2 1 0,0-3 0 16,3 0-27-16,3-7-6 0,3-4-1 0,-3-5 0 15,3 3-8-15,3-2 0 0,0-1 0 0,5 0 0 16,1 3-8-16,3 3-1 0,0 2 0 0,-3 6 0 16,3 5 9-16,0 5 0 0,-4 0 0 0,1 8-8 15,-3 3 8-15,3 2 0 0,-3 3-9 0,0 3 9 16,0 5 0-16,0-1 0 0,3 4 0 0,0 5 0 16,-4 0 0-16,4 2 0 0,-3 1-9 0,6 2 9 0,-3 0-13 0,-3 0 4 15,0 1 1-15,3 1 0 0,-3 1 8 0,-1 0 0 16,-2 2 0-16,-3-2 0 0,0 0 0 0,-3-3 14 15,3-2-3-15,-6 2-1 0,0-3-1 0,0 1 0 16,-3-3 0-16,0 2 0 0,0-4-9 0,-3-1 0 16,0 0 0-16,0-2 0 0,1-1 8 0,-1-5 0 15,0 1 0-15,3-1 0 0,-3-2-8 0,6-3 0 16,-6-3 0-16,3-2 0 0,0-1 0 0,0-1 8 16,0-4-8-16,0-5 8 0,3-2 0 0,0-1 0 15,0-2 0-15,3-3 0 0,6-2-8 0,0 2 8 16,0-3-8-16,3-2 8 0,-1 3-8 0,7-1 0 15,-3 3 0-15,3-2 0 0,3 2 0 0,-3 3 0 16,3 5 0-16,-1 0 0 0,1 0 12 0,-3 6 9 0,0 2 3 16,-3 3 0-1,0 2-41-15,0 3-8 0,-4 0-2 0,1 8 0 0,-3-3 27 0,3 6-8 16,-6-1 8-16,3 1 0 0,-3 2 0 0,-3 0 0 0,3 6 0 0,-3-3 0 16,0-3 0-16,0 6 0 0,3 2 0 0,0-3 0 15,0 3-17-15,3 1 1 0,0 1 1 0,0 1-730 16,2-3-147-16</inkml:trace>
  <inkml:trace contextRef="#ctx0" brushRef="#br0" timeOffset="80994.6552">20055 5305 1440 0,'18'-16'128'0,"-12"8"-103"15,-3-2-25-15,-3 2 0 0,6 0 69 0,-3 2 9 16,0-2 2-16,0 3 0 0,-3 0-51 0,3-3-9 16,0 0-3-16,-3 0 0 0,0 0 5 0,0 0 1 15,0 0 0-15,0 3 0 0,-3-3-7 0,3 3-2 16,-3-3 0-16,3 2 0 0,-3 1 1 0,3 5 0 16,-6-2 0-16,0 2 0 0,0-3-1 0,-3 6 0 15,-3-3 0-15,-3 5 0 0,-6 0 7 0,3 6 2 16,-2 2 0-16,-4 3 0 0,0 0-2 0,0 5 0 15,-3 0 0-15,4 3 0 0,-1 0-21 0,6-1 0 16,0 1 0-16,3 3 8 0,0-3 7 0,6-6 1 0,3-2 1 16,0 0 0-16,3-3-27 0,0 3-6 0,3-6 0 15,6 1-1-15,-3-6 17 0,0-5 0 0,3 0 0 0,3 0 0 16,6-2 0-16,0-4 0 0,3 1 0 0,3-5 0 16,0-6 48-16,-1 0 12 0,1-3 4 0,0-2 0 15,-3 0-64-15,0 0-24 0,0 0 0 0,-1-1 1 16,1 4 37-16,-3 2 7 0,-3 0 2 0,0 6 0 15,-3-4 9-15,-3 6 3 0,-3 3 0 0,-3 5 0 16,0 0-5-16,0 0-1 0,0 0 0 0,0 0 0 16,0 8-29-16,0 3 0 0,3 2 0 0,0 0 0 15,-3 8 0-15,3-2 0 0,0 2 0 0,3 3 0 16,-3 2-97-16,3-5-26 16,-3 3-5-16,3-3-920 0</inkml:trace>
  <inkml:trace contextRef="#ctx0" brushRef="#br0" timeOffset="81244.8355">20490 5035 1728 0,'0'0'38'0,"3"-3"8"0,5-2 2 0,1 0 0 0,3 0-39 0,6-3-9 16,-3 0 0-16,3-3 0 0,3 3 53 0,6-2 9 15,-1-1 2-15,10 0 0 0,0 3 0 0,5 0 0 0,1 1 0 0,0-1 0 16,2 0-52-16,1 0-12 0,3-3 0 0,-1 3 0 16,-5 3 0-16,0-3 0 15,-1 0 0-15,-2 3 0 0,-3 2 0 0,-7 0 0 0,1-2 0 16,0 0 0 0,-3 0-71-16,-3-1-17 0,-4 1-3 0</inkml:trace>
  <inkml:trace contextRef="#ctx0" brushRef="#br0" timeOffset="81507.0427">21135 4194 1958 0,'3'-8'43'0,"3"2"9"0,-6 1 1 0,0 5 3 0,0 0-45 0,0 0-11 15,0 0 0-15,0 11 0 0,0-1 53 0,3 6 9 16,-3 3 2-16,0 2 0 0,0 5-8 0,-3 3-2 15,0 1 0-15,0 1 0 0,-3 4-35 0,1 4-7 16,2 4-2-16,-6 4 0 0,0-2 43 0,3 0 9 16,0 3 2-16,0 0 0 0,-3-3-52 15,3-1-12-15,3 1 0 0,0 6 0 0,0-4-11 0,3 1-5 16,-3-6 0-16,3 3-1 16,0 0-24-16,-3-5-5 0,0-3-1 0,-3-3-692 15,0-4-138-15</inkml:trace>
  <inkml:trace contextRef="#ctx0" brushRef="#br0" timeOffset="81834.8113">21374 5101 1728 0,'9'0'38'0,"-1"0"8"0,4 0 2 0,-3 5 0 0,3 1-39 0,0 2-9 0,-6 2 0 0,3-2 0 16,0 5 104-16,-3 1 20 0,0-1 3 0,-3 5 1 15,3-2-72-15,-3 3-13 0,3-1-3 0,-6 1-1 16,3 2-12-16,0-2-3 0,3-1 0 0,0 1 0 16,-4-1-24-16,1-2 0 0,3-3 8 0,0 0-8 15,0 1 53-15,-3-6 9 0,3 0 2 0,-3-3 0 16,3 0-52-16,-3-2-12 0,-3-3 0 0,0 0 0 16,6-3 8-16,0-5 0 0,0 6-8 0,-3-6 12 15,0-6 13-15,6 1 3 0,0-5 0 0,0 2 0 16,-3-5 0-16,3 2 1 0,3-2 0 0,2 0 0 0,4 0-29 15,3-1 0-15,-3-1 0 0,3 1 0 0,0 4 0 0,0-3 0 16,-4 2 0-16,4 3 0 16,3 3-148-16,-3 0-35 0,9 2-7 15,-4 1-898-15</inkml:trace>
  <inkml:trace contextRef="#ctx0" brushRef="#br0" timeOffset="82019.9053">22293 4966 2008 0,'0'8'44'0,"0"0"10"0,-3 5 2 0,-3 3 0 0,3 3-45 0,-6 2-11 15,9 3 0-15,-5-3 0 0,-1 0 71 0,3 0 12 0,6 3 2 0,-3-3 1 16,0 0-46-16,0 1-10 0,3-1-2 0,3 0 0 16,-4-3-28-16,4-2 0 0,-3 0 0 0,0-3-711 15,3-2-148-15</inkml:trace>
  <inkml:trace contextRef="#ctx0" brushRef="#br0">22749 4831 2408 0,'0'-10'53'0,"0"-4"11"0,0 4 3 0,6-1 0 0,-3 3-54 0,-3 3-13 16,0 0 0-16,0 5 0 15,0 0-97-15,0 0-23 0,0 0-4 0</inkml:trace>
  <inkml:trace contextRef="#ctx0" brushRef="#br0" timeOffset="82482.798">23014 4815 1915 0,'9'-15'84'0,"0"9"19"0,2-2-83 0,4 6-20 0,0-4 0 0,3 6 0 15,0 0 65-15,3 0 9 0,0 6 2 0,-4 2 0 16,-2 2-35-16,12 6-6 0,-3 3-2 0,-3 4 0 16,0 1-1-16,-4 5 0 0,-5 0 0 0,6 6 0 15,-6-3-1-15,6-1-1 0,-3 4 0 0,-6-1 0 16,6-2-10-16,-6 0-3 0,3-3 0 0,-1 0 0 15,-8-5-1-15,6-1 0 0,3-1 0 0,-3-1 0 16,0-3-16-16,3-4-17 0,-3-1 3 0,3 0 1 16,-3 0-31-1,3-5-5-15,-6-3-2 0,-3 1 0 0,-3-6-147 16,9 2-30-16,-1-2-5 0,-2-2-2 0</inkml:trace>
  <inkml:trace contextRef="#ctx0" brushRef="#br0" timeOffset="82769.2181">23740 4765 1681 0,'-9'-10'36'0,"9"10"8"0,0-6 2 0,0 1 2 0,0 5-38 0,0 0-10 16,-3-3 0-16,-3 3 0 0,-6 0 64 0,3 3 10 16,-3 2 2-16,-11 6 1 0,-4 2-10 0,-3 0-3 15,6 6 0-15,-9 2 0 0,7 3 0 0,-1 0-1 16,0 2 0-16,-3 6 0 0,3-3-12 0,-2 5-3 15,5-2 0-15,-3 0 0 0,-3 0-24 0,1-1-6 16,-1-2-1-16,0 3 0 0,-3-5-17 0,10-1 0 16,-4 1 0-16,-3-1 0 0,6-5 0 0,-3 3 0 0,7-3 0 15,-1 3 0-15,3-5 55 0,-3-1 7 0,0 1 2 16,6-4 0 0,-3 1-103-16,1-2-20 0,-4-1-4 0,6-3-752 0,0 4-150 0</inkml:trace>
  <inkml:trace contextRef="#ctx0" brushRef="#br0" timeOffset="87793.7625">3922 8739 633 0,'0'0'56'0,"3"-8"-44"16,-3-2-12-16,3 2 0 0,0 2 68 0,-3-1 12 16,3-1 3-16,-3 2 0 0,3-2-14 0,0 0-2 15,0 3-1-15,-3-3 0 0,3 3-16 0,0 0-3 16,3-3-1-16,-3 5 0 0,-3 3-31 0,0 0-7 15,0 0 0-15,0 0-8 0,0 0 16 0,6-5-4 16,-6 2-1-16,0 3 0 0,0 0 28 0,0 0 5 16,0 0 2-16,3-3 0 0,0 1-11 0,-3 2-3 15,0 0 0-15,0-6 0 0,-3 4 0 0,3 2 0 16,0 0 0-16,0 0 0 0,-3-3-17 0,3 3-4 0,0 0-1 0,0 0 0 16,0 0-10-16,0 0 0 0,-3 8 0 0,0 8 0 15,0 3 8-15,-3 7-8 0,-3 6 8 0,-3 10-8 16,3 3 24-16,-6 8 0 0,3 8 0 0,0 0 0 15,-3 2 12-15,1-2 3 0,2 0 0 0,-3-6 0 16,3 4-8-16,3-9-2 0,-3-2 0 0,3-1 0 16,0-2-3-16,0-5-1 0,0 0 0 0,0-3 0 15,3-3-5-15,-3-2 0 0,1-1-1 0,2-4 0 16,0-1-10-16,0 1-1 0,0-9-8 0,-3-2 12 16,6 0-12-16,-3-3 11 0,3 1-11 0,-3-6 10 15,3 2-10-15,0-2 0 0,3-5 0 0,-3 2 0 0,0 0 8 16,0-2-8-16,3-3 0 0,0 0 8 0,0 5-8 15,0-5 0-15,0 0 9 0,0 0-9 0,0 0 11 0,0 0-3 16,-6-2 0-16,6 2 0 0,0 0-8 0,0-6 12 16,0 1-12-16,-6-3 12 0,3 0-4 0,3 0-8 15,-3-2 12-15,3-1-4 0,0 0-8 0,0 1 0 16,0-3 0-16,0-1 0 0,3-2 0 0,0 1 8 16,3-7 0-16,-3 1 0 0,3-3-8 0,0-5-11 15,3 0 3-15,0-2 0 0,0-4 8 0,3 1 0 16,0-6 0-16,-3 3 0 0,2-3 0 0,1-2 0 15,3-3 0-15,0-3 0 0,-3-5 0 0,3 1 0 16,3-4 0-16,-3 0 0 0,0-2 0 0,2 5 12 16,1 0-4-16,-6 0 0 0,6-2-8 0,-6 2 0 0,0 0 0 0,0 3 8 15,3 0-8-15,-1 7-13 0,1 1 3 0,-3 5 1 16,3 0 0-16,0 0 0 16,-3 2 0-16,6 1 0 0,-6 2 9 0,6 3 0 0,-7 0-9 15,4 3 9-15,-6 2-8 0,3 0 8 0,-3 3-10 0,0 2 10 16,0 1-8-16,0 2 8 0,0 3 0 0,-3-1-9 15,0 4 9-15,0 2 0 0,-3-3-9 0,3 3 9 16,-3 0 0-16,3 0 0 0,-3 0 0 0,0 6 0 16,-3 2-9-16,0 0 9 0,0-5 0 0,0 5 0 15,0 0 0-15,0 0-8 0,0 0 8 0,0 0 0 16,0 0-9-16,0 0 9 0,0 0-13 0,0 0 5 16,0 0 8-16,0 0 0 0,0 0 0 0,5 5 0 15,1 0 0-15,-3 0 0 0,-3-5 0 0,3 6 0 16,0 2 0-16,0-3-8 0,-3-5 8 0,6 5 0 0,-3 3 0 15,0 0 0-15,0-3 0 0,0 3 0 0,-3 3 0 16,3-3 0-16,0 5 0 0,0 0 0 0,0 1 0 0,3 4 0 16,-3 1 0-16,0 7 0 0,0 3 0 0,0 3 0 15,0 5 0-15,0-3 0 0,-3 3 8 0,3 6 0 16,-3 4 0-16,3 1 0 0,0 0 9 0,-3-1 3 16,3 1 0-16,-3-1 0 0,0 1 3 0,0 0 1 15,0-1 0-15,0 1 0 0,-3 0 2 0,0-1 1 16,0 1 0-16,3 2 0 0,-3-5-9 0,0 0-2 15,0 0 0-15,3-3 0 0,0-2-3 0,0-3-1 16,0-2 0-16,0-4 0 0,0 1 0 0,0-6-1 16,3 1 0-16,-3-1 0 0,0-2-3 0,0-3-8 15,0-2 12-15,0-3-4 0,0 0-8 0,0 0 0 0,3-3 0 16,-3 0 0-16,0-2 8 0,0-1-8 0,3 1 12 16,-3-3-4-16,0 0-8 0,0-3 0 0,0 0 0 15,0 0 0 1,0 3-32-16,0-8 0 0,0 0 1 0,0 0 0 15,-6 0-145-15,3 0-28 0,-6-5-7 0,3 0-780 0</inkml:trace>
  <inkml:trace contextRef="#ctx0" brushRef="#br0" timeOffset="88171.4994">3803 9250 172 0,'0'0'8'0,"3"-5"1"0,0-1-9 0,0-2 0 16,0 3 0-16,0-3 0 0,-3 3 132 0,3-3 24 15,-3 3 4-15,0-6 2 0,0 6-55 0,0-3-11 16,0 0-3-16,0 3 0 0,0-6-24 0,3 6-5 16,-3-1 0-16,3 1-1 0,0 0 5 0,0 2 0 15,0-2 1-15,3-3 0 0,0 5-29 0,3-2-7 16,2 0-1-16,4 2 0 0,0 0 7 0,6 1 1 16,3-1 0-16,3 0 0 0,5 3-6 0,7 0-1 0,-3 3 0 15,2 2 0-15,1 3-17 0,0 0-4 0,0 0-1 16,-1 3-594-16,1 2-118 15</inkml:trace>
  <inkml:trace contextRef="#ctx0" brushRef="#br0" timeOffset="88973.4917">5434 8795 709 0,'-12'-3'31'0,"9"3"7"0,0 0-30 0,0 0-8 16,-3-3 0-16,0 3 0 0,0 0 89 0,0-2 17 15,0-1 3-15,1 3 1 0,-1-2-37 0,3-1-7 16,3 3-2-16,0 0 0 0,0 0-17 0,0 0-4 15,0 0-1-15,0 0 0 0,3-3-10 0,3-2-1 16,-1 2-1-16,1 1 0 0,0-4 20 0,0 4 4 16,6-1 1-16,0 0 0 0,0 3-18 0,6-2-3 15,0-1-1-15,3 3 0 0,-4-5 12 0,7 2 3 16,0 1 0-16,0-1 0 0,3 0-9 0,-1 1-2 16,1-1 0-16,3 0 0 0,-3 1-15 0,0 2-3 0,-1 0-1 15,1 0 0-15,0 0-6 0,3 2-2 16,-6 1 0-16,-1 2 0 0,1-2-10 0,0 2 0 0,-3-5 9 15,-3 5-9-15,-3-2 0 0,-1 0 8 0,1-1-8 16,-3 1 0-16,-3 0 0 0,0-3 0 0,0 0 0 0,-3 2 0 31,-6-2-23-31,0 0-9 0,0 6-1 0,0 2-639 0,-3 0-127 0</inkml:trace>
  <inkml:trace contextRef="#ctx0" brushRef="#br0" timeOffset="89198.2686">5634 8996 1440 0,'-12'-3'128'0,"12"3"-103"0,0 0-25 0,0 0 0 0,-3-2 30 0,3 2 1 16,0 0 0-16,0 0 0 0,0 0 17 0,0 0 4 16,0 5 1-16,0-5 0 0,3 8-13 0,3-3-2 15,0 3-1-15,-1 0 0 0,4-5-19 0,3 2-4 16,3-5-1-16,3 0 0 0,3 3-4 0,6-3-1 15,-1 0 0-15,4-3 0 0,0 3-8 0,6-3-16 16,-1 1 4-16,-2-4-560 16,0 4-112-16</inkml:trace>
  <inkml:trace contextRef="#ctx0" brushRef="#br0" timeOffset="89731.6495">7155 8054 921 0,'-3'-13'82'0,"3"5"-66"16,-3 0-16-16,3 0 0 0,-3 0 65 0,3 0 10 16,-3 3 1-16,0-1 1 0,0-2 6 0,0 1 1 15,-3 1 0-15,0 6 0 0,0-2-36 0,-3 2-6 16,3 2-2-16,-3 6 0 0,0 3-30 0,-3 5-10 16,-3 5 0-16,0 3 0 0,4 5 39 0,-4 5 1 15,0 3 0-15,-3 8 0 0,0 5 34 0,3 1 7 16,-3 2 2-16,0 5 0 0,4 5-3 0,2-2 0 0,3 5 0 15,0-5 0-15,3-3-28 0,0 1-7 0,3-1-1 16,0 0 0-16,3-5-21 0,3 0-5 0,0-3-1 16,3-5 0-16,3 3-17 0,0-3 8 0,3-6-8 0,2 4 0 31,-2-4-65-31,6 1-20 0,0 2-4 0,6-7-983 0</inkml:trace>
  <inkml:trace contextRef="#ctx0" brushRef="#br0" timeOffset="90630.6547">8077 8353 900 0,'0'-11'40'0,"-3"6"8"0,0 0-39 0,3-3-9 15,-3 0 0-15,6 0 0 0,0-3 108 0,-3 3 20 16,-3-2 4-16,3-1 1 0,3 1-39 0,-3-4-8 15,-6 1-2-15,3 3 0 0,6-1-33 0,-3 3-7 16,0-2-2-16,-6 2 0 0,0 0-24 0,-2 2-5 16,5 1-1-16,-6 5 0 0,-3-5 1 0,0 5 0 15,0 0 0-15,0 0 0 0,-6 5 11 0,0 3 1 16,-6 0 1-16,1 5 0 0,-7 6-10 0,0-1-1 16,-6 6-1-16,1 0 0 0,2 2 6 0,3 3 0 15,3 0 1-15,1 9 0 0,-1 4 15 0,6 3 4 16,3-3 0-16,3 3 0 0,-3 3-29 0,9-6-11 15,6 0 8-15,0-2-8 0,0-8 9 0,3 0-9 16,3-3 10-16,3-5-10 0,0-1 8 0,3-1-8 0,-3-1 0 16,3-8 9-16,3-2-9 0,-3-4 8 0,-3-4-8 15,6-6 8-15,3-2-8 0,3-5 0 16,5-6 0-16,4-3 0 0,3-2 8 0,0-5-8 0,-3-6 12 16,-1-3-4-16,1-2-8 0,0-5 0 0,-3-6 0 15,3 1 8-15,-1-6-8 0,-2 3 0 0,0-3 9 16,-3 5-9-16,0 3 0 0,-4 5 0 0,-5 3 0 0,-3 11 0 15,3 7 9-15,-6 6-9 0,-3 3 12 0,-3 10-12 16,0 0 31-16,0 0-1 0,0 13 0 0,-3 5 0 16,0 1-18-16,0 5-3 0,0 2-1 0,-3 3 0 15,6 3 0-15,0 5-8 0,-6 0 12 0,6 3-4 0,3 5-8 16,0 0 0-16,-3 2 0 0,3-2-11 16,3 0-127-16,3-2-26 0,0-1-4 0</inkml:trace>
  <inkml:trace contextRef="#ctx0" brushRef="#br0" timeOffset="90871.7191">8554 8747 1267 0,'-15'0'56'0,"6"0"12"0,0 0-55 0,0 0-13 0,0 0 0 0,-3 5 0 15,3-2 194-15,0 2 36 0,3 1 7 0,0-1 2 16,-3 3-140-16,6-3-28 0,0 6-6 0,0-1-1 16,6 1-24-16,0 0-6 0,-3-1-1 0,6 1 0 15,3 2-33-15,3-3 0 16,-3 1 0-16,6 2 0 16,-3-2-20-16,6-1-8 0,-6-2-2 0,5-2-1039 0</inkml:trace>
  <inkml:trace contextRef="#ctx0" brushRef="#br0" timeOffset="91022.7836">8530 8424 2271 0,'-24'-21'50'0,"12"11"10"0,3 2 3 0,3 0 1 0,-3 2-52 0,6-2-12 16,0 3 0-16,3 5 0 0,0 0 48 0,0 0 8 16,6 0 0-16,3 5 1 15,3 6-205-15,-3-3-42 0</inkml:trace>
  <inkml:trace contextRef="#ctx0" brushRef="#br0" timeOffset="91380.4118">8714 8821 633 0,'3'-5'56'0,"-3"0"-44"0,3-1-12 0,0-2 0 16,3-2 200-16,0 2 37 0,0-3 8 0,0 1 2 15,0-1-106-15,0 1-21 0,3 2-4 0,0 0 0 16,0 0-43-16,0 2-8 0,0 4-1 0,2 2-1 16,1 2-31-16,-3 1-5 0,0 2-2 0,3 3 0 15,-3 3 3-15,3 2 1 0,0 3 0 0,-3 0 0 16,0 2 13-16,0 4 2 0,-3-4 1 0,-3 6 0 15,-3-3 14-15,0 6 2 0,3-4 1 0,-6-1 0 16,-6 1-29-16,3 1-5 0,0-3-2 0,0 3 0 16,0-5-8-16,-3 2-2 0,-3-3 0 0,3 3 0 15,0-2-16-15,0-3 0 0,0 0 8 0,-3-3-8 16,3 0-139-16,-2 0-31 16,-4-5-6-16</inkml:trace>
  <inkml:trace contextRef="#ctx0" brushRef="#br0" timeOffset="91505.9026">8777 8432 2509 0,'-9'-21'111'0,"6"16"23"0,0 0-107 0,0-1-27 16,3 6 0-16,0 0 0 16,0 0-45-16,0 0-15 0,0 0-2 0,3 8-990 0</inkml:trace>
  <inkml:trace contextRef="#ctx0" brushRef="#br0" timeOffset="91930.4307">9432 7938 1094 0,'0'0'97'0,"6"-3"-77"16,2 0-20-16,1 3 0 0,0 3 138 0,3 5 24 16,0 5 5-16,3 6 1 0,-3 4-36 0,3 6-8 15,0 9 0-15,-3 1-1 0,0 6-3 0,-4 3 0 16,1 2 0-16,0 6 0 0,-6 2-12 0,0 3-4 16,-3 2 0-16,0 1 0 0,-3-3-66 0,0-1-14 15,-3-1-2-15,3-6-1 0,0-1-7 0,-6-1-2 16,-2-1 0-16,-1 3 0 15,-3-3-36-15,0-2-7 0,-3-3-1 0,-6-3-857 16,-3 0-171-16</inkml:trace>
  <inkml:trace contextRef="#ctx0" brushRef="#br0" timeOffset="94176.0097">4985 12015 57 0,'0'0'0'0,"0"0"0"15,3-6 0-15,-3 6 0 16,3-2 136-16,0-1 21 0,0-2 5 0,-3 0 1 0,0 5-73 0,5-6-14 15,-5 1-4-15,3 2 0 0,0-2 6 0,-3 0 1 16,3-3 0-16,0 3 0 0,3-1 21 0,-3-2 4 16,0 3 0-16,0-3 1 0,3 3-26 0,-3-1-6 15,3 1-1-15,-3 3 0 0,-3 2-38 0,3-6-8 16,0 1-2-16,-3 5 0 0,0 0 7 0,0 0 1 16,0 0 0-16,0 0 0 0,0-3 0 0,0 3 0 15,-3-5 0-15,-3 2 0 0,0 3 0 0,0 0 0 16,-6 0 0-16,3 0 0 0,-2 3-32 0,-4 0 0 15,0 2 0-15,-3-2 0 0,0 2 0 0,-3 3 0 16,3-3 0-16,-3 6 0 0,1-1 0 0,2 1 0 16,-3-1 0-16,6 1 0 0,-6 2 0 0,3 3 0 15,1 0 0-15,-4 0 0 0,3 2 0 0,-3 6 0 16,-3-3 0-16,0 6 0 0,-2 5 0 0,-4-1 0 16,0 4 0-16,0 4 0 0,3-2 0 0,1 6 0 15,2-3 0-15,3-1 0 0,0 1 0 0,6-3 0 16,6 0 0-16,-3 0 0 0,7-3 0 0,2-4 0 0,3-1 0 15,3-3 0-15,2-2 9 0,1 0-1 0,0-6 0 0,3 1 0 16,0-3-8-16,-3-6 0 0,3 3 0 0,3-5 0 16,6-2 0-16,0-4 0 0,0-4 0 0,2-4 0 15,4-2 0-15,3-5 0 0,3-3 0 0,0-7 12 16,2-1-12-16,1-5 8 0,6-3-8 0,-1 0 8 16,-2-5-8-16,3 0 0 0,-3 0 0 0,-1-3 0 15,-2 3 0-15,-3-2 0 0,0-1 0 0,-7-2 8 16,-2-1-8-16,-6-2 0 0,0 3 0 0,-6 0 0 15,-3-3 0-15,-3 5 0 0,-3 0-9 0,0 3 9 16,-3 3 0-16,0 5 0 0,-3 0 0 0,0 2 0 0,0 6 0 16,3 5 0-16,-3 5 0 0,0 4 0 0,0 1 11 15,3 6 9-15,0 6 1 0,3 7 1 0,-3 8-10 16,3 3-3-16,-3 5 0 0,3 3 0 0,3 5 14 0,0 2 2 16,-3-2 1-16,6 6 0 0,-3-1-7 0,3 0-2 15,0 1 0-15,0-1 0 0,3 0-9 0,0 1-8 16,0-4 9-16,0 1-9 15,3-3-50-15,0 0-16 0,-1-5-3 0,4 0-1008 16</inkml:trace>
  <inkml:trace contextRef="#ctx0" brushRef="#br0" timeOffset="96098.2147">5381 12520 698 0,'0'0'31'0,"0"0"6"0,2-5-29 0,1 0-8 0,-3-1 0 0,3-2 0 16,0 3 87-16,3-3 16 0,-6 3 3 0,3-3 1 15,3 3-26-15,0-3-5 0,-3 2 0 0,0-2-1 16,-3 3 1-16,3 0 1 0,-3-1 0 0,3 4 0 16,-3 2-17-16,0 0-3 0,0 0-1 0,0 0 0 15,0 0-24-15,0 0-6 0,0 0-1 0,0 0 0 16,0 0-4-16,3 8-1 0,0 2 0 0,0 4 0 0,-3 1 1 0,0 1 0 16,3 0 0-16,-6 3 0 0,3 2 0 15,-3-3 0-15,0 1 0 0,3 2 0 0,-3-2-1 0,0-3 0 16,3 2 0-16,0 1 0 0,-3-6 2 0,3 0 0 15,0 0 0-15,3 0 0 0,-3-5-13 0,3 3-9 16,-3-3 12-16,3 3-12 0,3-4 0 0,-3-1 0 16,0-1 0-16,3 3 0 15,0-3-110-15,0-2-29 0</inkml:trace>
  <inkml:trace contextRef="#ctx0" brushRef="#br0" timeOffset="96244.63">5586 12139 1152 0,'0'-18'51'0,"-3"10"10"15,3 0-49-15,-3 2-12 0,3 6 0 0,0 0 0 0,0 0 146 0,0 0 26 0,0 0 6 0,0 0-627 16,0 11-126-16</inkml:trace>
  <inkml:trace contextRef="#ctx0" brushRef="#br0" timeOffset="96644.6014">5720 12655 979 0,'0'0'87'0,"0"0"-70"16,0 0-17-16,0-8 0 0,3 0 90 0,-3 0 14 16,6 0 4-16,0 0 0 0,0-5-13 0,3 0-3 15,3 0 0-15,-1-6 0 0,1 6-32 0,0-3-8 16,3 3 0-16,-3 2-1 0,3 1-26 0,0 2-5 16,-3 2 0-16,0 1-1 0,-1 2-6 0,4 3-1 15,-3 0 0-15,-3 0 0 0,3 6-4 0,-3-1 0 16,0 3-8-16,-3 3 12 0,3 4 13 0,-6 4 3 15,3 2 0-15,-6 0 0 0,3 0 23 0,-3 1 5 16,3 1 0-16,-3 4 1 0,0-1-12 0,3-2-2 16,-3 0-1-16,0-3 0 0,-3-2-14 0,3-1-4 0,0 1 0 15,-3-3 0-15,3-3-8 0,-3-3-3 0,0 4 0 16,0-4 0-16,-3-2-13 0,0 0 11 0,0-3-11 0,0 3 10 31,-3-2-77-31,0-1-15 0,-3 0-3 0,-3 0-997 0</inkml:trace>
  <inkml:trace contextRef="#ctx0" brushRef="#br0" timeOffset="96792.6492">5955 11988 2152 0,'0'-18'96'0,"0"12"19"0,-3-1-92 0,0 1-23 15,3 6 0-15,0 0 0 0,0 0 14 0,0 0-2 16,0 0 0-16,0 0-656 15,0 11-132-15</inkml:trace>
  <inkml:trace contextRef="#ctx0" brushRef="#br0" timeOffset="97446.3886">6669 12242 921 0,'0'0'40'0,"-6"-8"10"0,6 8-40 0,0 0-10 16,-3-5 0-16,3 5 0 0,0-8 158 0,0 8 30 15,-3-5 5-15,3 5 2 0,3-5-101 0,-3 5-20 16,6-8-4-16,3 5-1 0,0-2-14 0,3 5-3 16,0 0-1-16,0 0 0 0,0 0-23 0,3 0-4 15,6 0 0-15,-7 2-1 0,4 1 24 0,3 0 5 16,0-3 0-16,-3 2 1 0,3-2-7 0,0 0-2 15,-1-2 0-15,4-1 0 0,3-2-22 0,0-1-5 16,-3-2-1-16,5 3 0 0,-2-3-1 0,0 0-1 16,-3 3 0-16,0 0 0 0,-7-1-6 0,4 4-8 15,0-1 11-15,-3-2-11 0,0 5 0 0,0-3 0 0,-3 3 0 16,-4-2 0-16,1 2 0 0,-3 0 0 0,0 2 0 16,-3 1 0-16,0-1 0 0,-6-2 0 0,0 0 0 0,0 0 0 15,0 0 0-15,0 0 0 0,0 0 0 0,0 0 0 16,0 0-25-16,0 0 1 0,0 0 0 0,0 0 0 15,0 0-64 1,0 0-13-16,0 0-3 0,-3 3-579 0,-3 2-116 0</inkml:trace>
  <inkml:trace contextRef="#ctx0" brushRef="#br0" timeOffset="97750.3627">6797 12483 986 0,'-6'0'44'0,"6"0"8"0,0 0-41 0,0 0-11 15,0 0 0-15,0 0 0 0,0 0 80 0,0 0 13 16,0 0 3-16,0 0 1 0,0 0-17 0,0 0-3 15,9 3-1-15,3-3 0 0,-3 0 7 0,3 0 1 16,-3 2 0-16,6 1 0 0,0-3-13 0,0 0-3 16,3 3 0-16,-1-3 0 0,4 2-17 0,0-2-4 15,0-2-1-15,0 2 0 0,3-3-35 0,-1 3-11 0,1-5 0 16,0 2 0 0,-3 0-54-16,0 1-18 0,5-1-3 0,-2 0-884 0</inkml:trace>
  <inkml:trace contextRef="#ctx0" brushRef="#br0" timeOffset="100250.0376">9071 10824 403 0,'6'-10'36'0,"0"2"-36"16,0-3 0-16,0 3 0 0,0-3 137 0,0 4 21 16,-3-1 4-16,0 2 1 0,-3 1-80 0,0-3-16 15,0 3-3-15,-3-3-1 0,0 3 1 0,0-1 1 0,-3 1 0 16,0 0 0-16,-3-3-4 0,0 0-1 0,-2 3 0 0,-4-3 0 16,-3 2-11-16,0 4-2 15,-3-1-1-15,0 0 0 0,0 1-26 0,-2 2-4 16,-1-3-2-16,3 3 0 0,0 3-5 0,3-1-1 0,0-2 0 15,-2 3 0-15,2 2 0 0,0 1 0 0,0 2 0 16,0 2 0-16,3-2-8 0,-3 5 0 0,3-2 0 0,-2 2 0 16,5 3 0-16,-3 0 0 0,3-3 0 0,0 6 0 15,6-1 0-15,0 6 0 0,3-3 0 0,0 8 0 16,6 3 21-16,3 2 3 0,0 3 0 0,0 3 0 16,0 2-11-16,0 3-1 0,0 0-1 0,0 0 0 15,0 3 14-15,0-3 3 0,0 3 1 0,0-3 0 16,-3-3-9-16,0 3-1 0,-6 0-1 0,0-3 0 15,0-2-4-15,0 0-1 0,-3 2 0 0,-3-5 0 16,0 0-2-16,0-5-1 0,-3-3 0 0,0-3 0 0,3-2-10 16,-3-5 8-16,-3-1-8 0,6-5 8 0,1 1 4 0,-1-4 0 15,0-2 0-15,0-3 0 0,0 1-12 0,-3-4 0 16,3-2 0-16,3 0 0 0,6 0 0 0,-9-2 0 16,3-4 0-16,3-2 12 0,0 1-12 0,6-1 0 15,-3 2-12-15,6-4 12 0,3 2-16 0,0 0 5 16,0 0 1-16,0 3 0 0,0 2 2 0,0 0 0 15,6 3 0-15,-4 3 0 0,-2 0 8 0,3 2 0 16,0 3 0-16,3 2 0 0,-3 4 0 0,0-1-12 16,-3 0 12-16,0 3-12 0,3 3 12 0,-6 2 8 15,3-3-8-15,0 3 11 0,-4-2-11 0,4-1 0 16,-3 1-12-16,0-1 12 0,0-2 0 0,0 3 0 16,-3-6 0-16,3 6 0 0,-3-6 0 0,0 5 0 15,0-2 0-15,-3 0 8 0,0 0 10 0,0 2 2 16,0 1 0-16,0 2 0 0,-3 0 4 0,3 3 0 15,-3 3 1-15,0 2 0 0,0 2 3 0,0 4 1 0,-3 2 0 16,3 3 0-16,-3 2 7 0,0 3 2 0,0-3 0 0,-3 3 0 16,6-5-4-16,-2 2-1 0,-1-2 0 0,3 2 0 15,3-5-5-15,-3 0 0 0,3 3-1 0,0 0 0 16,0-1-2-16,6 1 0 0,-6-3 0 0,3 3 0 16,-3 0 5-16,6 2 1 0,-4 3 0 0,4 0 0 15,-3-3-2-15,3 3 0 0,0 3 0 0,0-1 0 16,0 1-10-16,0-3-3 0,-3-3 0 0,6 6 0 15,-3-3-16-15,0-3 10 0,0-5-10 0,0 3 8 0,0-6-8 16,0-2 0-16,3-3 0 0,0-2 0 0,0-4 0 16,3 1 8-16,-1-5-8 0,1 2 8 0,3-2-8 0,0-4-9 15,-3 1 9-15,6-3-13 16,0 3-67-16,0-5-12 0,-1 2-4 0,4-8 0 16,0 1-112-16,0-6-24 0</inkml:trace>
  <inkml:trace contextRef="#ctx0" brushRef="#br0" timeOffset="101414.1224">9941 10395 403 0,'-3'-10'36'0,"0"5"-36"16,0-1 0-16,0-2 0 0,3 0 111 0,-3-2 15 15,0-1 3-15,3-2 1 0,-3 2-38 0,0-2-7 16,3 0-1-16,0 0-1 0,-3 2 4 0,0 1 1 15,3-1 0-15,-3 0 0 0,3 4 3 0,0-1 1 0,-3 2 0 0,3 4 0 16,0-1-28-16,0 3-4 0,0 0-2 16,0 0 0-16,0 0-41 0,0 0-8 0,0 0-1 0,3 8-8 15,0 0 20-15,-3 5-2 0,3-2-1 0,0-1 0 16,-3 3 19-16,3 1 3 0,-3 2 1 0,3-1 0 16,0 7-26-16,0-1-5 0,0 3-1 0,3 5 0 15,-3 5 13-15,3 1 3 0,0 2 0 0,-4 5 0 16,1 0 25-16,0 1 6 0,0 4 1 0,0-2 0 15,0 0-8-15,0 0-2 0,3-3 0 0,-3-2 0 16,3-3-26-16,-3-5-4 0,0-3-2 0,0 0 0 16,3-5 1-16,0-3 0 0,-6-2 0 0,3-1 0 15,0-5 11-15,-3 1 2 0,3-6 1 0,-3-1 0 16,3 1-29-16,-6 0 0 0,3-8 0 0,0 6 0 0,0-4 12 16,0-2-3-16,0 0-1 0,-3 6 0 15,0-1-42-15,3-5-9 0,-3 0-1 16,-3 0-1-16,0 0-93 0,0-3-18 0,3-2-4 15,0-3-931-15</inkml:trace>
  <inkml:trace contextRef="#ctx0" brushRef="#br0" timeOffset="102047.6242">10729 10919 1324 0,'0'0'118'0,"0"0"-94"0,0 0-24 0,0 0 0 16,0 0 123-16,9 6 20 0,3 2 4 0,-3 2 1 16,-3 3-64-16,0 6-12 0,-3 2-2 0,0 3-1 15,-6 2-5-15,3 3 0 0,-3 3-1 0,-3-3 0 16,0 0-18-16,-6 3-3 0,0 0-1 16,-3 0 0-16,1-1-19 0,-4 1-4 0,0-3-1 0,-3 0 0 15,3-2-17-15,-3-3 0 0,-2-1 0 0,2 1 0 16,-3-5-93-1,3-1-26-15,-3-2-5 0,3-3-882 0</inkml:trace>
  <inkml:trace contextRef="#ctx0" brushRef="#br0" timeOffset="102493.2981">11813 10605 1850 0,'0'0'82'0,"-3"-6"17"0,0 1-79 0,3 5-20 0,0 0 0 0,0 0 0 15,0 0 94-15,-3 11 15 0,0 2 3 0,0 0 1 16,3 8-39-16,0 0-8 0,0 3-2 0,3 0 0 16,0 2-41-16,0 1-9 0,3-3-2 0,0 5 0 15,0-3-12-15,0-2 8 0,-3 0-8 0,3-3 0 16,0 0-112-16,0-2-28 0,0-3-5 0</inkml:trace>
  <inkml:trace contextRef="#ctx0" brushRef="#br0" timeOffset="102628.2944">12009 10208 2206 0,'0'-6'48'0,"0"-2"11"0,-3 3 1 0,3 5 3 0,0 0-51 0,0 0-12 16,0 0 0-16,0 5 0 16,-3 9-110-16,0-1-25 0,3 8-5 0</inkml:trace>
  <inkml:trace contextRef="#ctx0" brushRef="#br0" timeOffset="103019.7837">12250 10631 1875 0,'0'0'83'0,"0"0"17"0,0 0-80 0,6 0-20 0,0-3 0 0,3 1 0 16,0-4 55-16,3 1 6 0,0 0 2 0,3-6 0 15,-3 3-11-15,3-5-1 0,0 0-1 0,-1-6 0 16,1 3-24-16,-3-5-5 0,6 0-1 0,-6-5 0 15,0 2-7-15,0-3-1 0,-3-2-1 0,3 0 0 16,-3-3-11-16,-3 1 12 0,-1-6-12 0,1 2 12 16,0-2-12-16,0-3 0 0,0 6 0 0,-3 0 0 15,0 5 9-15,0 2-9 0,-3 3 10 0,3 3-10 16,-6 8 28-16,3 0-1 0,3 5 0 0,-6 2 0 16,3 6-10-16,0 0-1 0,0-5-1 0,0 5 0 0,0 0-15 15,-3 11 0-15,-3 5 0 0,3 2 0 0,0 9 0 16,-3 2 8-16,3 2-8 0,-3 7 0 0,3-1 25 0,0 5-1 15,1 3 0-15,-1 0 0 0,0 5 11 0,0 0 1 16,0 3 1-16,0-2 0 0,0-1-3 16,3-3-1-16,0 4 0 0,0-4 0 0,0-2-9 0,0 6-3 15,-3-4 0-15,3-2 0 0,0 0-10 0,-3-2-3 16,0-1 0-16,3-2 0 0,-3-1-8 0,0 1 0 16,0-6 0-16,-3-2 0 15,3-3-113-15,-3-2-15 0,0-6-4 0</inkml:trace>
  <inkml:trace contextRef="#ctx0" brushRef="#br0" timeOffset="103183.5535">12411 10774 1958 0,'0'-5'174'16,"3"-3"-139"-16,-3 2-35 0,3-2 0 0,3 0 128 0,-3 1 18 0,6-1 4 0,0 2 1 15,3-2-71-15,0 3-15 0,3 2-2 0,-1-2-1 16,10 5-80-16,-3 0-16 15,3 0-3-15,0 3-747 0,3-1-150 0</inkml:trace>
  <inkml:trace contextRef="#ctx0" brushRef="#br0" timeOffset="104407.2926">14620 9967 1148 0,'-3'-21'25'0,"0"10"6"0,3 1 1 0,-3-1 0 0,0 3-32 0,0-3 0 0,0 3 0 0,0 1 0 16,0-1 67-16,0 0 7 16,0 0 2-16,0 5 0 0,3 3-20 0,-6 0-3 0,-3 0-1 0,0 0 0 15,0 3 0-15,-6 5-1 0,-2 2 0 0,-1 3 0 16,3 3-6-16,-6 8-1 0,-6 3 0 0,-3 7 0 15,7 0 18-15,-7 3 3 0,-3 6 1 0,-3 2 0 16,1 2-7-16,-1 1-2 0,0 2 0 0,0 3 0 16,1-3-9-16,8-2-1 0,0 2-1 0,6-2 0 15,3-3-19-15,7-3-4 0,5 1-1 0,0-1 0 16,12-2 0-16,0-3 0 0,8 2 0 0,1-2 0 16,6-5-22-16,6 3 0 0,3-6 0 0,0-3 0 15,-1-2-140-15,4-6-30 16,0-4-6-16,2-1-853 0</inkml:trace>
  <inkml:trace contextRef="#ctx0" brushRef="#br0" timeOffset="104663.7966">15042 10417 288 0,'-3'-14'12'0,"3"6"4"0,0-2-16 0,0 2 0 16,0 8 0-16,3-5 0 0,-3 5 316 0,0 0 60 16,0 0 12-16,0 0 2 0,0 0-229 0,-6 2-45 15,1 4-10-15,2 4-2 0,-6 6-37 0,0 5-8 16,3 0-2-16,-3 6 0 0,0-1 1 0,0 1 0 16,3-1 0-16,0 1 0 0,3-1-39 0,0-2-8 0,3-3-2 15,3 3 0-15,3 0-9 0,0 0 0 0,0-6 0 0,0 1 8 31,3-6-65-31,3 0-14 0,-3 0-2 0</inkml:trace>
  <inkml:trace contextRef="#ctx0" brushRef="#br0" timeOffset="104818.2121">15227 10033 2109 0,'-12'-29'93'0,"9"21"20"0,0-3-90 0,-3 3-23 16,0 1 0-16,3-1 0 0,-3 5 68 0,6 3 10 15,0 0 2-15,0 0 0 16,0 5-141-16,0 3-28 0,0 3-6 0</inkml:trace>
  <inkml:trace contextRef="#ctx0" brushRef="#br0" timeOffset="105060.5255">15522 10374 2113 0,'0'0'46'0,"0"0"10"0,0 0 1 0,6 8 3 0,0 0-48 16,0 0-12-16,-1 3 0 0,-2-1 0 0,0 1 102 0,0 2 18 16,-3 3 3-16,-3 0 1 0,3-3-55 0,-6 6-10 0,3-4-3 0,1 4 0 15,-1 0-35-15,-3-1-7 16,0 1-2-16,3-4 0 0,-6 4-12 0,3-1 0 0,0-2 0 0,0 3-10 31,3-1-187-31,-3 1-38 0,-6 15-7 0,6-15-2 0</inkml:trace>
  <inkml:trace contextRef="#ctx0" brushRef="#br0" timeOffset="105399.5767">15822 10443 1785 0,'12'-26'159'0,"-6"12"-127"0,-3-1-32 0,6-4 0 0,3 1 15 0,3-1-3 15,3-2-1-15,0 2 0 0,-1 1 58 0,1-3 12 16,0 2 3-16,3 6 0 0,-6 0-29 0,0 2-6 16,-3 3-1-16,0 3 0 0,-4 2-23 0,1 3-5 15,0 5 0-15,-3 3-1 0,3 3 11 0,-3 5 2 16,-3 2 1-16,3 9 0 0,0-1-1 0,0 6 0 15,-3 2 0-15,3 3 0 0,-3-2 16 0,3 2 4 16,-3-3 0-16,3-2 0 0,0-3-7 0,0 0-1 16,-3-2 0-16,3-1 0 0,-3-5-28 0,0 3-5 15,0-5-2-15,0-1 0 0,-3-2-1 0,-3-3 0 16,-3 1 0-16,0-1 0 0,0 0-8 0,-3 0 0 16,-3-2 9-16,0 2-9 15,-6 0-89-15,0 1-23 0,-3-1-4 0,1-5-1109 0</inkml:trace>
  <inkml:trace contextRef="#ctx0" brushRef="#br0" timeOffset="105536.6396">15998 9975 2170 0,'3'-29'96'15,"3"21"20"-15,-3-3-92 0,0 6-24 0,0-3 0 0,-3 8 0 16,12 0-80-16,-3 0-20 0,0 3-4 0</inkml:trace>
  <inkml:trace contextRef="#ctx0" brushRef="#br0" timeOffset="105817.9083">16602 9843 2487 0,'12'0'55'0,"9"0"11"0,6 0 2 0,2 7 2 0,4 4-56 0,-3 2-14 15,-3 0 0-15,0 11 0 0,-1 0 60 0,-2 8 10 16,-6 2 2-16,0 6 0 0,-3-3-7 0,-3 5-1 16,0 1 0-16,-4-1 0 0,-2 0-6 0,0 1-2 15,-3 2 0-15,0-3 0 0,-6 0-36 0,0 1-8 16,3-4-2-16,-3-2 0 0,-3 0-10 0,-2 0 0 0,-4 3 0 15,0-3 0 1,0 0-44-16,-9 0-7 0,-6-5-1 0,0 2-1 16,4-2-181-16,-4-3-36 0</inkml:trace>
  <inkml:trace contextRef="#ctx0" brushRef="#br0" timeOffset="106801.9201">18180 10115 403 0,'3'-5'36'0,"3"-3"-36"0,0-3 0 0,3-2 0 16,-4 0 163-16,1 0 25 0,-3-1 6 0,3 1 1 15,-3 0-55-15,0 0-12 0,-3 5-1 0,0 0-1 16,0 2-32-16,-3 1-6 0,-3 3-2 0,-3 4 0 15,1-2-27-15,-7 8-6 0,-6 5-1 0,0 3 0 16,-3 5-13-16,0 1-3 0,-5 4-1 0,2 3 0 16,-3 0 13-16,3 3 2 0,0 0 1 0,4-1 0 15,-1-1-4-15,6 1-1 0,0-4 0 0,6 2 0 0,0-3-27 16,3-2-6-16,6 0-1 0,0 0 0 0,6 0-12 16,0-6 0-16,3 1 0 0,0-4 0 0,6 1 0 0,3-2 11 15,0-4-11-15,3 1 10 0,3-6-21 0,2 3-4 16,4-3-1-16,-3 1 0 15,6-4-142-15,-3 1-29 0,2-3-5 16</inkml:trace>
  <inkml:trace contextRef="#ctx0" brushRef="#br0" timeOffset="106997.5566">17855 10358 1652 0,'-9'-13'73'0,"9"11"15"0,0-4-70 0,0 4-18 0,0 2 0 0,0 0 0 16,0 0 45-16,6-3 6 0,3 0 1 0,3-2 0 15,3 0-18-15,3-1-3 0,3 4-1 0,6-1 0 16,2 1-30-16,4 2 0 0,0 0 0 0,8-3-864 16</inkml:trace>
  <inkml:trace contextRef="#ctx0" brushRef="#br0" timeOffset="107284.4253">19040 9713 2354 0,'0'0'52'0,"0"0"10"0,0 0 2 0,0 0 3 0,3 8-54 0,0 2-13 16,-3 4 0-16,3 4 0 0,0 3 42 0,-3 6 6 15,3-1 0-15,0 6 1 0,-3 0 9 0,0 2 2 16,3 3 0-16,0 5 0 0,-3 1-23 0,0-3-4 16,0-1-1-16,3 4 0 0,0-1-6 0,0-2-2 15,0-6 0-15,0 3 0 0,0-5-13 0,-3-3-3 16,3 0-8-16,0 3 12 0,-3-6-12 0,0-2-10 16,0-3 2-16,3-2 0 15,-3-1-89-15,0-2-18 0,0-3-3 0,3 1-1 16,-3-4-143-16,-3-2-29 0,3-8-5 0,0 0-2 0</inkml:trace>
  <inkml:trace contextRef="#ctx0" brushRef="#br0" timeOffset="107568.3302">19031 9790 1152 0,'-3'-14'102'0,"3"14"-82"0,0 0-20 0,0-5 0 16,0-3 45-16,0 0 5 0,3-2 1 0,0 4 0 16,3-2 39-16,3 0 8 0,0 3 2 0,3 0 0 15,6 0 0-15,-1-1 0 0,1 1 0 0,3 0 0 0,6 2-30 16,-3 0-6-16,0-2 0 0,5 2-1 16,4-2-23-16,0 0-4 0,0 0 0 0,5 2-1 15,-5-5-6-15,6 3-1 0,-1 2 0 0,4 0 0 16,-9 1-20-16,2 2-8 0,-2-3 0 0,-6 3 0 0,0-3 0 15,0 3 0-15,-4-2 0 0,4 4 0 16,-6 4-107-16,-3-1-27 0,-6 3-6 0</inkml:trace>
  <inkml:trace contextRef="#ctx0" brushRef="#br0" timeOffset="107801.4816">19183 10104 2026 0,'-9'-2'44'0,"0"2"10"0,3 0 2 0,6 0 1 0,-9 0-45 0,9 0-12 0,0 0 0 0,0 0 0 16,0 0 60-16,0 0 9 0,0 0 3 0,0 0 0 15,6 5-39-15,3-2-7 0,6-1-2 0,6 1 0 16,2-3 7-16,4 0 1 0,6 0 0 0,3-3 0 16,5 1-20-16,1-1-3 0,0 0-1 0,2 3 0 15,-2-2-8-15,-3 2 0 0,-6 0 0 0,-1 0 0 31,-2 0-107-31,-3 0-23 0,-3-3-5 0,-4 3-847 0</inkml:trace>
  <inkml:trace contextRef="#ctx0" brushRef="#br0" timeOffset="108018.7085">19061 10570 1681 0,'0'0'74'0,"0"0"16"0,0 0-72 0,0 0-18 16,0 0 0-16,0 0 0 0,0 0 87 0,0 0 13 16,0 0 4-16,9 3 0 0,6-3-32 0,-1 2-5 15,4-2-2-15,3 0 0 0,3 0-33 0,3 0-8 16,3 0 0-16,2 0-1 0,4 0-23 0,0-2 0 16,5 2 0-16,1 0 8 15,-3 0-152-15,-4 0-31 0,4 0-5 0,0 0-2 0</inkml:trace>
  <inkml:trace contextRef="#ctx0" brushRef="#br0" timeOffset="109819.2543">10140 13245 1364 0,'3'-21'60'0,"-3"13"13"0,3-3-58 0,-3 1-15 16,3-1 0-16,0 1 0 0,-3-4 98 0,3 4 17 16,-3 2 3-16,3 0 1 0,-3 3-45 0,3-1-9 15,-3 6-1-15,0 0-1 0,0 0-43 0,0 0-8 16,0 0-1-16,0 0-1 0,0 0 5 0,-9 8 1 15,-3 3 0-15,0 2 0 0,0 8 0 0,-3 3 0 16,-3 0 0-16,-2 8 0 0,-1 2 6 0,0 3 2 16,-3 0 0-16,6 5 0 0,0 1-10 0,1 2-2 15,2-6 0-15,0 1 0 0,3 0 0 0,3-3 0 0,0-5 0 16,3 2 0-16,6-2-4 0,0-3-8 16,0 0 11-16,3-3-11 0,3-2 8 0,-3-3-8 0,3-2 0 15,0-3 0-15,6 0 32 0,0-3 0 0,3-3 0 16,2-2 0-16,-2-2-19 0,6-4-4 0,-3-2-1 0,3-2 0 15,0-1-8-15,0-5 0 0,-1-2 0 0,1-6 0 16,3-3 0-16,0-2 0 0,-3 0 10 0,0-6-10 16,-1 1 12-16,1-3-12 0,0-3 12 0,-3 0-12 15,0-5 9-15,-6 0-9 0,-3-2 0 0,0 1 9 16,-4 1-1-16,-2 0 0 0,-6 3 0 0,0-3 0 16,-5 5-8-16,-1 0 0 0,-6 1 0 0,0 2 8 15,0 2-8-15,-3 6 0 0,-3 0 0 0,3 2 0 16,-2 1 0-16,2 5 0 0,0 5 0 0,3 0 0 15,3 5 0-15,0 0 0 0,0 3-12 0,3 3 12 16,0 2-166-16,0 3-26 0</inkml:trace>
  <inkml:trace contextRef="#ctx0" brushRef="#br0" timeOffset="110073.1967">10744 13306 1728 0,'0'0'153'0,"6"3"-122"16,-3 4-31-16,3 4 0 0,3 2 93 0,-3 6 13 0,3 2 2 0,0 5 1 16,-6 4-8-16,3 4-1 0,-3 6-1 0,-3-1 0 15,-3 4-65-15,-3-4-13 0,-6 4-2 0,0-4-1 16,-3 4-7-16,0-6-2 0,0 0 0 0,-2 0 0 15,-1 0-22-15,0-5-5 0,0-3-1 16,3 0-732-16,-3-5-146 0</inkml:trace>
  <inkml:trace contextRef="#ctx0" brushRef="#br0" timeOffset="111459.1763">12289 13113 1407 0,'-3'-3'31'0,"0"-5"6"0,3 0 2 0,-6 0 1 0,3 0-32 0,0 3-8 0,-3-3 0 0,0 3 0 15,0 0 52-15,-3 2 10 0,4 0 2 0,-4 1 0 16,0 2-43-16,0-3-8 0,0 3-1 0,0 0-1 16,3 3 17-16,-3 2 4 0,-3 0 1 0,-3 8 0 15,3 3-13-15,-6 5-2 0,1 6-1 0,-1 5 0 16,-3-1 10-16,3 6 1 0,0-2 1 0,3 2 0 16,0 3 1-16,3-1 0 0,4-4 0 0,-1 2 0 15,3-6-6-15,0 4 0 0,6-6-1 0,0 0 0 16,3-5-12-16,3-3-3 0,0-2 0 0,5-4 0 15,-2-4 9-15,6 0 2 0,-3-3 0 0,6-6 0 0,3 1-19 16,0-3 0-16,0-3 8 0,2 1-8 16,1-6 8-16,0-3-8 0,3-2 12 0,-3 0-12 0,2-3 12 15,-2-3-12-15,-3 1 12 0,0-6-12 0,-3 3 12 16,-6 0-4-16,3-3 0 0,-7 0-8 0,1-3 24 16,-3 1-1-16,0-3-1 0,-3 0 0 0,0 0-4 15,-3 0-1-15,-3-1 0 0,0 1 0 0,-3 0-17 0,0 0 8 16,-3 3-8-16,1 2 0 0,-4 5 8 0,0 1-8 15,-3-1 0-15,3 6 0 0,3 2 0 0,-3 6 0 16,0-3 0-16,6 3 0 16,0 2-128-16,6 3-28 0,0 0-7 0</inkml:trace>
  <inkml:trace contextRef="#ctx0" brushRef="#br0" timeOffset="111727.5958">12724 12846 1749 0,'6'-14'77'0,"0"12"17"0,0-4-75 0,-1 1-19 0,4 2 0 0,0-2 0 16,0 2 62-16,3 1 9 0,0-1 1 0,0 3 1 15,0-2-19-15,9 2-4 0,3-3-1 0,2 3 0 16,4 0-15-16,6 0-3 0,0 0-1 0,2 0 0 0,4 0-8 0,3 0-2 15,-4-3 0-15,1 1 0 16,-3-1-12-16,-1-2-8 0,1 2 8 0,-3-2-8 16,2-1 0-16,-5-1 0 0,-3 1 0 0,0 1 8 15,-1 2-77-15,-2-2-15 16,-3 2-4-16,-6 1-884 0</inkml:trace>
  <inkml:trace contextRef="#ctx0" brushRef="#br0" timeOffset="112004.5088">13435 12314 1267 0,'0'-8'112'0,"0"0"-89"16,0 0-23-16,0 0 0 0,0 5 104 0,0 3 16 15,0 0 3-15,0 0 1 0,-6 6-41 0,3 4-8 16,-3 6-2-16,-3 5 0 0,-3 8-26 0,3 6-6 15,-2 7-1-15,-4 3 0 0,0 3 19 0,0 5 3 0,-6 2 1 16,3 3 0-16,-3-2-17 0,1 2-3 0,-7-2-1 16,6-3 0-16,0 0-17 0,0-3-3 0,3-5-1 15,3 0 0-15,1-6-8 0,-1-2-1 0,-3-5-1 0,3 3 0 16,0-4-20-16,0-2-4 0,3 1-1 0,-3-4 0 31,4-2-173-31,-1-3-34 0</inkml:trace>
  <inkml:trace contextRef="#ctx0" brushRef="#br0" timeOffset="113031.4552">13661 12031 1414 0,'9'-11'31'0,"-3"-2"6"0,0 2 2 0,0 1 1 0,3 4-32 0,-3 1-8 16,0 0 0-16,-6 5 0 0,3 0 34 0,-3 0 5 16,0 0 1-16,0 0 0 0,0 0-24 0,0 0-5 15,0 0-1-15,3 5 0 0,-3 3 37 0,0 0 7 16,0 0 2-16,0 0 0 0,0 0-23 0,0-3-4 15,0 3-1-15,0-3 0 0,0 3 7 0,0 0 1 0,0-3 0 16,0 3 0-16,3 3-16 0,-3 0-4 0,0-1 0 16,3 3 0-16,-3 3 7 0,0 5 1 0,0 1 0 15,-3 4 0-15,0 6 6 0,0 5 2 0,0 0 0 16,-3 5 0-16,-6 3-7 0,3 3-1 0,-3 2 0 16,-3 6 0-16,0-1 23 0,-2-2 4 0,-4 0 1 0,6 3 0 15,0-6-34-15,0 0-6 0,3-8-2 0,-3 1 0 16,0-4-10-16,1 1 0 0,5-3 0 0,0-2 0 15,-3-4 28-15,3-4 3 0,-3-1 1 0,6-2 0 16,-3-3-24-16,0-2-8 0,0-1 0 0,0-2 0 16,3-3-12-16,0 1-8 0,-3-4-1 0,6-2-1 15,-2 0 8-15,2-3 2 0,3-5 0 0,0 0 0 16,-6 3 12-16,6-3 0 0,0 0 0 0,0-5 0 0,-3-3 0 16,3 0 0-16,3-5 0 0,0-1 0 15,0-1-9-15,5-4 9 0,-2-2-8 0,3 0 8 0,0-1-15 16,3 1 3-16,-3 3 0 0,6-1 0 0,-6 6 12 0,6 0-9 15,0 2 9-15,-3 1-8 0,-3 4 8 0,2 1 0 16,-2 5 0-16,3 0 0 0,0 5 0 0,0 1 0 16,0 4 0-16,0 1 0 0,0-1 0 0,0 1 0 15,3 2 0-15,-3-2 0 0,2 2-14 0,-2-2 2 16,3-3 1-16,0-1 0 0,-3-1 11 0,3-4 0 16,0 1 0-16,3-3 0 0,-1-3 0 0,1-2 0 15,0 2 0-15,0-4 0 0,0-1 0 0,3-3 0 16,0 3 0-16,-4-2 0 0,4 2 0 0,-3 0 0 15,3-6 0-15,0 1 8 0,0 0-8 0,-1 0 0 16,1 2 0-16,-6-2 0 0,3-3-20 0,0 0 2 16,-3-2 0-16,-3-1 0 0,0-2 18 0,0 2 0 0,-4 1 0 15,1-1 0-15,-3 1 0 0,0-1 0 0,-3 1 0 0,0 2 0 16,0 0 0-16,-3 3 0 0,-3 0 0 0,3 2 0 16,0 0 0-16,-3 6 0 0,0 0 0 0,-3 5 0 15,3 0 0-15,-3 3 0 0,-3 4 0 0,1 7 0 16,-4-1 0-16,-3 5 0 0,0 4 0 0,0-1 0 15,3 5-13-15,-3 1 1 0,3-1 0 0,0 1 0 16,0-4 12-16,4 1 0 0,-1 3 0 0,3-4 0 16,3-1 23-16,3-1 7 0,0-5 2 0,3 0 0 15,3-3-32-15,0-3 0 0,2-2 0 0,1-2 0 16,6-4 0-16,0 1 0 0,0-6 0 0,0 3 0 16,0-8 0-16,3 3 0 0,0-3 0 0,-1-5 0 0,1 2 0 15,3-7 0-15,0-3 0 0,0-1 0 0,3 1 0 16,-1-3 0-16,1 1 0 0,3 1 0 0,0-1 18 0,-3 7-2 15,-7 0-1-15,1 3 0 0,3 5 26 0,-3 2 6 16,-6 4 1-16,0 2 0 0,3 5-22 0,-3 3-4 16,-3 0-1-16,-1 3 0 0,1 4-7 0,0 1-2 15,-3 0 0-15,3 3 0 0,3-3 16 0,-3 5 4 16,0 0 0-16,0-3 0 0,-3 6-32 0,6-3 0 16,-3-2 0-16,0-1 0 15,0-2-19-15,2 0-9 0,-2 0-3 0,3-5 0 16,3-1-157-16,-3 1-32 0</inkml:trace>
  <inkml:trace contextRef="#ctx0" brushRef="#br0" timeOffset="113894.1011">14911 12830 1436 0,'-8'-14'64'0,"8"14"12"16,3-5-60-16,-3 5-16 0,0 0 0 0,0 0 0 15,0 0 117-15,0 0 21 0,0 8 4 0,-3 3 1 16,3 7-74-16,-3 3-14 0,0 3-3 0,0 5-1 0,-3 0-2 0,3 0 0 16,3 1 0-16,0-1 0 0,3-3-31 15,0 1-6-15,0-4-2 0,3-4 0 0,0-3-10 0,-4-3 10 16,-2-2-10-16,6-6 10 0,0-2-10 15,0-3 0-15,3 0 0 0,0-6 0 0,3-2 16 0,0-5-3 16,0 0 0-16,3 0 0 0,0-6 6 0,0 1 1 16,-4-1 0-16,1-2 0 0,0 0-20 15,3-3-19-15,-6 3 4 0,0 2 1 0,0 3 22 16,0 3 5-16,0 3 1 0,-3 4 0 0,0 1-4 0,-6 5-1 16,9 3 0-16,-3 2 0 0,3 5-9 0,-1 4 0 15,-2 2 0-15,3 2 0 0,-3 1 12 0,3 2-4 16,0-3 0-16,0-2 0 0,-3 3-8 0,3-6 8 15,3 0-8-15,-3-5 8 0,3 0-8 0,0-3 8 16,0-5-8-16,-1 0 8 0,4-2-8 0,-3-6 10 16,0 0-10-16,0-3 10 0,0-2 18 0,0 0 4 15,3 2 1-15,-6-5 0 0,3-2-21 0,-4 2-12 0,4-3 12 16,-3 4-12-16,-3-1 8 0,0 0-8 16,0 3 0-16,-3 2 0 15,-3 3-46-15,6 0-16 0,-6 8-3 0,3-3-709 0,-3 3-142 0</inkml:trace>
  <inkml:trace contextRef="#ctx0" brushRef="#br0" timeOffset="114163.2705">15769 12912 2026 0,'0'0'44'0,"0"0"10"0,0 0 2 0,6 0 1 0,0 0-45 0,3 2-12 16,-4 6 0-16,-2-2 0 0,3 4 104 0,0 3 20 16,-3 3 3-16,0 0 1 0,0 0-52 0,-3 3-9 15,0 2-3-15,0-3 0 0,3 3-32 0,-3 1-6 16,3-1-2-16,-3-3 0 0,3-2-12 0,-3 0-4 16,0-3 0-16,0 0 0 0,3-2-8 0,3 0 0 15,3-3 0-15,0-3 0 16,0 0-127-16,3-2-27 0,0-1-6 0,-3-2-938 0</inkml:trace>
  <inkml:trace contextRef="#ctx0" brushRef="#br0" timeOffset="114303.0681">15980 12592 2253 0,'0'-3'49'0,"0"-2"11"0,0-1 1 0,0 4 3 0,0 2-51 0,0 0-13 0,0 0 0 0,0 0-665 16,3 8-136-16</inkml:trace>
  <inkml:trace contextRef="#ctx0" brushRef="#br0" timeOffset="114639.2327">16486 12607 1785 0,'3'-5'159'0,"3"0"-127"16,-3 0-32-16,3-1 0 0,-6 6 74 0,0 0 9 15,0 0 1-15,0 0 1 0,0 0-20 0,0 0-4 16,0 0-1-16,0 0 0 0,-6 6-44 0,-3 1-8 16,0 4-8-16,0 2 9 0,-3 6-1 0,3 2 0 15,-3 3 0-15,4 2 0 0,-1 1 22 0,3 2 4 16,-3-3 1-16,6 3 0 0,-3-5-20 0,3-3-4 15,-3 1-1-15,3-4 0 0,0 1 11 0,0-4 3 16,0 1 0-16,0-2 0 0,-3-4 12 0,0 3 4 16,0-5 0-16,-3 0 0 0,0 3-13 0,-3-1-3 15,0-2 0-15,-2 3 0 0,-1 2 14 0,-3 0 2 16,3 3 1-16,-3 0 0 0,-3 0-31 0,3 0-10 0,3-3 0 16,1 0 0-1,2-2-87-15,3-1-24 0,-3 1-5 0,6 0-1095 0</inkml:trace>
  <inkml:trace contextRef="#ctx0" brushRef="#br0" timeOffset="115030.0664">16840 12943 2149 0,'0'0'47'0,"0"0"9"0,9 6 3 0,0-4 2 0,-3 4-49 0,6-4-12 16,0 1 0-16,3 0 0 0,-3-3 40 0,3-3 6 16,-1 0 1-16,7-2 0 0,0 2-16 0,0-5-3 15,-3 0-1-15,6-2 0 0,2 2-6 0,-2 0-1 16,-6-3 0-16,0 1 0 0,-3-3-9 0,0 2-3 16,0 0 0-16,-9-2 0 0,-3 0-8 0,-3 2 10 15,8-2-10-15,-5 0 10 0,-9 2 2 0,4 1 1 16,-1-1 0-16,0 6 0 0,-6-3 20 0,0 3 4 15,-3 2 1-15,0 3 0 0,3 3-15 0,-6 2-3 16,-3 0-1-16,-3 9 0 0,4-1-2 0,-1 5 0 16,-3 3 0-16,0 3 0 0,-3 3 8 0,6-1 2 15,0 3 0-15,-2 0 0 0,5 0-11 0,0 1-3 16,6-1 0-16,6-3 0 0,0 3-5 0,0 0-8 16,3-2 11-16,6-3-11 0,3-1 8 0,3 1-8 0,0-3 0 15,6 1 0 1,2-4-78-16,7 1-22 0,-6-6-5 0,9 0-1131 0</inkml:trace>
  <inkml:trace contextRef="#ctx0" brushRef="#br0" timeOffset="121115.1507">14102 14584 1148 0,'0'0'25'0,"0"0"6"0,-6-5 1 0,6-1 0 0,-3 1-32 0,-3 0 0 0,3-3 0 0,0 2 0 16,0 4 48-16,0-3 3 0,0-1 1 0,3 6 0 15,0 0-52-15,0 0 0 0,0-2 0 0,0 2 0 16,0 0 0-16,0 0 0 0,0 0 0 0,0 0 0 16,0 0 0-16,0 0 0 0,0 0 0 0,3-6 0 15,-3 6 0-15,0 0 0 0,0 0 0 0,3-2 0 16,6-1 0-16,-9 3 15 0,0 0-3 0,3-5-1 16,3 2 25-16,-6 3 6 0,6-3 1 0,-6 3 0 15,3-5-6-15,-3 5-1 0,3-5 0 0,-3 5 0 0,6-3 3 16,-6 3 0-16,0 0 0 0,3-5 0 0,-3 5-19 15,9-3-4-15,-9 3-1 0,0 0 0 0,3-2-4 0,-3 2-1 16,0 0 0-16,0 0 0 0,0 0 0 0,9 2 0 16,-3 4 0-16,-1-1 0 0,1 5 1 0,-3-2 0 15,3 3 0-15,-3 2 0 0,3 0 8 0,-3 1 1 16,0 1 1-16,0 1 0 0,0 0-7 0,0 3-2 16,3-1 0-16,-3 3 0 0,3-5-12 0,-3 5 9 15,0 1-9-15,0-1 8 0,3 0-8 0,-3 3 10 16,0 2-10-16,0 1 10 0,0 2 6 0,-3 0 0 15,3 0 1-15,0 3 0 0,-3 0 2 0,0-1 0 16,0 1 0-16,3 2 0 0,-3 1 1 0,3-1 1 16,0 1 0-16,-3-1 0 0,0 3-9 0,3 0-1 15,-3-3-1-15,0 1 0 0,0-1-10 0,0-5 12 0,-3 8-12 0,3-5 12 16,-3 3-12-16,0-1 12 0,0 0-12 0,0 1 12 16,0-1-12-16,-3 3 10 0,3-2-10 0,-3 2 10 15,0-8-2-15,3 5 0 0,-6-2 0 0,6-3 0 16,-3 0 6-16,0-2 1 0,0-1 0 0,3 3 0 15,-3 0-6-15,0-2-1 0,0-1 0 0,0-2 0 16,1 5 2-16,-1-2 0 0,3-4 0 0,-3 4 0 16,0-1-2-16,3 1 0 0,-3-1 0 0,3 1 0 15,0 2-8-15,-3-3 12 0,3 1-12 0,-3-1 12 16,3 1-12-16,-3-1 0 0,3 0 0 0,0 1 0 16,0-1 27-16,0-2 3 0,-3-3 1 0,3 1 0 15,-3 1-31-15,6-1 0 0,-3-4 0 0,0 1 0 16,3 2 11-16,0-5-1 0,-3-1 0 0,0 4 0 0,3-3-10 15,-3 0 0-15,0 0 0 0,0-1 0 0,0 1 0 16,0-2 0-16,3 7-8 0,-3-3 8 0,3-4 0 16,-3 4 0-16,3 1 8 0,0-4-8 0,0 1 8 0,-3-2-8 15,0-1 0-15,3 0 8 0,0 0-8 0,3 0 12 16,-6 1-12-16,1-1 12 0,-1 0-2 0,3 3 0 16,-6 0 0-16,3-3 0 0,-3 3-10 0,3-3 0 15,0 3 0-15,0 0 8 0,0-3-8 0,0 0 0 16,3 1 0-16,-3-1 8 0,3 0-8 0,0 0 0 15,-3 3 0-15,3-3 8 0,0 1-8 0,0-1 0 16,-3 0 0-16,3 3 8 0,0-3-8 0,0 0 0 0,3-2 0 16,-3 2 0-16,0 1 0 0,0-7-9 0,0 7 9 15,0-4-13-15,0-2 13 0,0 5 13 0,0 1-2 16,-3-4-1-16,3 3-10 0,0-5 10 0,0 6-10 16,0-6 10-16,0 2-2 0,-3-2-8 0,3-3 12 15,0 3-4-15,0 0-8 0,0-2 0 0,0-1 0 0,0-5 0 16,0 5 0-16,0-5 0 0,0 3 0 0,0-3 0 15,0 5 0-15,0-5 0 0,0 0 0 0,0 0 0 16,0 5 0-16,3-2 0 0,-3-3 0 0,0 5 0 16,0-5 9-16,0 8-9 0,0-2 10 0,0-1-10 15,0-5 13-15,0 5-3 0,0-2-1 0,0 2 0 16,0 3-9-16,0-8 10 0,0 8-10 0,0-3 10 16,0-5-10-16,0 0 0 0,0 0 9 0,0 6-9 15,0-1 0-15,0-5 0 0,0 0 0 0,0 8 0 16,0-8 0-16,0 5 0 0,0-2 0 0,0 2 8 0,0-5-8 15,0 8 0-15,-3-3 8 0,3 3-8 0,0-3 8 16,-3 3-8-16,0 3 10 0,0-3-10 0,0-3 8 0,0 3-8 16,0-3 0-16,0 3 0 0,0-2 8 0,0 2-8 15,0-3 0-15,3-5 9 0,-3 5-9 0,3-5 0 16,0 0 0-16,0 0 0 0,0 0 0 0,-3 3 0 16,0 2 0-16,0 3 0 0,3-8 0 0,-3 5 0 15,3 3 0-15,0-2 8 0,0-6 1 0,-3 5 0 16,0 0 0-16,3-2 0 0,-3 5-9 0,3-8 8 15,0 0-8-15,-3 5 8 0,0 0-8 0,3-5 0 16,0 0 0-16,0 0 8 0,0 0-8 0,0 0 0 16,0 0 0-16,0 0 0 0,0 0-12 0,0 0-4 15,0 0 0-15,-3 0-1 16,0-5-99-16,0-3-19 0,-3-3-4 0,0-4-1069 16</inkml:trace>
  <inkml:trace contextRef="#ctx0" brushRef="#br0" timeOffset="122745.3799">14248 14581 561 0,'0'0'24'0,"-3"-5"7"0,0 0-31 0,0 2 0 0,0 0 0 0,-3-2 0 16,3 5 49-16,0-5 4 0,0 2 1 0,0-2 0 16,0 2-14-16,3 3-2 0,-3-5-1 0,0 2 0 15,-3 1-8-15,3-4-1 0,0 4-1 0,3 2 0 16,0-3 11-16,-3 0 2 0,3 1 1 0,0 2 0 15,0 0-13-15,0 0-4 0,0 0 0 0,0 0 0 16,0 0-3-16,0 0-1 0,0 0 0 0,6 0 0 0,0 0-8 16,3 0-3-16,0 0 0 0,3-3 0 0,0 3 10 0,0 0 1 15,2-3 1-15,-2 3 0 0,0 0 6 16,3-2 1-16,3 2 0 0,3-3 0 0,-3 3 6 16,0-3 2-16,-1 3 0 0,4 0 0 0,0 0 7 15,0 0 1-15,3-2 1 0,3 2 0 0,-1 0-45 0,1 0 0 16,0 0 0-16,0 0 0 0,2 0 0 0,1 0 0 15,3 0 9-15,0 0-9 0,5-3 0 0,1 3 8 16,3-2-8-16,-1 2 0 0,4 0 8 0,-3 0-8 16,2-3 8-16,1 3-8 0,0 0 0 0,2-3 0 15,1 1 0-15,3-1 0 0,5 3 0 0,-2-3 0 16,-1 1 0-16,1 2 0 0,-4-3 0 0,4-2 0 16,3-1 0-16,-7 1 0 0,4 2 11 0,-4 1-3 0,4-1-8 15,-6-2 12-15,-1 2 0 0,1-2-1 0,-1 2 0 0,1 1 0 16,0-1 0-16,2 0 0 0,-2 3 0 15,0 0 0-15,2 0-11 0,1 0 8 0,-1-2-8 0,1 2 8 16,-3 0-8-16,2 0 0 0,4-3 0 0,-4 3 8 16,7 0-8-16,-6 0 0 0,-4 3 0 0,1-3 0 15,2 2 0-15,1-2 0 0,-6 0 0 0,-1 0 0 16,7 3 0-16,-6 0 0 0,-1-1 0 0,-2 1 0 16,-3 2 0-16,2 1 0 0,1-4 0 0,-3 3 0 15,-4 1 0-15,4-4 0 0,0 1 0 0,2 0 0 16,4-1 0-16,0 4 0 0,-1-4 0 0,-2 1 8 15,0 2-8-15,-4-2 0 0,4 0 0 0,0-3 0 16,2 2 0-16,-2-2 0 0,3 0 0 0,-4 3 0 0,4-1 0 16,-3 1 8-16,-1 0-8 0,1-3 0 15,-6 0 0-15,2 0 0 0,4 0 0 0,-3 0 0 16,-4 0 0-16,4 0 0 0,0 2 0 0,0-2 0 0,-1 3 20 0,-2 0-2 16,0-1 0-16,-4-2 0 0,1 0-18 0,0 3-19 15,0-3 4-15,-1 0 1 0,1 0 14 0,3 0 0 16,-6 0 0-16,2 0 0 0,4 0 0 0,-3 0 0 15,-3 0 0-15,-1 0 0 0,1 0 0 0,-6 0 0 16,3 0 0-16,-6 0 0 0,-1 0 0 0,1-3 0 16,-3 3 0-16,3 0 0 0,-3 0 8 0,-3 0-8 15,6-2 0-15,-7 2 0 0,1-3 10 0,0 3-10 16,0-3 8-16,-3 3-8 0,3-2 11 0,-3-1-3 16,0 3-8-16,-3 0 12 0,3-3-12 0,-7 3 0 0,-5 0 8 15,0 0-8-15,0 0 0 0,0 0 8 0,0 0-8 16,0 0 0-16,0 0 10 0,0 0-10 0,0 0 10 0,0 0-10 15,0 0 0-15,0 6 0 0,3-1 0 0,-3-5 0 16,0 0 0-16,0 8 0 0,-3-3 0 0,-2 1 0 16,2-1 9-16,-3 3-9 0,0-3 8 0,-3 0-8 15,3 3-9-15,-3-2-7 0,3 2-2 0,-3-3 0 32,0 3-120-32,3 0-24 0</inkml:trace>
  <inkml:trace contextRef="#ctx0" brushRef="#br0" timeOffset="125736.8786">19483 14624 403 0,'0'0'17'0,"0"0"5"0,0 0-22 0,0 0 0 0,3-6 0 0,-3 6 0 15,0 0 87-15,0 0 13 0,-3-5 2 0,3 5 1 16,0 0-53-16,0 0-10 0,0 0-3 0,0 0 0 15,0 0-24-15,0 0-5 0,-3-3 0 0,3 3-8 16,-5 0 0-16,5 0 0 0,-6 0 0 0,6 0 0 16,-6 3 0-16,6-3-9 0,0 0 9 0,0 0-8 15,-6 0 8-15,6 0 0 0,0 0 0 0,0 0 0 16,0 0 0-16,0 0 0 0,0 0 8 0,0 0-8 0,0 0 36 16,0 0 2-16,-3-3 1 0,3 3 0 15,0 0 5-15,0 0 0 0,0 0 1 0,0 0 0 0,0 0-13 0,0 0-2 16,0 0-1-16,0 0 0 0,0-5-7 0,0 5-2 15,0 0 0-15,0 0 0 0,0 0-8 0,0 0-1 16,0 0-1-16,0 0 0 0,0 0-10 0,0 0 0 16,0 0 0-16,0 0 8 0,0 0-8 0,0 0 12 15,0 0-12-15,0 0 12 0,0 0-4 0,0 0 0 16,0 0 0-16,0 0 0 0,0 0 16 0,0 0 4 16,0 0 0-16,0 0 0 0,0 0-7 0,0 0-1 15,0 0 0-15,-3 8 0 0,3 0 8 0,-3 0 0 16,3 0 1-16,0 0 0 0,0 2-11 0,0 1-2 15,3-1-1-15,-3 4 0 0,0-1-7 0,3 3 0 16,0 0-8-16,-3 2 12 0,6-2-12 0,-3 0 0 0,0 2 8 16,3-2-8-16,-3 3 0 0,2-1 9 0,-2 1-9 15,0-1 8-15,0 1 1 0,0-1 0 0,0-2 0 16,0 3 0-16,-3 2 7 0,0-2 2 0,0-1 0 0,3 3 0 16,0-2 5-16,3 2 1 0,-3 0 0 15,-3 0 0-15,0 6 0 0,0-6 0 0,3 3 0 0,-3-1 0 16,0 1-7-16,0 3-1 0,-3 2 0 0,0-3 0 15,3 1-7-15,-3 2-1 0,3 0-8 0,-3-3 12 16,3 6-12-16,-3-3 8 0,-3-2-8 0,0 5 0 16,0-1 16-16,0 1-4 0,-2 2 0 0,2-2 0 15,0 3 6-15,0-4 1 0,0 6 0 0,3-2 0 16,-3-1 1-16,6 1 0 0,-3-1 0 0,3 0 0 16,0-2-8-16,0 0-2 0,3 5 0 0,0-5 0 15,0-3-10-15,-3 2 0 0,0-1 9 0,0-1-9 16,3 0 13-16,-3-3-1 0,3 1-1 0,-3 2 0 0,-3 0-11 0,3 0 0 15,-3 0 0-15,3-2 0 0,-6 4 0 0,3-4 0 16,0-1 0-16,0 6-11 0,-3-6 11 0,3-2 0 16,0 3 0-16,-3-1 8 0,0-5-8 0,3 6 11 15,-3-6-11-15,3 3 12 0,-3 0 3 0,0-1 1 16,0-4 0-16,3 5 0 0,-3 2-3 0,0-5 0 16,0 6 0-16,1-3 0 0,2 2-13 0,-3-5 8 15,3 6-8-15,-3-3 0 0,0-3 0 0,3 5 0 16,-3-2 0-16,3 2 0 0,0-4 8 0,-3 4-8 15,3 1 0-15,-3-6 0 0,3 2 0 0,0-1 0 0,-3 1 0 16,3-1 0-16,0 4 22 0,-3-2-2 0,0 2 0 16,0-4 0-16,0 9-20 0,0-4 0 0,0-1 0 15,0 1 0-15,-3-1 0 0,4 6 0 0,-1-8 0 0,0-3 0 16,0 5 0-16,-3-5 11 0,3-2-3 0,0 5 0 16,0-3-8-16,0 0 8 0,0-2-8 0,3 4 8 15,-3-7-8-15,3 3 0 0,0 2 0 0,-3-2 0 16,3-6 0-16,0 5 0 0,0 1 0 0,0 2 8 15,0-2-8-15,-3-1 0 0,3-2 0 0,0 8 0 16,-3-8 0-16,3 7 0 0,-3-7 0 0,3 0 8 16,-2 5-8-16,2-7 12 15,0 4-12-15,-3-5 12 0,3 1-12 0,0-1 8 0,0 0-8 0,0 0 8 16,0 0 0-16,0 1 0 0,0-6 0 0,3 2 0 16,-3-2 0-16,0 5 0 0,0-7 0 0,3 2 0 15,0 2-8-15,0-2 8 0,0-3-8 0,0 3 8 16,0-2 10-16,0 2 2 0,0-8 0 0,0 0 0 0,0 0-20 15,0 0 0-15,-3 5 0 0,3-5 0 0,0 0 0 16,0 0 0-16,-3 3 0 0,3-3 0 0,0 5 8 0,0-5-8 16,-3 8 12-16,0-3-12 0,0 0 10 0,0-2-10 15,0 8 8-15,3-6-8 0,-6-3 0 0,3 9 0 16,0-8 8-16,0 2-8 0,0 3 0 0,0-3 0 16,3-5 0-16,0 0 0 0,0 0 0 0,0 0 0 15,0 0 0-15,0 0 0 0,0 0 0 0,-3 6 0 16,3-6 8-16,0 2-8 0,-3 3 8 0,3-5-8 15,-3 6 12-15,0-4-4 0,3 4-8 0,-3 2 10 16,0-3-10-16,3 0 10 0,-3-2-10 0,3 7 0 16,-3-7 9-16,0 8-9 0,0-6 0 0,3-2 0 0,-3 2-12 15,3-5 4 1,0 0-124-16,0 0-25 0,0 0-5 0</inkml:trace>
  <inkml:trace contextRef="#ctx0" brushRef="#br0" timeOffset="128169.5548">13950 17899 874 0,'0'0'39'0,"0"0"8"0,0-5-38 15,0 5-9-15,0 0 0 0,0-8 0 0,0 3 18 0,0-1 2 0,0 6 0 0,0 0 0 16,0 0 16-16,0 0 3 0,0-8 1 0,0 8 0 16,0 0-3-16,0 0 0 0,0 0 0 0,0 0 0 15,0 0-13-15,0-5-2 0,-3 2-1 0,3-2 0 16,-3 0 2-16,3 5 0 0,0 0 0 0,0 0 0 15,-3-3 6-15,3 3 2 0,0 0 0 0,-6 0 0 16,3 0-6-16,-3-5-1 0,6 5 0 0,0 0 0 16,-3 5-24-16,3-5 0 0,0 0-9 0,0 0 9 15,0 0-8-15,0 0 8 0,0 0 0 0,0 0 0 16,-6 0-16-16,6 0 3 0,0 0 1 0,0 0 0 16,0 0 12-16,0 0 0 0,-3 0 0 0,3 0 0 15,-6-5 0-15,6 5 0 0,0 0 0 0,0 0 10 16,0 0 0-16,0 0 0 0,0 0 0 0,0 0 0 15,0 0-10-15,0 0 12 0,0 0-12 0,0 0 12 0,0 0-12 0,0 0 0 16,0 0 0-16,0 0 0 0,0 0 8 16,0 0 0-16,-6 5 0 0,6-5 0 0,0 0 22 0,0 0 4 15,-3 0 1-15,3 0 0 0,0 0-3 0,0 0 0 16,0 0 0-16,0 0 0 0,-6 8-12 0,6-3-2 16,0-5-1-16,-3 8 0 0,3 0-1 0,0 3 0 15,0-3 0-15,0 5 0 0,0 0 7 0,0 6 1 16,0-1 0-16,0 3 0 0,0-2-9 0,0 2-2 15,-5-2 0-15,5 7 0 0,-3-5 5 0,0-2 1 16,0 5 0-16,3-9 0 0,-3 4-5 16,0 0-1-16,0-6 0 0,3 0 0 0,-3 6-13 0,3-12 9 15,-3 7-9-15,3-6 8 0,0 2-8 0,-3-2 0 16,3 0 0-16,0 3 0 0,0-3 0 0,0 2 8 0,-3-2-8 16,3 5 0-16,0-5 8 0,-3-2-8 0,3 2 0 15,0 2 8-15,-3-2-8 0,3 0 0 0,-3-3 0 16,0 6 8-16,3-3-8 0,-3-3 0 0,0 3 0 15,0-3 0-15,3-2 0 0,0-3 8 0,0 0-8 0,0 0 0 16,0 0 0-16,0 0 8 0,0 0-8 0,0 0 0 16,0 0 10-16,0 0-10 0,0 0 12 0,0 0-12 15,0 0 12-15,0 0-4 0,0 0 0 0,0 0-8 16,0 0 0-16,0 0 0 0,0 0 0 0,0 0 0 16,0 0 0-16,0 0 0 0,0 0 0 0,0 0 0 15,0 0 0-15,3 5 0 0,-3-5 0 0,0 0 0 16,0 0 0-16,0 0 0 0,6 8 0 0,-6-8 0 15,0 0 0-15,0 0 0 0,0 0 0 0,6 0 0 16,-6 0 0-16,0 0 0 0,0 0-8 0,0 0 8 16,0 0 0-16,0 0 0 0,0 0 0 0,0 0-9 0,0 0 9 0,0 0 0 15,0 0 0-15,6 0 0 0,-6 0 0 0,0 0 0 16,0 0 0-16,9 5 0 0,-9-5 0 0,0 0 0 16,0 0 0-16,6 6 0 0,-6-6 0 0,0 0 0 15,0 0 0-15,0 0 0 0,0 0 0 0,6 2 0 16,-6-2 0-16,0 0 0 0,0 0 0 0,0 0 0 15,0 0 0-15,0 0 0 0,0 0 0 0,0 0 0 16,0 0 0-16,0 0 0 0,0 0 0 0,0 0 0 16,0 0 0-16,0 0 0 0,0 0 0 0,0 0 0 15,0 0 0-15,6 0 0 0,-6 0 0 0,8 6 0 16,-8-6 0-16,6 0 0 0,-6 0 0 0,9 0 0 0,0 0 0 16,-3 0 0-16,3 0 0 0,-3 0 0 0,3 0 0 15,0 0 0-15,0-6 0 0,0 6 0 0,3 0 0 16,-3 0 0-16,3-2 0 0,-3 2 0 0,-1 0 0 0,4-6 0 15,0 6 0-15,3 0 11 0,0 0-3 16,0-5 0-16,0 5-8 0,3 0 0 0,3 0 0 0,-1-2 0 16,1 2 0-16,0 0 12 0,3 0-12 0,3-6 12 15,-1 6-12-15,1-5 0 0,3 5 0 0,0-3 8 16,2-2 0-16,4 5-8 0,-3-5 12 0,0 5-4 16,-1-3-8-16,1 3 0 0,0 0 0 0,0 0 0 15,-4 0 0-15,4 0 0 0,-3 0 0 0,6 0 0 16,-7 0 0-16,4 0 0 0,0 3 0 0,0-3 0 0,-1 5 0 0,4-5 0 15,0 5 0-15,0-2 0 0,-1 2 0 0,-2 1 0 16,0-4 0-16,-1 3 0 0,4 3 0 0,-3-2 0 16,6-1 0-16,-4-2 0 0,1 2 0 0,0 0 0 15,2-2 0-15,-2 2 0 0,-3-5 0 0,3 5 0 16,-1-5 0-16,1 0 0 0,-3 0 0 0,3-5 0 16,2 5 0-16,-2 0-11 0,-3-5 35 0,2 5 6 15,-2 0 2-15,0-3 0 0,0-2-32 0,-4 5 8 16,1-5-8-16,-3 5 0 0,0-3 0 0,-3 3-16 15,-1-5 3-15,-2 5 1 0,-3 0 12 0,3 0 0 16,0 0 0-16,-3 0 0 0,2 0 0 0,1 0 0 16,-3 0 0-16,6 0 0 0,-3 5 11 0,3-10-11 15,-4 5 10-15,1 0-10 0,-3 0 9 0,3 0-9 0,0 0 8 16,-3-6-8-16,3 6 12 0,-1 0-4 16,-2 0 0-16,3 0 0 0,0 0-8 0,0 0 8 0,0-2-8 15,2 2 8-15,1 0-8 0,3 0 0 0,-6 0 0 16,3 0 0-16,5 0 0 0,-2-6 0 0,-3 6 9 15,3 0-9-15,-6 0 0 0,2 0 9 0,7 0-9 0,-6 0 0 16,-6-5 12-16,6 5-12 0,-1 0 12 0,4 0-12 16,-3 0 13-16,-3 0-4 0,3-2-1 0,3 2 0 15,2 0-8-15,-5 2 0 0,-3-2 0 0,6 0 0 16,2 0 0-16,-2 5 0 0,-6-5 0 0,-3 0 0 16,6 0 0-16,-3 6 0 0,-1-6 0 0,1 2 0 15,-3-2 0-15,3 0 0 0,0 6 0 0,0-6 0 16,-1 0 10-16,-2 0 0 0,3 5 0 0,0-5 0 15,0 0-10-15,3 0 0 0,-3 0 0 0,5 0 8 16,7 0 10-16,-6 0 2 0,-3 0 0 0,-4-5 0 0,4 5-20 16,0 0 0-16,-3-6 0 0,0 6 0 0,0 0 0 15,-4-2 0-15,4 2 0 0,-3 0 0 0,0 0 0 0,0 0 0 16,-3 0 0-16,3 0 0 0,-3 0 0 16,-1 0-11-16,1 0 2 0,0 2 0 0,0-2 9 0,0 0 0 15,-3 0 0-15,3 0 0 0,3-2 0 0,-4 2 0 16,1 0 0-16,-3-6 8 0,3 6-8 0,0-5 11 15,-3 5-11-15,0-2 12 0,3 2-12 0,0-6 12 16,-6 6-12-16,-1 0 12 0,4-5-12 0,-3 5 0 16,0 0 0-16,-3 5 8 0,3-5 0 0,0 0 0 15,0 6 0-15,0-6 0 0,-3 2-8 0,3 3 8 16,3-5-8-16,-3 0 8 0,3 6-8 0,-4-4 0 16,7-2 0-16,-3 0 0 0,0 0 0 0,3 0 8 15,0 0-8-15,3 6 8 0,0-6 0 0,-1 0-8 0,4 5 12 16,3-5-4-16,0 0-8 0,-3 0 0 0,-6 0 0 15,3 3 0-15,5-3 30 0,-5 0 1 0,0 0 0 0,3 0 0 16,-3 0-31-16,0-3 8 0,2 3-8 0,-2 0 0 16,-3-5 0-16,3 5 0 15,-3 0 0-15,3 0 0 0,-3 0 0 0,0 0-18 16,2 0 4-16,-5 0 1 0,3 5 13 0,0-5-11 16,0 3 11-16,0-3-10 0,-3 5 10 0,0-5 0 0,3 0 0 0,-4 0-8 31,1 0-22-31,0 0-4 0,0 0-1 0,3-5 0 0,-3 2-149 15,6-2-31-15,-3-3-5 0</inkml:trace>
  <inkml:trace contextRef="#ctx0" brushRef="#br0" timeOffset="145700.3757">16141 14002 550 0,'0'0'24'0,"0"0"6"0,0 0-30 0,0 0 0 0,0 0 0 0,0 0 0 16,0 0 54-16,0 0 5 0,0 0 1 0,3-3 0 16,3-2 13-16,-3 2 3 0,-3 3 1 0,3-5 0 15,-3 2 7-15,3-2 2 0,0 0 0 0,-3-1 0 16,0 4-23-16,3-4-5 0,0-2-1 0,0 3 0 15,0 0-11-15,2 0-2 0,-2 2-1 0,3-2 0 16,0-1-11-16,0 4-3 0,0-4 0 0,0 4 0 16,0-3-21-16,0-1-8 0,0 1 0 0,0-3 0 15,0 0 8-15,0 3-8 0,0-1 0 0,-3 1 9 16,6 3-9-16,-3-4 0 0,0 4 0 0,0-4 8 0,3 1-8 16,-6 2 0-16,-3 3 0 0,8-2 0 0,-5-4 0 15,-3 6 0-15,0 0 0 0,0 0 0 0,9-2 0 0,-9 2 0 16,0 0 0-16,0 0 0 0,0 0 0 15,6 5 0-15,-3 0 0 0,3 6 0 0,-3 0 0 0,-3 4 0 16,0 1 8-16,0 3-8 0,0 2 20 0,-3 0 0 16,3 0-1-16,-6 0 0 0,3 1 7 0,0-4 2 15,0 3 0-15,0-2 0 0,-3-6-6 0,-2 3-1 16,2-3 0-16,-3 3 0 0,3-5 19 0,-3-1 3 16,-3 1 1-16,6-1 0 0,-3 1-29 0,0-3-6 15,0-3-1-15,0 0 0 0,0 3-8 0,3-5 12 16,0 0-12-16,-3 2 12 0,3-2-4 0,-2 2 0 15,-1-5 0-15,0 5 0 0,0-2-16 0,0 0-4 0,-3-1-1 16,0 1 0 0,3 2-54-16,-3-2-10 0,0-1-3 0,3 1-857 0</inkml:trace>
  <inkml:trace contextRef="#ctx0" brushRef="#br0" timeOffset="145960.908">16242 13560 1854 0,'0'-21'82'0,"0"13"17"0,0-3-79 0,0 1-20 16,0 2 0-16,0 2 0 0,-3-2 70 0,0 3 10 15,0-3 3-15,3 8 0 0,0 0-43 0,0 0-9 16,0 0-2-16,0 0 0 16,0 0-129-16,0 8-25 0,0 0-6 0,0 3-740 15</inkml:trace>
  <inkml:trace contextRef="#ctx0" brushRef="#br0" timeOffset="147728.8503">13155 17071 1134 0,'-6'-13'50'0,"6"13"10"0,0-6-48 0,0 4-12 15,-3-1 0-15,0 0 0 0,3-2 48 0,0 3 6 16,0-4 2-16,0 6 0 0,-3-5-36 0,3 5-6 16,3-5-2-16,-3 2 0 0,0 3-1 0,0 0-1 15,0 0 0-15,0 0 0 0,0 0-10 0,0 0 12 16,0 0-12-16,0 0 12 0,0 0-12 0,0 0 0 16,0 0 0-16,0 0 0 0,0 0 8 0,0 0 0 15,0 0 0-15,0 0 0 0,0 0 8 0,0 0 2 16,0 0 0-16,0 0 0 0,0 0-2 0,0 0 0 15,0 0 0-15,0 0 0 0,0 0 0 0,0 0 0 16,0 0 0-16,0 0 0 0,0 0 1 0,0 0 0 16,0 0 0-16,0 0 0 0,0 8 1 0,0 3 0 0,-3-4 0 0,3 1 0 15,-3 3 5-15,0 2 1 0,0 0 0 0,3 1 0 16,-3-1-4-16,1 3 0 0,-1 0 0 0,0 0 0 16,3 2 3-16,-3 1 0 0,0-1 0 0,3-2 0 15,-3-3-8-15,0 6-2 0,0-1 0 0,0-5 0 16,3 3-13-16,0-2 11 0,0-4-11 0,0-2 10 15,3 5-10-15,0-7 8 0,0 2-8 0,0-3 8 16,3 0-8-16,0-2 0 0,2-1 0 0,1-2 0 16,0 0-20-1,0 0-8-15,3-5-3 0,-3 0 0 0,6 5-39 16,-3-5-8-16,0-3-2 0</inkml:trace>
  <inkml:trace contextRef="#ctx0" brushRef="#br0" timeOffset="147908.1134">13379 16634 1728 0,'-15'-13'153'0,"6"13"-122"16,0-3-31-16,0 1 0 0,0-1 26 0,0 3-1 15,-3 3 0-15,6 2 0 0,0-5-25 0,3 13 0 16,0-5-14-16,3-2-787 0</inkml:trace>
  <inkml:trace contextRef="#ctx0" brushRef="#br0" timeOffset="150431.9021">15736 17121 439 0,'0'0'19'0,"0"0"5"0,0 0-24 0,0-5 0 0,3-6 0 0,-3 3 0 15,0 3 69-15,0 5 10 0,0-8 1 0,0 0 1 16,0-2 2-16,3 2 0 0,0 2 0 0,-3 4 0 16,3-9 1-16,0 9 0 0,0-4 0 0,3-2 0 15,-3 3-17-15,3 0-3 0,-3-3-1 0,3 2 0 16,0 1-39-16,0-3-8 0,-1 8-2 0,4-8 0 16,-3 3 8-16,-6 5 2 0,0 0 0 0,0 0 0 15,0 0-8-15,6 0 0 0,0 5-1 0,-6-5 0 16,0 0-4-16,6 8-1 0,-3 3 0 0,3-1 0 15,-3 1-10-15,0-3 0 0,-6 5 9 0,3-2-9 16,0 2 0-16,-3-5 0 0,-3 3 0 0,3-1-8 0,0 1 8 16,-3-3 8-16,3 0-8 0,-6-3 11 0,3 3-11 15,0-3 12-15,1 0-12 0,-1-2 12 0,-3-3-12 16,3 3 0-16,0-3 9 0,0 0-9 0,-3-3 8 16,3 0-8-16,-3 3 8 0,3-5-8 0,0 0 0 0,3-3 8 15,-3 5-8-15,0-7 0 0,3 4 0 0,-3-2 8 16,3 0-8-16,0 3 0 0,0-3 0 0,0-2 0 15,3 2 0-15,0 2 0 0,0-7 0 0,0 8 0 16,3-3 0-16,3 0-8 0,-3-3 8 0,3 3 0 16,0 3 0-16,0-3-8 0,3 8 8 0,0-5 0 15,-3 2 0-15,3-2-8 0,0 10 8 0,-3-5 11 16,3 3-3-16,0 2 0 0,0 1-8 0,-1 1 0 0,-2 1 0 16,0-2 0-16,0 7 0 0,-3-8 0 0,-3-5 0 15,0 8 8-15,3 3-8 0,-3-3 0 0,0 0 0 0,-3-3 0 16,3 3 0-16,-6-3 0 0,0 3 9 0,0-3-9 15,0 3 0-15,1-2 8 0,-1-6-8 0,0 5 0 16,-3-2 0-16,0 2 8 0,3-5-8 0,-3 0 0 16,3 0 0-16,6 0 8 0,-6 0-8 0,0 0 0 15,-3-5 0-15,0 2 8 0,6-2-8 0,0-3 0 16,0 2 0-16,0-2 9 0,3 3-9 0,-3-8 0 16,3 5 0-16,0-5 0 0,0 2 0 0,3-2 0 15,0 0 0-15,0 5 0 0,0 0-12 0,3-3 12 16,0 9-9-16,3-4 9 0,0 1-8 0,3 0 8 15,0-3 0-15,-3 8-10 0,3-5 10 0,0 10 0 0,-12-5-10 16,0 0 10-16,11 8-8 0,1 5 8 0,-3 0 0 16,3 3-8-16,-6 0 8 0,3-3 0 0,-6 6 0 0,0-1 9 15,-3 1 0-15,-3-3 0 0,3 5 0 16,-3-3 0-16,0-4 0 0,-3 4 0 0,0-5-9 0,0-2 12 16,0-1-12-16,0-4 12 0,-3 2-12 0,0-3 10 15,3 0-10-15,1 1 10 0,-4-6-2 0,3-6 0 16,-3 6 0-16,3 0 0 0,0-5-8 0,0 2 10 15,-3-7-10-15,3 4 10 0,0-1-10 0,3-7 0 16,-3-2 0-16,6-2 8 0,-3-1-8 0,3 1 0 16,0-3 0-16,3 2 0 0,-3 1 0 0,6 4-11 15,0 1 11-15,0 5-8 0,0 0 8 0,0 3 16 16,3 0-4-16,-3-1-1 0,3 6-25 0,0 3-5 0,0-3-1 16,-1 3 0-16,1 5 20 0,0-3-8 0,-9-5 8 15,3 13 0-15,6-2 0 0,-6-3 0 0,0 0 0 0,0 2 0 16,-3-2-13-16,-3 0 4 0,0-3 1 0,0 3 0 15,0-2 8-15,3-6-10 0,0 0 10 0,-3 5-10 16,-3 0 10-16,3-2-12 0,-3-3 12 0,-3 0-12 16,4 0 12-16,-1 0 0 0,-3 0 0 0,0 0 0 15,0-3 0-15,3 3 0 0,0-2 0 0,0-1 0 16,0 3 0-16,6 0 0 0,-6-5 8 0,0 5-8 16,0-6 9-16,3 4-9 0,3 2 12 0,0 0-12 15,-6-8 8-15,6 8-8 0,0 0 0 0,0 0 0 16,6-11 0-16,-6 11 0 0,3-2-8 0,3-4 8 15,3 1-107-15,3 5-15 0,0 0-3 16,6 0-1-16</inkml:trace>
  <inkml:trace contextRef="#ctx0" brushRef="#br0" timeOffset="151114.3703">15730 17150 576 0,'0'0'51'0,"0"0"-41"0,0-2-10 0,0 2 0 16,0-6 140-16,-3-2 27 0,3 3 5 0,0 5 0 15,0 0-60-15,3-8-13 0,-3 8-3 0,0 0 0 16,0 0-24-16,0 0-4 0,0 0-2 0,0 0 0 16,0 0-36-16,0 0-7 0,0 0-2 0,6 0 0 15,-6 0-21-15,0 0 0 0,3 3 0 0,-3 7-549 16,0-2-110-16</inkml:trace>
  <inkml:trace contextRef="#ctx0" brushRef="#br0" timeOffset="152803.7561">16831 16293 633 0,'3'-8'56'0,"3"0"-44"0,-3 0-12 0,3-5 0 16,3 5 77-16,-3 0 14 0,-3-2 2 0,0 7 1 16,0-2-24-16,-3 5-5 0,6-6-1 0,-6 6 0 15,0 0-7-15,0 0-1 0,0 0-1 0,0 0 0 16,-6 0-12-16,6 0-3 0,0 0 0 0,-6 8 0 16,-6 3 2-16,3-3 0 0,3 5 0 0,-3 0 0 15,-3 3-11-15,1 0-3 0,-7 3 0 0,6-1 0 16,0-2-12-16,-3 8-4 0,-6-3 0 0,0 5 0 15,3 1 10-15,-2-3 2 0,-1 2 0 0,0 1 0 16,-3-6-1-16,3 8 0 0,0-5 0 0,4-1 0 16,-4-1-6-16,-3 4-1 0,3-2 0 0,0-3 0 15,0 0-7-15,1-2-1 0,-1-1-8 0,3-5 12 16,0 6-12-16,3-6 0 0,-3 0 8 0,3-5-8 16,1 3 0-16,2-3 0 0,0-3 0 0,0 3 0 15,3-3 0-15,3 1-16 0,0-4 3 0,0-2 1 16,0 0-47-16,6 0-9 0,0 0-1 0,0 0-1 15,0 0-26-15,0 0-4 0,9 0-2 0,0-8-598 16</inkml:trace>
  <inkml:trace contextRef="#ctx0" brushRef="#br0" timeOffset="153238.0881">16373 16616 403 0,'3'-3'36'0,"-3"-2"-36"0,0 0 0 0,0-3 0 16,3 5 124-16,-3-2 17 0,0-1 4 0,0 6 1 15,0 0-27-15,0 0-6 0,0 0-1 0,0 0 0 16,0 0-66-16,0 0-14 0,0 0-2 0,0 0-1 15,0 0-17-15,-3 8-3 0,0-2-1 0,-3 7 0 16,3-5 15-16,-3 5 2 0,-3 3 1 0,0 0 0 16,-3 2 2-16,0 6 0 0,-2-3 0 0,-1 0 0 15,3 6 5-15,0-3 2 0,-3-6 0 0,3-2 0 16,3 3-16-16,-3-6-3 0,0 0-1 0,3 0 0 16,3 1 8-16,0-6 1 0,-2 2 1 0,5-2 0 15,3-8-5-15,-6 5-2 0,0 3 0 0,6-8 0 0,0 0-4 16,0 0-1-16,-3 6 0 0,3-6 0 0,0 5-5 15,3 3 0-15,3-3-8 0,0-2 12 0,2 2 4 16,-2-5 1-16,3 5 0 0,6-2 0 0,0-3-1 16,3 0 0-16,3-3 0 0,3 3 0 0,-1-5 4 0,4 5 0 15,0-5 0-15,3 5 0 16,0-3-192-16,2-2-39 0</inkml:trace>
  <inkml:trace contextRef="#ctx0" brushRef="#br0" timeOffset="154107.9289">17653 15732 748 0,'-9'-13'67'0,"12"8"-54"0,6-3-13 0,0 0 0 16,0-3 51-16,-3 1 7 0,0 2 2 0,3-3 0 16,-1 3-1-16,1 0 0 0,-9 0 0 0,3 3 0 15,3-3-34-15,0 0-6 0,-3-3-2 0,-3 6 0 16,0-3 24-16,0 3 5 0,0-3 1 0,-3 3 0 16,-6-3-4-16,3 3-1 0,3 2 0 0,-3-2 0 15,-2-1-24-15,-4 6-5 0,3 0-1 0,0 0 0 16,3 0 2-16,-9 0 0 0,-3 6 0 0,0-1 0 15,0 0-5-15,-2 3-1 0,-7 0 0 0,3 5 0 16,-6 3 15-16,0 0 2 0,1 5 1 0,-4 0 0 16,-6 3 6-16,3 0 2 0,10 2 0 0,-1 4 0 15,-6-1-10-15,3 0-1 0,7 2-1 0,2-1 0 16,6-1-6-16,0 0-2 0,3 0 0 0,6-3 0 16,6-4-14-16,0 4 9 0,0 0-9 0,3-4 8 15,6-4 0-15,0-2-8 0,3-3 12 0,-3-2-4 16,0-1-8-16,6-7 0 0,2 2 0 0,-2-5 0 0,0-2 0 15,0-1 0-15,6 0 0 0,0-5 0 0,0-2 0 16,-4-3 0-16,1-1 0 0,0-4 0 0,0-3 0 0,-3 2 0 16,-3-2 0-16,-3 0 0 0,6-6 0 0,-3 1 0 15,-6-3 9-15,2-3-9 0,-2-2 8 0,0-1-8 16,3 1 8-16,-3 5-8 0,0 2 0 0,0 4 0 16,3 1 0-16,-3 7 0 0,-3 1 0 0,0 4 0 15,0 4 0-15,3 4 0 0,0 4 20 0,0 4 0 16,0 2 0-16,-3 5 0 0,6 5-10 0,0 1-2 15,-9 2-8-15,3 6 12 0,3-1 7 0,-3 0 1 16,-1 1 0-16,-2-1 0 0,-2-2-8 0,4 0 0 16,1 0-1-16,0 2 0 0,-3 1-11 0,0-3 10 15,6 2-10-15,0-2 10 16,3 0-109-16,-3-1-21 0,0-4-5 0</inkml:trace>
  <inkml:trace contextRef="#ctx0" brushRef="#br0" timeOffset="154810.4232">17823 16105 655 0,'0'0'28'0,"0"0"8"0,0 0-36 0,0 0 0 0,0 0 0 0,0 0 0 16,0 0 61-16,0 0 6 0,0-2 1 0,0-1 0 16,3 0 10-16,-3 3 2 0,0 0 1 0,0-5 0 15,0 0-4-15,0 5-1 0,0 0 0 0,0-6 0 16,0 6-14-16,0-5-3 0,2 0-1 0,-2 5 0 15,0 0-2-15,0 0 0 0,0 0 0 0,0 0 0 16,0 0-12-16,0 0-4 0,0 0 0 0,0 0 0 16,0 0-13-16,0 0-3 0,0 0-1 0,0 8 0 0,-2 0 16 0,2 2 3 15,0 3 1-15,-3 1 0 0,0-1-25 0,0 5-5 16,3-2-1-16,0 0 0 0,0 5 1 0,3-2 0 16,-3-3 0-16,3-3 0 0,2 3-13 0,-2-3 8 15,0-2-8-15,3-1 0 0,-3-2 8 0,3 0-8 16,0 3 0-16,-3-3 9 15,3-3-103-15,0 3-21 0,-6-8-4 0,6 0-510 16,3 8-103-16</inkml:trace>
  <inkml:trace contextRef="#ctx0" brushRef="#br0" timeOffset="154946.5072">17998 15851 691 0,'0'-21'30'0,"0"16"7"0,0-8-29 0,0 7-8 0,-3-2 0 0,3 6 0 15,-6-1 168-15,6 3 33 0,-3 3 7 0,-3 2 0 32,3 6-246-32,-3-4-50 0</inkml:trace>
  <inkml:trace contextRef="#ctx0" brushRef="#br0" timeOffset="155416.834">18138 16203 1530 0,'0'0'68'0,"-3"-5"13"0,3 2-65 0,0 3-16 15,0 0 0-15,-6-8 0 0,3 0 91 0,0 0 14 16,0 3 3-16,3 5 1 0,0-8-46 0,-3 5-10 16,3-2-1-16,3 0-1 0,3-3-31 0,-3 3-5 15,3-9-2-15,0 9 0 0,3-3-13 0,0 0 8 16,3 0-8-16,-3 0 0 0,3 3 8 0,3 0-8 16,-4 0 0-16,-2 2 9 0,3 0-9 0,-3 3-12 0,0 0 2 0,0 0 1 15,0 0 9-15,-3 3 16 0,-6-3-4 0,3 3-1 16,-3-3-2-16,6 5 0 0,-6-5 0 0,3 5 0 15,3 3 9-15,-3 0 2 0,-3-3 0 0,3 8 0 16,-3 1-20-16,0 2 0 0,0-1 0 0,-3 4 0 16,3 2 28-16,-3 0-2 0,0 6 0 0,-3-1 0 15,-3-2 7-15,-3 3 2 0,3 2 0 0,-3-3 0 16,-3-2-13-16,0 2-2 0,4-4-1 0,-7 1 0 16,3 1-7-16,-3-3 0 0,0-5-1 0,0 0 0 15,3 0-11-15,-3-5 0 0,7-4 0 0,-1-1 0 16,3-4-67-16,0-4-9 15,3-4-1-15,6-1-650 0,0-7-129 0</inkml:trace>
  <inkml:trace contextRef="#ctx0" brushRef="#br0" timeOffset="155762.7022">18257 15772 2026 0,'0'-8'44'0,"3"-3"10"0,-3 9 2 0,0 2 1 0,0 0-45 0,0 0-12 0,0 0 0 0,0 0 0 16,0 0 8-16,0 0-8 0,0 2 12 0,0 12-4 31,0-7-109-31,0 4-23 0,0 2-4 0,0 1-655 0</inkml:trace>
  <inkml:trace contextRef="#ctx0" brushRef="#br0" timeOffset="160538.6392">1538 15695 172 0,'-9'-8'16'0,"9"8"-16"0,-9-2 0 0,6-1 0 0,-6 0 168 0,9 3 30 16,-3 0 6-16,3 0 2 0,0 0-148 0,0 0-30 15,0 0-5-15,0 0-2 0,0 0-1 0,0 0 0 16,0 0 0-16,-6 3 0 0,6-3-20 0,0 0 0 16,0 0 0-16,0 0-12 0,-6 5 12 0,6-5 0 15,0 0 0-15,0 0 0 0,-9-2 14 0,3 2 5 16,6 0 1-16,0 0 0 0,0 0 20 0,0 0 4 16,0 0 0-16,0 0 1 0,0 0-9 0,0 0-1 0,-6 0-1 0,6 0 0 15,0 0-18-15,0 0-3 0,0 0-1 0,0 0 0 16,0 0-4-16,0 0-8 0,0 0 11 0,0 0-11 15,0 0 20-15,0 0-4 0,0 0 0 0,0 0 0 16,0 0 13-16,0 0 3 0,0 0 0 0,12-3 0 16,-9 0-18-16,6 1-3 0,0-1-1 0,0 3 0 15,-3-3 10-15,3 1 1 0,6-1 1 0,-3 0 0 16,-3 1-22-16,5-1 9 0,1 0-9 0,6-2 0 16,-6-3 17-16,0 6-3 0,6-4-1 0,-9 1 0 15,6-3 0-15,2 3 0 0,-5-1 0 0,3 1 0 16,0 0 3-16,3-3 0 0,0 3 0 0,-6-1 0 15,2 1 0-15,1 0 1 0,-3-3 0 0,0 3 0 16,0 2 1-16,0-2 0 0,0-1 0 0,0 6 0 16,5 0-18-16,-8 0 8 0,3 0-8 0,0 0 0 15,-6 0 0-15,0 0 0 0,3 0 0 0,-6 6 0 0,0-6 10 16,-6 0-10-16,0 0 8 0,9 5-8 0,-6-2 0 0,-3-3 0 16,0 0 8-16,6 5-8 0,-6-5 0 0,0 5-11 15,0-5 3-15,6 5 0 16,-4 1-135-16,4-1-26 15,0-2-6-15</inkml:trace>
  <inkml:trace contextRef="#ctx0" brushRef="#br0" timeOffset="161003.5906">1874 15698 288 0,'0'0'25'0,"0"0"-25"16,0 0 0-16,0 0 0 0,0 0 115 0,0 0 17 15,0 0 4-15,0 0 1 0,0 0-64 0,0 0-13 16,0 0-2-16,0 0-1 0,0 0-8 0,3 2-1 16,0 6-1-16,-3 0 0 0,0 0 0 0,-3 3 0 15,0 5 0-15,0 2 0 0,-6 6-3 0,6 0-1 16,-12 5 0-16,3 8 0 0,-2 0-9 0,-1 8-2 15,-9 3 0-15,3 5 0 0,0-1-12 0,0 4-4 16,1-6 0-16,-7 1 0 0,3-6-16 0,3-3 10 16,3-5-10-16,6 3 8 0,-6-11-8 0,7 0 0 15,2-3 0-15,0-2 8 0,6-8-8 0,-6 2-11 16,9-4 3-16,0-1 0 16,0-5-60-16,3-3-12 0</inkml:trace>
  <inkml:trace contextRef="#ctx0" brushRef="#br0" timeOffset="163213.0903">2243 16105 403 0,'-12'-8'17'0,"6"6"5"0,3-1-22 0,3 3 0 16,-6-3 0-16,6 1 0 0,0-6 112 0,0 2 19 0,0 4 3 0,0-3 1 16,-3-3-44-16,3-3-9 0,0 6-2 0,-6-3 0 15,12 5-14-15,-12-2-3 0,4 0-1 0,-1-3 0 16,0 2-13-16,0 4-2 0,-6-4-1 0,6 4 0 15,-3-1-16-15,3 3-3 0,0-3-1 0,-3 1 0 16,3 2-14-16,-6 0-4 0,3 2 0 0,0-2 0 16,-3 3-8-16,3 2 0 0,0 1 0 0,-3 2-11 15,-3 0 11-15,6 2 0 0,-3 1 0 0,1 2 0 16,-4 3 0-16,0 0 8 0,0 2-8 0,0 6 0 16,3-3 10-16,0 6-2 0,-3-4-8 0,3 1 12 15,3 0 11-15,-3-5 1 0,6-1 1 0,0-2 0 16,3 3-13-16,0-6-2 0,3 0-1 0,3-5 0 15,0 0-9-15,0-3 8 0,0-2-8 0,3-3 8 16,6-3-8-16,-9-2 12 0,9-3-12 0,-6-5 12 16,6-1-12-16,-1 1 0 0,1-3 0 0,-3-2 0 15,-3 2 0-15,3 0 0 0,3-5-12 0,-9 2 12 16,-3 1-9-16,3-1 9 0,0-2 0 0,3 0 0 16,-9 2 0-16,6 1 0 0,-3 2 0 0,0 3 0 0,0 2-8 15,-3 1 8-15,0 2 0 0,0 8 0 0,0 0 0 0,0 0 0 16,0 0 0-16,6 10 0 0,-6 1 0 0,0 5 0 15,0 2 0-15,0 3 0 0,0 6 0 0,0-6 14 16,0 8-1-16,0-2 0 0,0-1-3 0,0-2-1 16,3 0 0-16,0-3 0 0,-3-5-9 0,3 0 12 15,0-3-12-15,5-3 12 0,-5-2-12 0,3-2 0 16,-6-6 0-16,6 0 8 0,0 0-8 0,6-6 0 16,6 1 9-16,-6-8-9 0,6 0 0 0,-3-1 0 15,6-7 0-15,-1-3 0 0,1-2 0 0,3 0-8 0,-3-1 8 16,0 1-12-16,0-1 3 0,-1-5 0 15,1 1 0-15,0-4 0 0,-6 4 9 0,3-7-12 0,-3 1 12 16,-3 0-12-16,5-5 12 0,-8 0 0 0,6 2-9 16,-3 0 9-16,3 1 0 0,-3-1 0 0,0 3 0 0,0 5 0 15,-6 0 0-15,3-2 0 0,-6 8 0 0,0 2 0 16,-3 0 0-16,0 0 0 0,-6 6 0 0,6-4 0 16,-9 4 0-16,3-1 0 0,-3 4 0 0,3 4 0 15,-9-2 0-15,9 2 8 0,-6 1-8 0,3 4 0 16,9-2 0-16,-3-2 0 0,-3 2 0 0,0 0 0 15,-3-3 0-15,3 3 0 0,0 0 8 0,1 0-8 16,2 1 0-16,-3 1 0 0,3 1 0 0,0 0 0 16,0 2 0-16,3 3 0 0,-12-3 0 0,9 3 0 15,-3 0 0-15,-6 6 0 0,6-4 0 0,0 4 0 16,0 2 0-16,0-1 0 0,3 4 0 0,-3-3 0 0,3 3-10 16,0-3 10-16,-3 2 0 0,3 1-9 0,0-1 9 15,0 4 0-15,0-4 0 0,0 3 0 0,3 1 0 16,-3-1 0-16,3 3 0 0,0 2 0 0,-3-2 10 0,0 3-2 15,3 2-8-15,0 0 12 0,0 5 4 16,0 3 0-16,0 3 0 0,0 3 0 0,0 2 14 0,0 2 3 16,0 1 1-16,0 2 0 0,0 3-1 0,0-2 0 15,0-1 0-15,0-2 0 0,0-1-13 0,-6 4-4 16,4-6 0-16,-1 5 0 0,0-5-4 0,-3 0-2 16,6-2 0-16,-6 2 0 0,3-6-10 0,0 1 12 15,3-5-12-15,0-1 12 0,-3-5-12 0,3 0 10 16,0-2-10-16,0-1 10 0,0 1-10 0,-3-3 10 15,0 2-10-15,0-4 10 0,0-1-10 0,0 0 10 0,-3 0-10 16,3 0 10-16,0-2-10 0,0-3 10 0,0 0-10 0,0 0 10 16,3-5-10-16,0 4 0 0,-6 1 0 0,3-2 0 15,0-1 0-15,3 0 0 0,0-2 0 0,0 10 0 16,0-8 0-16,0 3 0 0,0-2 0 0,0-4 0 16,0-2 0-16,0 0 8 0,-3 3-8 0,3-3 0 15,0 0 8-15,0 0-8 0,0 0 0 0,0-11 8 16,0 3-8-16,3-5 8 0,-3-5-8 0,0 4 8 15,3-7-8-15,0-3 0 0,3 3 0 0,-6-5 8 16,3-3-8-16,0 0 0 0,3-3-10 0,3 5 10 16,3-4-21-16,0 4 1 0,-3 1 1 0,2 2 0 15,4 0 9-15,0 0 2 0,0 3 0 0,3 3 0 16,-6-4 8-16,3 4 0 0,3-1 0 0,-9 4 0 0,5-1 0 16,1 0 0-16,3 3 0 0,-3-1 0 0,0 4 0 15,0 2-8-15,-3-3 8 0,0 3 0 0,0 6 0 0,-3-1-10 16,-1 0 10-16,-8 3 0 0,9 6-11 15,-3-4 11-15,3 6-10 0,-3-2 10 0,-6 7-10 0,3-3 10 16,-3 4-10-16,0 1 10 0,0-1 0 0,-3-1 0 16,0 5 0-16,0-4 0 0,0-1 0 0,-6 0 0 15,3 6 0-15,-3-6 0 0,4 0 0 0,-1 0 0 16,-3 1 0-16,-6-1 0 0,3 0 0 0,0-2 0 16,0-1 0-16,0 1 0 0,-3-3 0 0,3-3 0 15,0 8-8-15,-2-2 8 0,-1-3-20 0,-6 0 1 16,9 0 1-16,0-3 0 0,0 3 18 0,3-3-12 15,3-2 12-15,-3-1-10 0,9-2 10 0,-6 3 0 0,6-3 0 16,0 0-8-16,0 0 8 0,0 5 0 0,0-5-9 16,0 0 9-16,0 6 0 0,0-6-9 0,3 8 9 0,0-3 0 15,6-5 0-15,-6 5 0 0,3 0 0 0,6-2 0 16,-3-3 0-16,0-3 0 0,3 1 0 0,-3-1 0 16,6-2 0-16,0 2 0 0,-4-2 0 0,1-3 9 15,3 0-9-15,3 0 0 0,0-5 0 0,0 5 0 16,3-5 0-16,-6 0 0 0,5-1 0 0,-2-4 0 15,0 5 0-15,0-6 0 0,-3 6 0 0,3 0 0 16,-6-3 0-16,-1 2 8 0,1 1-8 0,-3 3 0 16,0-4 0-16,0 6 0 0,-3-2 0 0,-3 2 0 15,0 3 0-15,0-3 8 0,-3 0-8 0,0-3 0 16,0 6 9-16,0-3-9 0,-3 3 10 0,0-3-10 16,0 0 8-16,0 3-8 0,0-1 0 0,0-2 0 0,-3 0 0 15,3-2 8-15,3 4-8 0,0-1 0 0,-6 1 0 16,3-2 0-16,0 3 0 0,0 0 0 0,3-3 0 15,-3 2 0-15,0 1 0 0,0 3 0 0,0-6 0 16,-2 5 0-16,-1 0 0 0,3-2 0 0,-3 2 0 0,3 3 0 16,-3 0 0-16,3 0 0 0,-3 0-8 0,3 0 8 15,-3 0 0-15,6 0 0 0,-3 6-9 0,-3-4 9 16,3 6 0-16,-3 0-9 0,6 3 9 0,-3 2-8 16,3-2 8-16,-3 2-8 0,3 0 8 0,0 0 0 15,-3 1 0-15,3-1 0 0,0 3 0 0,0-1 0 16,0 1 0-16,3 0 11 0,0-5 1 0,0 5 1 15,0-3 0-15,3 0 0 0,0 0 2 0,0-5 0 16,3 6 0-16,3-1 0 0,-6 0-6 0,0-5-1 0,2 3 0 16,-2-4 0-16,3-1-8 0,0-1 10 0,-3-2-10 15,3-1 10-15,-3-2-10 0,3 0 12 0,-3-5-12 0,3 0 12 16,3-1-4-16,3-1-8 0,-3-1 12 16,3-3-4-16,-1-2-8 0,4 0 0 0,3-1 0 0,0 1 0 15,3-3 0-15,-3-5 8 0,2 0-8 0,1 2 0 16,0-2 0-16,3-3 8 0,-6 3-8 0,2 0 0 15,1 3 0-15,0-4 0 0,-3 6 0 0,0 1 0 16,0 1 0-16,-4 1 0 0,4 5 0 0,-3 3 0 16,3 0 0-16,-3 2 0 0,3 3 8 0,-6 3-8 15,-4 2 0-15,1 3 0 0,0 0 0 0,0 2 8 16,-6 4-8-16,0-1 0 0,-6 0 9 0,3 6-9 16,0-1 22-16,-6 3 0 0,0 0 0 0,-6-2 0 15,3-1-6-15,-6 1-2 0,-3-6 0 0,1 0 0 0,-1 1-1 16,-3-4 0-16,3 1 0 0,-6 2 0 0,0-2-4 15,-3-3-1-15,4 0 0 0,-4 2 0 0,-3-7-8 0,3 5 0 16,0-6 0-16,1 1 0 16,2-3-18-16,3-3-9 0,3 1-1 15,6-6-729-15,6 2-146 0</inkml:trace>
  <inkml:trace contextRef="#ctx0" brushRef="#br0" timeOffset="164856.9033">4604 15481 1170 0,'-6'-13'52'0,"3"7"10"0,0-2-50 0,3 0-12 16,-3 3 0-16,0-3 0 0,0 3 62 0,0 0 10 15,3-3 1-15,0 2 1 0,0 1-10 0,0 0-1 16,-3 2-1-16,0 0 0 0,3 3-38 0,0 0-7 16,0 0-1-16,0 0-1 0,0 0-15 0,0 0 9 15,0 0-9-15,0-2 8 0,-3-1-8 0,-3 3 8 16,3 3-8-16,-3-1 8 0,0-2-8 0,3 6 0 16,-6-4 0-16,3 1 8 0,-3 0 1 0,0 2 0 15,0 0 0-15,0 3 0 0,-2 0 11 0,-1 0 3 16,-3-3 0-16,6 9 0 0,-3-1 1 0,0 3 0 15,-3 0 0-15,3-1 0 0,3 4-4 0,0 2 0 16,-3-2 0-16,4 4 0 0,2 4-8 0,-3-1-1 16,3 1-1-16,-3 5 0 0,3-6 1 0,0 8 0 0,0-4 0 15,3-1 0-15,-3 0-11 0,3-3 12 0,0-5-12 0,0 6 12 16,0-6 4-16,3 0 0 0,0-2 1 16,0 2 0-16,0-5 3 0,3 5 0 0,0-3 0 15,3-2 0-15,0 0-4 0,-3-3 0 0,3 1 0 0,0-1 0 16,0-3-2-16,3 1-1 0,0 0 0 0,3 2 0 15,-1-5-13-15,1 2 0 0,0-2 8 0,0 0-8 16,0-2 30-16,3-1 3 0,0 3 1 0,3-8 0 16,-3 0-25-16,2 0-9 0,-2 0 0 0,0 0 9 15,3-6 3-15,0-1 1 0,0 1 0 0,0-2 0 16,-3 0-4-16,2-2-1 0,4-3 0 0,-3-1 0 16,0 1-8-16,3 0 8 0,0 0-8 0,-1-3 8 15,-2 0-8-15,3 3 0 0,0-3 9 0,0 0-9 16,-3 5 8-16,0-2-8 0,-1 0 8 0,-2 0-8 0,0-1 9 15,-3-1-9-15,-3 1 12 0,3-4-12 0,-3 2 21 16,-3-3-2-16,0 1-1 0,-3-1 0 0,0-2-3 16,0-5-1-16,0 7 0 0,0-2 0 0,-3 0-2 15,3-3-1-15,-3 3 0 0,3-3 0 0,-3-2-11 16,0-1 0-16,0 6 0 0,-3-5 0 0,3 2 0 0,-3-3 0 16,-6 1 0-16,6-1 0 0,-3 4 0 0,3-4 0 15,0 3 0-15,-3 3 0 0,3 0 0 0,-3 0 0 16,-3 2 0-16,0 3 0 0,3 1 0 0,0 1 0 15,0 1 0-15,0 0 0 0,-3 5 0 0,3 0 0 16,-3 0 0-16,1 3 0 0,-1 5 0 0,0 2 0 16,-3 4 0-16,-3 2 0 15,0 2-28-15,-3 3 0 0,0 6-1 0,-6 5 0 16,1 0-152-16,-4 5-31 0,-6 0-5 0</inkml:trace>
  <inkml:trace contextRef="#ctx0" brushRef="#br0" timeOffset="165700.907">5616 15232 1209 0,'-12'-8'108'0,"6"3"-87"0,3 0-21 0,-3-1 0 0,0-2 52 0,3 0 5 15,0 3 2-15,0-3 0 0,3 3 2 0,0-3 1 16,3 3 0-16,0-3 0 0,3 2-45 0,-3-2-9 16,3 3-8-16,-6 5 12 0,3-2-12 0,-3 2 0 15,0 0 0-15,0 0 0 0,0 0 0 0,0 0 0 16,0 0 0-16,-6 0 0 0,-3 2 11 0,0 3 6 15,-3 1 2-15,-3 4 0 0,0 4 26 0,0 1 6 16,-2 1 1-16,-1 5 0 0,-3 1-1 0,3 1 0 16,-3 4 0-16,0 2 0 0,6 0-17 0,1 0-3 15,2 3-1-15,0 0 0 0,0-1-1 0,3 1 0 16,0 5 0-16,0-2 0 0,3 2 0 0,3 0 0 16,0 0 0-16,6 0 0 0,3 5-5 0,3-2 0 15,3 0-1-15,3-3 0 0,-3 0-11 0,3 2-3 0,5 4 0 16,-2-4 0-16,3 1-9 0,3 0 0 0,-3-6 0 15,0 6 0 1,-4-3-208-16,1-5-36 0,12 23-8 0,-12-23-2 0</inkml:trace>
  <inkml:trace contextRef="#ctx0" brushRef="#br0" timeOffset="166324.1913">5892 15341 1879 0,'0'0'41'0,"-3"-6"9"0,3 6 2 0,0 0 0 0,0 0-41 0,0 0-11 15,0 0 0-15,0 0 0 0,0 0 0 0,0 0 10 16,0 0-10-16,0 0 10 0,0 13-10 0,6-2 0 16,0 5 0-16,0-3 0 0,0 6 18 0,0-1 2 15,3 1 0-15,-3 2 0 0,3 3 25 0,0 0 6 0,-3-1 1 0,3 6 0 16,0 1-4-16,-3-1-1 0,3 2 0 16,-3 1 0-16,0 3-13 0,0-4-2 15,0 1-1-15,-1 0 0 0,-2 0-12 0,0-3-3 0,3 0 0 16,-3 0 0-16,0-5-8 0,0-1-8 0,0 1 9 15,0-5-9-15,-3-1 10 0,0-2-10 0,0-3 10 16,3 1-10-16,-3-4 11 0,0-2-11 0,3 3 12 0,-3-3-12 16,0-8 16-16,0 0-4 0,0 0-1 0,0 5 0 15,0-2 6-15,0-3 2 0,0 0 0 0,0 0 0 16,0 0-7-16,0 8 0 0,0-8-1 0,0 0 0 16,0 0-11-16,6 5 10 0,-6-5-10 0,6 5 10 15,-6-5-10-15,0 0 12 0,0 0-12 0,0 0 12 16,0 0-3-16,6-5 0 0,-3 5 0 0,0-8 0 15,0 3 7-15,-3-1 0 0,3-2 1 0,0 0 0 16,-3-2-5-16,0-1-2 0,3 1 0 0,0-3 0 16,3-1-2-16,-3-4 0 0,-3 5 0 0,6-6 0 0,0 0-8 15,0-2 12-15,0-5-12 0,0-1 12 0,6 1-12 16,-4-6 10-16,4-7-10 0,0 7 10 0,3-8-10 0,-3 0 0 16,0 1 0-16,3-1 8 0,-3-2-8 0,3 2 0 15,5-2 9-15,4 2-9 0,-3 0 0 0,3 3 0 16,6 8 0-16,-4 5-12 0,-2 1-6 0,0 4-2 15,0 3 0-15,0 3 0 16,-3 5-107-16,2 0-21 0,-5 5-5 0,0 3-603 16,-6 3-121-16</inkml:trace>
  <inkml:trace contextRef="#ctx0" brushRef="#br0" timeOffset="166802.8363">6839 15240 979 0,'-9'-16'43'0,"9"16"9"0,-3-3-41 0,0-2-11 16,3 0 0-16,0 5 0 0,0 0 116 0,0 0 22 15,-3-5 4-15,3 5 1 0,0 0-64 0,0 0-13 16,0 0-2-16,0 0-1 0,0 0-27 0,0 10-6 16,0 3-1-16,0 3 0 0,-3 3 20 0,3 7 4 15,-3 3 1-15,3 6 0 0,-3-1 28 0,0 6 6 16,3-3 0-16,-3 5 1 0,0 3-18 0,0 0-4 16,0 0-1-16,0 3 0 0,0-3-28 0,3 2-6 15,0-4 0-15,-3 2-1 0,3-6-19 0,-3 1-3 16,0 2-1-16,0-5 0 0,1 1-8 0,-4-7 0 0,0-2 0 15,0 0-804-15,-3-2-162 16</inkml:trace>
  <inkml:trace contextRef="#ctx0" brushRef="#br0" timeOffset="167479.0363">5628 15478 576 0,'0'0'51'0,"-3"-5"-41"0,3-3-10 0,-3 3 0 15,0-1 104-15,3-2 20 0,-3 3 3 0,3-3 1 16,0 6-24-16,0-4-5 0,0 1-1 0,0 0 0 15,6-3-38-15,-3 2-7 0,0 1-1 0,-3 5-1 16,3-3-41-16,0-2-10 0,-1 0 0 0,-2 5 0 0,0 0 10 0,0 0 0 16,0 0 0-16,0 0 0 15,0 0 20-15,0 0 4 0,0 0 1 0,0 0 0 16,6 5-1-16,0 0 0 0,-6-5 0 0,3 8 0 0,0 3-1 0,-3 0 0 16,3-1 0-16,-3 3 0 0,0 6 9 0,0 2 2 15,3-2 0-15,-3 7 0 0,-3 1 9 0,3-1 3 16,3 6 0-16,0-1 0 0,-3 1-9 0,3 0-2 15,-3-3 0-15,6 5 0 0,-3-2-23 0,0 0-5 16,-3-6-1-16,3 4 0 0,0-1-16 0,-3-3 8 16,3 3-8-16,0-2 0 15,0-1-122-15,-3-2-31 16,0 0-7-16</inkml:trace>
  <inkml:trace contextRef="#ctx0" brushRef="#br0" timeOffset="168183.4844">7038 14975 748 0,'-11'-5'67'0,"8"0"-54"0,3 5-13 0,-3-3 0 16,3-2 117-16,0 0 21 0,0 2 4 0,3-2 1 15,3-1-51-15,-1-2-9 0,4 3-3 0,3-3 0 16,6-2-44-16,0 2-10 0,-3-3-2 0,0 3 0 16,0 0-1-16,3 0-1 0,-1 3 0 0,-2 0 0 15,-6-3-1-15,0 5 0 0,9 0 0 0,-6 1 0 16,-3 4-3-16,3 1-1 0,-3 0 0 0,3-1 0 15,-3 4-1-15,-4-1 0 0,-2 3 0 0,0 5 0 16,0 0-3-16,-3 3-1 0,-9 0 0 0,1 5 0 16,-1 0 11-16,0 1 1 0,0-1 1 0,-6 0 0 15,-6 0 10-15,6 0 1 0,12 0 1 0,-6-2 0 16,-6 2-7-16,0-5-2 0,7 0 0 0,2 2 0 16,-3-4-12-16,3-4-2 0,0 1-1 0,3-1 0 15,3-2-5-15,0 0 0 0,0-8-8 0,3 6 12 0,3-1-12 16,6 0 0-16,0-5 0 0,-1 3 0 0,4-3 0 15,3 0-8-15,9-3 8 0,0-2-697 16,0 2-134-16</inkml:trace>
  <inkml:trace contextRef="#ctx0" brushRef="#br0" timeOffset="168530.6388">7756 14991 288 0,'3'-10'25'0,"-6"-1"-25"0,-3 1 0 0,0-1 0 15,9 0 382-15,-3 6 71 0,-3 0 15 0,3 5 2 16,0 0-304-16,0 0-61 0,12 2-12 0,0 6-2 15,-3 3-56-15,0 5-11 0,5 5-3 0,-2 3 0 16,0 2 21-16,-3 6 4 0,0 2 1 0,3 3 0 16,-3 8 11-16,0 0 2 0,-9 6 1 0,3-1 0 15,0 0-12-15,-6 3-2 0,-3 0-1 0,0-3 0 16,-6 3-25-16,0 0-5 0,-3 0 0 0,-6-3-1 16,-2-2-7-16,-4 2-8 0,6-2 11 0,-9-3-11 15,-8 2-46-15,2-4-16 16,3-3-3-16,-6 4-788 0,-5-1-158 0</inkml:trace>
  <inkml:trace contextRef="#ctx0" brushRef="#br0" timeOffset="173152.2465">9435 15293 230 0,'0'0'20'16,"0"0"-20"-16,0-5 0 0,-3-1 0 0,0 1 191 0,3 5 33 15,0 0 8-15,-3-3 0 0,0-2-132 0,0 0-26 16,3 5-6-16,0 0 0 0,0-8-37 0,-3 3-7 16,0-1-2-16,-3 4 0 0,0-4-22 0,-3 1 9 15,-3 2-9-15,-3-2 0 0,0 2 0 0,0 1 0 16,-3 2 0-16,-2 0 0 0,2 0 16 0,-3 0-3 16,-3 2-1-16,3 4 0 0,-2-1 26 0,-1 3 5 15,0-3 1-15,3 3 0 0,0-2-9 0,0-1-2 0,1 5 0 16,2 1 0-16,3 0-33 0,-3 2 0 0,0 0 0 0,3 0 0 15,0 0 0-15,6 1 0 0,0-4 0 16,3 1 0-16,4-1 0 0,2 4 0 0,5-4 0 0,1 1 0 16,0-6 0-16,6 8 0 0,3-7 0 0,0 2 0 15,3 0 0-15,6-1 0 0,-3 1 0 16,-1 0 0-16,4 0 0 0,0 3 0 0,-3-1 0 0,0 1-12 16,0 0 12-16,-4 2 0 0,-2-3 0 0,0 1 0 15,0 0 0-15,-3 2 0 0,-3-3 0 0,3 1 0 16,-6 2 0-16,0-5 0 0,0 0 0 0,-3 0 0 15,-3-3 0-15,0 1 10 0,0-1-2 0,0-5 0 16,-3 8 24-16,-3-3 5 0,-3 0 1 0,0 1 0 16,-3 2-6-16,-3 0 0 0,-3 0-1 0,0 2 0 15,-3-2-19-15,-2 5-4 0,-7 1-8 0,0-4 12 16,0 6-12-16,1-3 0 0,-1-2 8 0,6 2-8 16,-3-5 0-16,6 0 0 0,7-3 0 0,-1 3 0 15,3-3-25-15,6-5-8 0,6 0-2 16,0 0-823-16</inkml:trace>
  <inkml:trace contextRef="#ctx0" brushRef="#br0" timeOffset="173931.347">9863 15341 288 0,'-6'-6'25'0,"0"1"-25"0,3 0 0 0,3 2 0 15,-3-2 220-15,0-1 40 0,3 6 7 0,0-5 1 0,0 0-169 0,3 0-35 16,-3-1-6-16,0 6-2 0,6-5-33 0,3 0-7 16,-3-1-2-16,-6 6 0 0,0 0-2 15,0 0 0-15,6-2 0 0,-6 2 0 0,0 0 18 0,6 8 3 16,-6 0 1-16,3 2 0 0,-3 1 6 0,-3 7 2 15,-3 3 0-15,0 3 0 0,-3 3 4 0,0 2 1 16,-3 3 0-16,-2 2 0 0,2 3-14 0,0 3-2 16,-3-3-1-16,0 2 0 0,3-4-5 0,0 2-1 15,3-3 0-15,0-2 0 0,0-5-9 0,0-4-3 16,3-2 0-16,1-2 0 0,-1-3-12 0,3 0 9 16,0-6-9-16,-3 1 8 0,6-3 0 0,-3-3-8 15,3 3 12-15,0-8-4 0,0 0 0 0,0 0-8 16,0 0 12-16,0 0-4 0,-6 0 3 0,6 0 0 15,0 0 0-15,-3-3 0 0,0-2 2 0,-3-3 1 16,3-2 0-16,3 2 0 0,-3-3-4 0,3-2-1 0,0-3 0 16,3-3 0-16,-3 1-9 0,6-8 0 0,-3 2 0 15,3-5 8-15,0-3-8 0,3 3 0 0,0-8 0 0,2 2 0 16,4-2-12-16,0-2 3 0,3 2 0 0,3-3 0 16,3 0-3-16,-3 0-1 0,2 6 0 0,4 5 0 15,0 0 13-15,0 0-9 0,3 5 9 0,-1 0-8 16,-2 6 8-16,3-4-8 0,-3 4 8 0,-1 2-8 15,4 3 8-15,-6 2 0 0,3-2 0 0,0 8 0 16,-1-3 0-16,1 2 0 0,-6 6 8 0,0 0-8 16,-6 0 0-16,0 6 0 0,-6 2 0 0,-1-3 0 15,-5 8 0-15,0 0 0 0,-3 1 0 0,-3 2 8 16,-6 2 1-16,-5 1 1 0,-4-1 0 0,-3 1 0 16,-6-1-2-16,3 3 0 0,-5-2 0 0,2-3 0 0,3 2-8 15,-6-2 0-15,3-3 0 0,1 3 0 0,-1-3-8 16,0-2-8-16,9 0 0 0,0-3-1 15,0-3-123-15,7 0-25 0,-1 0-5 16</inkml:trace>
  <inkml:trace contextRef="#ctx0" brushRef="#br0" timeOffset="174622.578">10810 15367 172 0,'0'0'8'0,"0"0"1"0,0 0-9 0,0 0 0 0,0 0 0 0,0 0 0 15,0 0 152-15,0 0 29 0,0 0 6 0,0 0 1 16,0 0-124-16,0 0-24 0,0 0-4 0,0 0-2 16,0 0-8-16,0 0-2 0,0 0 0 0,0-5 0 15,0 5 16-15,0 0 4 0,0 0 0 0,0 0 0 16,0-6 23-16,0-2 5 0,0 3 0 0,0-3 1 16,-6 6 3-16,6-4 1 0,-3-2 0 0,0 3 0 15,0 0-13-15,0 0-2 0,3-3-1 0,-3 2 0 16,3 4-29-16,-6-4-5 0,3 1-2 0,-3 5 0 0,0-3-6 0,-3 1-2 15,0 2 0-15,0 2 0 0,-3 1-17 0,0 2 8 16,-2-2-8-16,-1 2 0 0,0 3 0 16,0 3 0-16,-3-1 0 0,0 1 0 0,0 2 0 0,1 3 0 15,-1 0 0-15,-3 2 0 0,0 4 16 0,0-4-3 16,0 9-1-16,3-6 0 0,1 3-2 0,-1-1-1 16,3-1 0-16,0-1 0 0,6 3-9 0,0-6 10 15,0-2-10-15,3 2 10 0,6-4-10 0,0-1 0 16,-3-2 9-16,3-4-9 0,0-7 0 0,0 0 0 15,0 0 0-15,9 3 0 0,0-8 0 0,6 0 0 16,-3-6 0-16,3 3 0 0,0-3 0 0,0-2 0 16,2-5 0-16,1 2 11 0,0-3-11 0,3 3 0 0,-3-5 0 15,0 0-11-15,0 3 11 0,-1-1 9 0,1 0-1 16,0 1-8-16,0-1 21 0,-3 1-2 0,3 2-1 0,-6 3 0 16,0 0-10-16,-4 2-8 0,1 6 12 0,-6-1-12 15,3 1 13-15,-6 5-4 0,0 0-1 0,0 0 0 16,0 0 0-16,0 0 0 0,-6 13 0 0,3 1 0 15,-3-1-8-15,3 3 0 0,0 0 9 0,-2 2-9 16,2-2 9-16,0 0-9 0,3 2 12 0,0-2-12 16,3 0 9-16,0 0-9 0,2-3 0 0,1 3 9 15,0-3-9-15,3 1 0 0,3-1 0 0,-3 0 8 16,6 0-114 0,-3-5-23-16,0 5-5 0,3-7-512 0,3 2-102 0</inkml:trace>
  <inkml:trace contextRef="#ctx0" brushRef="#br0" timeOffset="175251.7438">11631 15052 1353 0,'-3'-13'60'0,"0"8"12"0,3-3-57 0,0 2-15 0,-3-2 0 0,0 3 0 16,3-3 82-16,-3 3 14 0,0-3 2 0,0 3 1 16,-3-1-28-16,4 1-6 0,2 0-1 0,0 5 0 15,-6-3-35-15,6 3-7 0,-3-2-2 0,3 2 0 16,-3 0-12-16,-6 2-8 0,3 6 8 0,-3-3-8 16,0 6 0-16,-3 0 0 0,0 2 0 0,-3 0 0 15,0 6 14-15,-3-4-2 0,1 1 0 0,-4 5 0 16,-3 1 16-16,3 1 2 0,0 1 1 0,0 0 0 15,4 5-3-15,-1-2 0 0,0-1 0 0,0 1 0 16,6-1 0-16,0 0-1 0,0 1 0 0,3-3 0 16,3-3-15-16,0 3-2 0,0-3-1 0,3 0 0 15,1-2-9-15,4-1 0 0,1-2 0 0,0 3 0 16,3-1 20-16,0-2 0 0,3 0-1 0,0-3 0 16,-3-5-19-16,0 3 0 0,0-1 0 0,3-5 0 15,3 1 0-15,0-4 0 0,0 4 0 0,3-6 0 16,-1-6 0-16,1 4 0 0,-3-6 0 0,3-3 0 0,0 3 0 15,0-2 0-15,3-4 0 0,0 1 0 0,-3-3 8 16,-1-2-8-16,1-1 0 0,0 1 0 0,0-3 0 0,-3 2 8 16,3-2-8-16,-6 2 0 0,0 1 8 15,0-3-8-15,-3 2 0 0,-3 1 0 0,3-1 8 0,-6 3-8 16,0 3 0-16,-3 0 0 0,-3 0 0 16,0 5 0-16,0 0 8 0,0 5-8 0,-3-2 0 0,-3 2 0 15,3 3 0-15,-3 0 0 0,0 5 8 0,0 3-8 16,-3 0 0-16,3 6 0 0,-2 1 0 0,-1 1 0 15,0 8 0-15,0-3 0 0,6 3 0 0,0 0 0 16,3 2 0-16,0-2 0 0,3 3 0 0,3-4 12 16,0 1-1-16,0 0 0 0,6 0-11 0,0-3 0 15,3 0 0-15,3 3 0 0,3-3 0 0,0 0 0 0,3-2 0 16,2-1 0 0,1-2-96-16,6-3-22 0,3-2-4 0</inkml:trace>
  <inkml:trace contextRef="#ctx0" brushRef="#br0" timeOffset="177473.8663">12102 15692 2383 0,'-18'-15'52'0,"9"7"12"0,-6 0 1 0,3 2 2 0,-3 1-54 0,3 2-13 16,0 3 0-16,3 0 0 0,6 0 12 0,0 0 0 16,3 0 0-16,0 0 0 15,0 0-80-15,3 8-16 0,6-2-3 0,0-1-579 16,3 0-116-16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5:24.210"/>
    </inkml:context>
    <inkml:brush xml:id="br0">
      <inkml:brushProperty name="width" value="0.13333" units="cm"/>
      <inkml:brushProperty name="height" value="0.13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8175 10016 421 0,'0'0'18'0,"0"0"5"0,0 0-23 0,0 0 0 0,0 0 0 0,0 0 0 16,0 0 62-16,0 0 8 0,0 0 2 0,0 0 0 15,0 0-6-15,0 0-1 0,-7-13 0 0,7 13 0 16,0 0 2-16,-8-13 0 0,-7-1 0 0,0 8 0 15,0-1-5-15,15 7-1 0,0 0 0 0,0 0 0 16,-15-7-3-16,0 7-1 0,15 0 0 0,0 0 0 16,0 0-19-16,0 0-4 0,-15 0-1 0,15 0 0 15,0 0-23-15,0 0-10 0,-15 7 8 0,15-7-8 16,0 0 0-16,0 0 0 0,0 0 0 0,-8 13 0 16,-7 1 12-16,15-14-4 0,8 20 0 0,-8-20 0 15,-8 13 12-15,8-13 3 0,0 0 0 0,0 14 0 0,8 6-3 16,-1-7 0-16,-7-13 0 0,8 20 0 0,14 0-3 0,1 7-1 15,-23-7 0-15,15 14 0 0,8-1 3 16,-1 1 0-16,-7-7 0 0,8 13 0 0,-15-7-19 0,7 7 0 16,15 1 0-16,-15-8 0 0,0 1 13 0,0-1-4 15,15-6-1-15,0 7 0 0,8-14-8 0,-15 6 0 16,-16-5 0-16,8-1 0 0,15 0 0 0,-14-7 0 16,-16-13 0-16,7 14 0 0,16-1 0 0,-1 0 0 15,-22 1 0-15,8-1 0 0,-16 1 0 0,16 6 0 16,15-7 0-16,-23-13 0 0,-16 7 0 0,16-7 0 15,16 13 0-15,-1-6 0 0,-15-7 0 0,0 0 0 16,0 0 11-16,15 13-11 0,7-6 0 0,-22-7 0 0,0 0 0 16,0 0 0-16,0 0 12 0,0 0-4 0,0 0-8 15,-15 7 12-15,15-7 1 0,0 0 0 0,0 0 0 0,-15 7 0 16,-7-7-13-16,6 6 9 0,16-6-9 0,0 0 8 16,0 0-8-16,0 0 0 0,0 0 0 0,0 0 0 15,0 0 0-15,-15 7 0 0,-7 0 0 0,22-7 0 16,0 0 0-16,0 0 0 0,-23 6 0 0,23-6 0 15,0 0 0-15,0 0 0 0,0 0 0 0,-7 14 0 16,-24-8 8-16,16 1-8 0,15-7 12 0,0 0-4 16,-22 14 5-16,7-8 1 0,15-6 0 0,0 0 0 15,-8 14-5-15,-7-8-1 0,-8 8 0 0,16-1 0 16,7-13-8-16,0 0 0 0,-23 14 0 0,8-8 0 16,15-6 0-16,-7 14 0 0,-1-1-14 0,-7 7 5 15,-15 0-24-15,7 7-5 0,8 7-1 0,-15 13 0 16,-8 6-14-16,1 1-3 15,14 6-1-15,0 0 0 0,-7 14-94 0,-8 0-18 16,-52 73-4-16,37-33-1 0</inkml:trace>
  <inkml:trace contextRef="#ctx0" brushRef="#br1" timeOffset="-3.66086E7">9220 11970 1850 0,'0'-3'40'0,"-3"-2"9"0,0 0 2 0,3 5 1 0,-3-3-41 15,3 3-11-15,0 0 0 0,-3-5 0 0,3 5 43 0,0 0 6 0,-3-3 2 0,3 3 0 16,0 0-33-16,-6 0-6 0,0 3-2 0,-2-1 0 16,-1 1-10-16,-3 2 0 0,-3 3 0 0,-6 0 0 15,0 3 0-15,-3-1 0 0,1 3 0 0,-7-2 0 16,-3 2 21-16,3 0 3 0,-2 1 0 0,2-1 0 15,0 0 12-15,-3 3 2 0,3-3 1 0,1 3 0 16,-1-3-7-16,0 1-2 0,0-1 0 0,4 0 0 16,-1-2-13-16,3 2-2 0,0-3-1 0,3 4 0 15,1-1-6-15,2-2-8 0,0 2 11 0,6-3-11 16,0 1 0-16,6-1 0 0,0 1 0 0,3 0 0 16,6 2 0-16,0 3 0 0,0 0 8 0,6 0-8 15,6 2 23-15,-3 1 1 0,3-1 0 0,5 3 0 16,1-2 13-16,3 5 3 0,0-1 1 0,3 1 0 15,3 3-32-15,-1 2-9 0,1 0 0 0,3-3 0 0,-3-2 0 16,5 3 0-16,1-4 0 0,0 4-8 16,2-3-93-16,4 2-19 0,-3 1-3 0,-1-6-954 15</inkml:trace>
  <inkml:trace contextRef="#ctx0" brushRef="#br0" timeOffset="10817.5045">7632 8669 518 0,'0'0'23'0,"8"-7"5"0,15 1-28 0,-23 6 0 15,0 0 0-15,0 0 0 0,0 0 66 0,-8-7 8 16,1-6 2-16,-1-1 0 0,-15 8-21 0,23 6-4 15,0 0-1-15,-7-7 0 0,-16 0-22 0,23 7-4 16,0 0 0-16,0 0-1 0,0 0-23 0,0 0 8 16,0 0-8-16,0 0 0 0,15-7 0 0,-15 7 0 15,-15-6 0-15,15 6-12 0,0 0 12 0,0 0-8 16,0 0 8-16,0 0-8 0,0 0 8 0,0 0 0 16,0 0 0-16,0 0 0 0,0 0 0 0,0 0 0 15,23 0 0-15,-8-7 0 0,-15 7 8 0,0 0 0 16,15 0 0-16,8-7 0 0,7 1-8 0,-15 6 0 15,-15 0 0-15,22 0 8 0,9 0 0 0,-16-7 0 16,-15 7 0-16,0 0 0 0,0 0 4 0,22 0 2 0,1 0 0 16,-23 0 0-16,0 0-3 0,0 0-1 0,23 7 0 15,-1-7 0-15,-22 0-1 0,15 6 0 0,8 1 0 0,0-7 0 16,-8 7-9-16,-15-7 0 0,0 0 0 0,15 0 8 16,15 6-8-16,-15 1 0 0,-15-7 0 0,0 0 0 15,0 0 0-15,23 7 8 0,-23-7-8 0,0 0 8 16,0 0-8-16,0 0 10 0,7 7-10 0,-7-7 10 15,0 0-2-15,0 0 0 0,15 20 0 0,-7-7 0 16,-1 7 11-16,-7-6 1 0,-7-1 1 0,14 7 0 16,8 7-8-16,0 0-1 0,-7-7-1 0,0 0 0 15,-1 0-11-15,1-7 0 0,-8-13 0 0,0 0 8 16,-8 21-8-16,8-1 0 0,8-7 0 0,-8-13 0 16,-8 7 0-16,8-7 0 0,0 0 0 0,0 0 0 15,0 0 0-15,0 13 0 0,0-13 0 0,0 0 0 0,8 14 23 16,-8 6 2-16,-15-7 1 0,7-6 0 0,8-7 14 15,-15 13 4-15,7-6 0 0,-14 6 0 0,-1 1-8 16,8-1 0-16,0-6-1 0,0 6 0 0,-15 1-35 0,7-1 0 16,8-6 0-16,0 6-12 0,0-6 12 0,-8 13 0 15,-7-7 0-15,15-6 0 0,0 6 9 0,-8-6-1 16,-7-7-8-16,7 7 12 0,23-7-12 0,0 0 0 16,-30 7 0-16,8-1 0 0,7 1 0 0,15-7 0 15,0 0 0-15,-23 7 0 0,-7-7 0 0,15 0 0 16,15 0 0-16,0 0 0 0,0 0-21 0,0 0 2 15,0 0 1-15,0 0 0 0,0 0 6 0,0 0 0 0,0 0 1 16,0 0 0-16,30 6 3 0,-15 1 0 0,-15-7 0 16,0 0 0-16,23 0-4 0,-8 0 0 0,0 0 0 15,-15 0 0-15,0 0 12 0,15-7-8 0,7 1 8 0,-6-1-8 16,-16 7-2-16,0 0 0 0,15-13 0 0,7 13 0 16,-7 0 10-16,8 0 0 0,-23 0 0 0,15 0 0 15,8 0 0-15,-23 0 0 0,0 0 0 0,0 0 0 16,0 0 0-16,15 6 0 0,0 1 0 0,-15-7 0 15,0 0 14-15,0 0-2 0,15 7 0 0,-15-7 0 16,0 0 0-16,0 0 0 0,0 0 0 0,0 0 0 16,0 0 22-16,-15 13 4 0,0 7 1 0,7-6 0 15,8-14-22-15,-15 13-4 0,-7 7-1 0,-1-6 0 16,15 6 3-16,1-7 0 0,-16 0 0 0,1 8 0 16,-1-8-15-16,15 7 9 0,1 0-9 0,-8 0 8 15,-8 0-8-15,1 1 0 0,6-1 0 0,1 0 0 0,0-7 0 16,0 14 0-16,-7-7 0 0,14 0 8 0,8-6 0 15,-15 6-8-15,-8 0 12 0,8 0-4 0,0 0 4 0,0 0 1 16,0-13 0-16,-15 6 0 0,0 1-13 0,7 6 0 16,8-7 0-16,-8-6 0 0,-14 0 0 0,14-1-8 15,8 1-1-15,0 0 0 16,-8-7-33-16,8 0-6 0,15 0-2 0,0 0 0 16,0 0-114-16,0 0-22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09.388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6955 8369 115 0,'0'0'10'0,"0"0"-10"0,-3-6 0 15,0 4 0-15,-3-3 265 0,6 5 51 0,-3-3 11 0,3 3 1 16,-6-3-208-16,6 3-41 0,0 0-9 16,0 0-2-16,-6-2-35 0,6 2-7 0,-6 5-2 0,3-2 0 15,-3-1-24-15,0 3 8 0,4 3-8 0,-4 0 0 16,0 0 0-16,3 0 0 0,-3 3 0 0,-3 2 0 16,3 0 12-16,-3 3-4 0,0 0 0 0,0 3 0 15,0 2 32-15,-3 0 5 0,0 0 2 16,0 3 0-16,0 2 11 0,1 3 2 0,-4 1 1 0,-3-4 0 15,3 0-33-15,-3 4-6 0,3-4-2 0,0 0 0 16,3-2-9-16,0 0-3 0,1 3 0 0,-1-6 0 16,0 0-8-16,3 0 10 0,0 0-10 0,0 0 10 15,3-2-1-15,-3-3 0 0,0 0 0 0,0-3 0 16,3 0-1-16,-3 0 0 0,3 3 0 0,0-5 0 16,0-1 4-16,-2 1 1 0,-1 0 0 0,3-4 0 15,0-1-13-15,-3 2 0 0,3-3 0 0,-3-2 0 0,0 2 0 0,0-2 0 16,0-1 0-16,0 1 0 0,0 0 0 0,3-3 11 15,-3 0-11-15,3 0 10 0,0-3-10 0,3 0 10 16,-2 3-10-16,-1-5 10 0,3 2-10 0,0 1 10 16,3 2-10-16,-3-6 10 0,0-2-10 0,3 0 0 15,0 3 0-15,0 0 0 0,0 0 8 0,3-3-8 16,0-3 8-16,0 3-8 0,3 0 8 0,-3 0-8 16,2-2 0-16,1-1 8 0,3-2-8 0,0-6 0 15,-3 3 0-15,3-2 0 0,0-1 0 0,0-2 8 16,3 0-8-16,0-3 0 0,0 0 0 0,3-2 0 15,-3-3 0-15,5-3 0 0,-2 3 0 0,3-3 0 16,-3 1 0-16,3-1 0 0,0 3 0 0,-3 0 0 0,0-3-8 16,-1 5 8-16,4 4 0 0,-3 1 0 0,-6 4 0 15,3 5 0-15,0 2 0 0,-3 1 0 0,0 4 0 16,0 1 0-16,-3 2 16 0,3 1-1 0,-9 2-1 0,8 5 0 16,1 3-6-16,3 2 0 0,-3 4-8 0,-3-1 12 15,3 3 7-15,0 2 1 0,3 3 0 0,-3 3 0 16,6 3 0-16,-3-1 1 0,3 3 0 0,-1 0 0 15,1 3 11-15,0 0 3 0,0 0 0 0,3-1 0 16,0-1-35-16,0 1-12 0,0 1 0 0,5-3 0 16,4 3 12-16,-3 0 12 0,0-1-3 0,0-2 0 15,-1 3-57 1,1-3-12-16,6 3-3 0,-9-3-701 0,0-2-141 0</inkml:trace>
  <inkml:trace contextRef="#ctx0" brushRef="#br0" timeOffset="-727.4123">7041 8520 277 0,'-11'0'12'0,"5"2"3"0,-3 1-15 0,0-3 0 16,3 0 0-16,-3 0 0 0,3 3 0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19.241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10563 8983 1796 0,'-6'-8'40'0,"3"2"8"0,0 1 1 0,-3-3 1 0,3 3-40 0,0 0-10 0,0-1 0 0,0 1 0 16,0 2 66-16,3 3 11 0,0 0 3 0,0 0 0 16,0 0-28-16,0 0-6 0,0 0-1 0,3 11 0 15,-3 0-34-15,3 4-11 0,0 4 0 0,-3 2 0 16,3 3 14-16,0 2-4 0,3 3-1 0,0 3 0 15,-3 3 7-15,3-1 2 0,-3 0 0 0,0 1 0 16,3 2 16-16,-3 0 3 0,0 3 1 0,0-3 0 16,-3 0-24-16,0-3-5 0,2 0-1 0,-2-2 0 15,0-3-8-15,0-2 8 0,0-1-8 0,0-2 8 16,-2-3-8-16,2-2 0 0,0-3 9 0,0-3-9 16,0 3 12-16,0-6-3 0,0 1 0 0,0-3 0 15,0 0 25-15,0-3 5 0,0-5 1 0,-3 8 0 0,0 0-23 16,3 0-4-16,-3-3-1 0,0 3 0 0,0-3 10 0,0 3 2 15,0-2 0-15,0 2 0 0,0-3 3 16,-3 0 1-16,0-2 0 0,0-1 0 0,-3 1-28 16,0 0 0-16,-3-1 0 0,0 1 0 0,3 0 13 0,-3-3-2 15,-3-3-1-15,-2 0 0 0,-1 1 6 0,0-1 0 16,-3 0 1-16,-3-2 0 0,3-3-17 0,-5-2 10 16,-1-1-10-16,0 0 8 0,-6-4-8 0,1-1 10 15,-7-3-10-15,0 1 10 0,-3-4-10 0,-2-1 0 16,-1 1 0-16,-2 1 0 0,-1-3-11 0,-3 1 3 15,4 2 0-15,-1-1 0 16,-3 4-16-16,7-3-2 0,2 2-1 0,-2 1 0 16,2-1-115-16,0 3-23 0,1 3-5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46.72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13236 4675 990 0,'-9'-13'21'0,"6"5"5"0,0-3 1 0,0 4 1 0,0-4-28 0,0 3 0 15,-3-3 0-15,3 3 0 0,0 1 50 0,-3-1 4 16,3 0 1-16,-3 2 0 0,3 1-11 0,-3 0-3 15,0-3 0-15,0 3 0 0,0-1-41 0,0 1-11 16,0-3-1-16,0 3 0 0,0 2 12 0,0 0 0 16,1-2 0-16,-4 3 0 0,-3-1 0 0,3 3 8 15,-3 0-8-15,-3 0 11 0,0 0 5 0,0 3 2 16,0-1 0-16,-3 1 0 0,1-1-5 0,-1 1-1 16,0 2 0-16,0 1 0 0,0-1-3 0,0 3-1 15,-3-3 0-15,4 0 0 0,-4 3-8 0,3-2 0 16,-3 2 0-16,3-3 0 0,0 0 28 0,1 1 3 15,-4 1 1-15,3 4 0 0,0-3-16 0,-3 5-4 0,0 0 0 16,0 1 0-16,1 4 10 0,-4-2 2 0,0 3 0 16,3 2 0-16,-3 0-4 0,-2 0-1 0,2 6 0 15,-3-1 0-15,-3 3-2 0,3 0 0 0,-2 3 0 0,-1 2 0 16,0 3-1-16,3 0 0 0,1 3 0 0,2-3 0 16,3 3-16-16,0-3 10 0,0-3-10 0,6 1 8 15,0-4 0-15,7-1-8 0,-1 1 12 0,3 1-4 16,3-3 3-16,0 3 0 0,0 0 0 0,3-3 0 15,3 0-2-15,0 3 0 0,3-6 0 0,0 3 0 16,0-5 3-16,2 2 1 0,4-2 0 0,3 0 0 16,0 0 9-16,0-3 2 0,0 3 0 0,6 0 0 15,6-1-8-15,-4 1 0 0,4-3-1 0,0 1 0 16,3-1 1-16,2 0 1 0,1-3 0 0,0 1 0 0,0 0-5 0,5-4 0 16,-2-1-1-16,6-1 0 0,2 0-11 15,1 0 10-15,0-2-10 0,-4-1 10 0,4-2-2 0,0 0-8 16,-1-2 12-16,1-1-4 0,0 0-8 0,2-2 12 15,-5 0-12-15,3-1 12 0,2-2 4 0,-2 0 0 16,-1-2 1-16,1-1 0 0,-3 0 11 0,2-2 1 16,1-3 1-16,3 0 0 0,-1 0-14 0,1 0-4 15,-3-5 0-15,-1 0 0 0,-2 0 2 0,-3-1 0 16,2-4 0-16,-2 2 0 0,3-3 3 0,-4 3 1 16,-5-2 0-16,6-1 0 0,-1-4-18 0,-2 1 0 15,3-1 0-15,-6-1 0 0,2-3 13 0,-5 4-1 0,0-4 0 16,-3 1 0-16,-1-6-12 0,-2 0 0 15,0-8 0-15,-3 3-10 0,-6-2 18 0,3-1 3 0,0-2 1 16,-7-1 0-16,-2 1-12 0,0 0 0 0,-3-3-10 0,0-3 10 16,-6 0 0-16,-6 1 0 0,-3-1 13 0,-3 1-4 15,-5-1-9-15,-7 3 0 0,-3 0 0 0,-6 3 0 16,-3-1 0-16,-8-2 0 0,-4-2 0 0,-5 4 0 16,-1 4 0-16,-5 4 0 0,-4 1 0 0,0 5 0 15,-8 5 0-15,0 3 0 0,-1 2 0 0,1 3 0 16,2 6-14-16,4-1 5 0,-1 6 1 0,-2 0 0 15,5 5-33 1,-2 0-7-16,5 0 0 0,1 5-1 0,8 3-117 16,4 0-23-16,2 2-5 0,3-2-1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49.034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12194 8419 460 0,'0'0'20'0,"0"0"5"0,-3-3-25 0,3 3 0 16,-3-5 0-16,-3 0 0 0,3 0 120 0,3 5 20 15,0 0 3-15,-3-6 1 0,0 1-81 0,3 0-16 16,0 5-3-16,0-6-1 0,3 4-31 0,-3 2-12 15,0-6 8-15,0 6-8 0,6-2 10 0,-6 2-10 16,3-3 12-16,-3 3-12 0,3-5 36 0,-3 5 0 0,3-3 0 16,-3 3 0-16,0 0 12 0,0 0 4 0,0 0 0 15,0 0 0-15,0 0-8 0,0 0-2 0,0 0 0 0,0 0 0 16,0 0-22-16,6 3-5 0,0-1-1 16,3 6 0-16,-3 0 2 0,0 3 1 0,0 0 0 0,3 2 0 15,-1 5-3-15,1 1-1 0,3 2 0 0,-3 0 0 16,0 3 11-16,0 2 1 0,0 1 1 0,0-1 0 15,0 6 0-15,-3-3 0 0,0 3 0 0,0 0 0 16,0-3-4-16,-3 0-1 0,0 3 0 0,-3 2 0 16,0-2-9-16,0 0-3 0,0 2 0 0,0-2 0 15,0 2-1-15,0 0 0 0,0-4 0 0,0-1 0 16,0-3 1-16,3-2 0 0,0 0 0 0,-3-3 0 16,0-5-9-16,0 0 10 0,3-3-10 0,-3 0 10 15,3-5 11-15,-3 3 3 0,0-3 0 0,2-3 0 16,-2-5-24-16,0 0 0 0,0 5 0 0,0-5 0 0,3 5 0 15,-3-5-13-15,0 0 1 0,0 0 1 0,0 0 11 16,0 0 14-16,0 0-3 0,0 0-1 0,0 0 4 0,0 0 1 16,0 0 0-16,-3-5 0 0,1-3-2 0,2 3 0 15,0 5 0-15,-3-5 0 0,-3-1-13 0,3 1 11 16,-3 0-11-16,6 5 10 0,0-6 8 0,-3 1 2 16,0 3 0-16,0-1 0 0,3 3-10 0,-3-5-2 15,0 2 0-15,0-2 0 0,0 2-8 0,3 3 0 16,-3-5 0-16,0 2 0 0,0 0 0 0,0-2-11 15,-3 3 11-15,6 2-12 0,-3-3 12 0,3 3 0 16,-3-3 0-16,3 3 0 0,0 0 0 0,0 0 0 16,0 0 0-16,0 0 0 0,0 0 0 0,0 0 16 15,0 0-4-15,0 0-1 0,0 0-11 0,0 0 0 0,0 0 0 16,0 0 0-16,0 0 0 0,0 0 0 0,0 0 0 16,0 0 0-16,0 0 0 0,0 0 0 0,0 0 0 0,0 0 0 15,0 0 0-15,0 0 0 0,0 0 0 0,0 0 0 16,0 0 0-16,0 0 0 0,0 0 0 0,0 0 0 15,0 0 0-15,0 0 13 0,0 0-3 0,0 0-1 16,0 0-9-16,0 0-11 0,0 0 3 0,0 0 0 16,0 0 8-16,3-5 0 0,3 2 0 0,0-2 0 15,0 0 0-15,0-1 12 0,3 1-4 0,0-3 0 16,0-2-8-16,0-1 8 0,2-2-8 0,1 0 8 16,3-1-8-16,-3-2 11 0,0-5-11 0,3 0 12 15,0 3-12-15,3-4 0 0,-3 1 9 0,-1-3-9 16,4 1 0-16,-3-1 0 0,0 0 0 0,0-2 8 15,0-1-8-15,0 1 0 0,3-6-8 0,-4 3 8 16,4 0-14-16,0-3 2 0,-3 0 1 0,3 3 0 0,3 5 11 16,0 0-13-16,-4 1 5 0,4 4 8 0,-3-2-14 0,3 2 5 15,-6 9 1-15,0-1 0 16,0-2-29-16,-3 2-6 0,-1 4-1 16,1 1 0-16,-6 4-112 0,3-1-22 0,3 0-5 0,-3 3-655 15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8:06.4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6 179 115 0,'-8'0'10'0,"8"0"-10"16,0 0 0-16,0 0 0 0,0 0 72 0,0 0 12 15,-7-20 2-15,7 20 1 0,15-14-39 0,-15 14-7 16,0-13-1-16,0 13-1 0,22-7 3 0,-22 7 1 15,0 0 0-15,0 0 0 0,0 0 6 0,0 0 2 16,8-6 0-16,-8 6 0 0,-23-14-2 0,23 14 0 16,0 0 0-16,0 0 0 0,0 0-21 0,0 0-5 15,0 0-1-15,0 0 0 0,23 0-13 0,-23 0-9 16,0 0 12-16,0 0-12 0,15-13 16 0,-15 13-3 16,0 0-1-16,0 0 0 0,0 0 5 0,0 0 1 15,8-7 0-15,-8 7 0 0,0 0-3 0,0 0-1 16,0 0 0-16,0 0 0 0,0 0 3 0,0 0 1 0,15-13 0 15,0 13 0-15,7-7-5 0,-22 7-1 0,0 0 0 0,15 0 0 16,8-7-1-16,-8 7-1 0,-15 0 0 0,0 0 0 16,0 0-2-16,15 0 0 0,-15 0 0 0,0 0 0 15,0 0 2-15,23-7 0 0,-8 7 0 0,0-6 0 16,-15 6 0-16,0 0 0 0,23 0 0 0,-1 0 0 16,1 0 0-16,-8 0 0 0,-15 0 0 0,15 0 0 15,8-7 0-15,-8 7 0 0,-15 0 0 0,0 0 0 16,22-7-2-16,1 1 0 0,0 6 0 0,-23 0 0 15,0 0 3-15,7 0 0 0,23-7 0 0,-7 7 0 16,-23 0 5-16,15-7 2 0,0 7 0 0,8 0 0 16,-1 0-18-16,-7 7 0 0,0-7 0 0,8 0 0 15,7 7 0-15,-7-7-16 0,-23 0 4 0,15 6 0 0,15-6 12 16,-15 0 16-16,-15 0-3 0,0 0-1 0,15 7-12 16,8-7 0-16,-8 0 0 0,-15 0 0 0,0 0 0 15,0 0 0-15,30 7 0 0,-7-1 0 0,-8 1 0 0,7-7 0 16,-6 7 0-16,14 0 0 0,0-7 0 0,-7 6 9 15,-23-6-9-15,0 0 12 0,30 0-12 0,-8 0 0 16,1 0 0-16,-8 0 8 0,-15 0-8 0,23 0 10 16,7 0-10-16,-15 7 10 0,-15-7-10 0,23 7 0 15,-1-7 0-15,8 0 8 0,-15 6-8 0,0 1 0 16,8-7 0-16,0 0 8 0,7 7-8 0,-8-7 0 16,-22 0 0-16,23 0 0 0,7 0 0 0,0 0 0 15,-30 0 0-15,23 0 8 0,0 0-8 0,-1 0 0 16,1 0 9-16,-23 0-9 0,0 0 0 0,15 0 0 0,15 7 0 15,-15-1 8-15,0-6-8 0,0 0 0 0,8 7 0 16,0-7 0-16,7 13 8 0,-8-13-8 0,-6 0 8 0,-1 0-8 16,22 7 9-16,-14-7-9 0,-8 0 12 0,0 0-12 15,8 7 12-15,-8-7-4 0,15-7 0 0,-15 7-8 16,-15 0 10-16,0 0-10 0,23 0 8 0,-1-7-8 16,-7 7 0-16,0 0 0 0,16 0 0 0,-1 0 0 15,7 0 0-15,-6 0 0 0,-31 0 8 0,30 0-8 16,7-13 0-16,1 6 0 0,-15 14 0 0,7-7 0 15,8-7 0-15,-8 7 0 0,-8 7 0 0,1-7 0 16,0 0 0-16,-1 0 0 0,8 0 0 0,-7 0 0 16,-23 0 0-16,23 0 0 0,7-7 0 0,-7 7 8 15,7 0-8-15,0 0 0 0,0 0 0 0,-7 0 8 16,-1-6-8-16,1-1 0 0,7 0 0 0,-15 7 0 16,8 0 15-16,-1 0 1 0,1 0 0 0,7 0 0 0,-15 0-16 15,8 0 0-15,-1 0 0 0,1 0 0 0,0 0-10 16,-1 7-5-16,1-7-1 0,0 0 0 0,-1 0 24 0,-7 0 5 15,8 0 1-15,0 0 0 0,-1 0-14 0,-7 0 0 16,-15 0 8-16,15 0-8 0,0 7 0 0,8-7 0 16,0 0 0-16,-1 0 0 0,-7 0 0 0,8-7 0 15,0 0-10-15,-8 7 10 0,15 0 0 0,-8 0 0 16,-6-7 0-16,6 1 0 0,1 6 0 0,-8 0 0 16,7-7 0-16,-22 7 0 0,16 0 0 0,-16 0 0 15,22-7 0-15,-22 7 0 0,15 0 0 0,8 0 0 16,0 0 0-16,-8 7 0 0,-15-7 8 0,22 0-8 0,-22 0 8 15,23 0-8-15,-8-7 0 0,8 7 8 16,-23 0-8-16,15-6 0 0,7 6 0 0,-22 0 0 0,0 0 0 0,23 0 8 16,-8-7-8-16,0 0 0 0,0 0 0 0,-15 7 0 15,0 0 0-15,0 0 0 0,0 0 0 0,15 0 8 16,-15 0-8-16,15-6 8 0,-15 6-8 0,15 0 8 16,-15 0-8-16,0 0 12 0,0 0-4 0,15-7 0 15,-15 7-8-15,16 0 0 0,-16 0 8 0,7-7-8 16,16 7 0-16,-23 0 8 0,7-6-8 0,8 6 0 15,0-7 0-15,0 7 0 0,1 0 0 0,-1-7 0 16,0 1 0-16,-8 6 0 0,-7 0 0 0,15 0 8 16,-7 0-8-16,-8 0 8 0,0 0-8 0,0 0 8 15,0 0 0-15,0 0 0 0,0 0 0 0,0 0 0 16,0 0-8-16,0 0 0 0,0 0 0 0,0 0-8 0,15-7 8 16,-15 7 0-16,7 0 0 0,-7 0 0 0,0 0 0 15,0 0 0-15,0 0 0 0,23 0 0 0,-23 0 0 0,8 7 0 16,-8-7 0-16,15 0 0 0,0 0 0 15,-15 0 0-15,0 0 0 0,0 0 0 0,0 0 0 0,0 0 0 16,0 0 0-16,0 0 8 0,0 0-8 0,0 0 8 16,15 0-8-16,-15 0 8 0,0 0-8 0,0 0 0 15,0 0 8-15,0 0-8 0,0 0 19 0,0 0-1 16,0 0 0-16,15 0 0 0,0 0-18 0,-15 0 0 16,0 0 8-16,0 0-8 0,15 0 0 0,0 0 0 15,-15 0 0-15,0 0 0 0,0 0 0 0,15 0 0 16,0 0 0-16,-7 0 0 0,-8 0 0 0,0 0 0 0,23-7 0 15,-23 7 0-15,0 0 0 0,0 0 0 16,15 7 0-16,-15-7 0 0,0 0 0 0,0 0-19 0,0 0 3 0,0 0 0 16,0 0 16-16,0 0 0 0,0 0 0 0,0 0 0 15,0 0 14-15,0 0 0 0,0 0 0 0,0 0 0 16,0 0-14-16,0 0 0 0,0 0 0 0,0 0 0 16,0 0 0-16,0 0 0 0,0 0 0 0,0 0 0 31,0 0-91-31,0 0-21 0,0 0-4 0</inkml:trace>
  <inkml:trace contextRef="#ctx0" brushRef="#br1" timeOffset="-3.67648E7">-116 74 410 0,'-27'-2'18'0,"22"2"4"0,5 0-22 0,0 0 0 0,-6 2 0 0,-3-2 0 16,0 3 22-16,3-3 0 0,6 0 0 0,0 0 0 15,-9-3 19-15,3 3 4 0,6 0 1 0,0 0 0 16,0 0 12-16,0 0 2 0,0 0 1 0,0 0 0 16,0 0-13-16,0 0-2 0,-6-5-1 0,6 5 0 15,0 0-18-15,0 0-4 0,0 0-1 0,0 0 0 16,-3 0-22-16,3 0 0 0,0 0 0 0,0 0 0 15,-6 5 0-15,6-5 0 0,0 0 0 0,0 6 0 16,0-6 0-16,0 7 0 0,0-7-9 0,0 0 9 16,0 0 0-16,0 0 0 0,0 0 0 0,0 0 0 15,9 6 0-15,-3-4 0 0,-6-2 0 0,0 0 0 16,6 6 19-16,3-4-2 0,-9-2 0 0,3 3 0 16,6-3 23-16,0 3 5 0,2-6 1 0,-2 3 0 0,0 0-18 15,6 0-3-15,3 0-1 0,3 0 0 16,6 0 13-16,-3 0 3 0,2-3 0 0,7 1 0 0,3 2-5 15,-3 0-1-15,-4-3 0 0,4 3 0 0,6-3-17 16,-4 1-3-16,1 2-1 0,-3 0 0 0,3-3-4 0,-1 3-1 16,4 3 0-16,-3-3 0 0,-4-3 1 0,4 3 0 15,0 0 0-15,0 0 0 0,-1 0-9 0,1-3 0 16,0 3 0-16,3 0 0 0,-4 0 0 0,4 0 8 16,3 0 0-16,-1 0 0 0,1-2-8 0,-3-1 0 15,2 1 0-15,1-1 8 0,-3 0-8 0,2 3 0 16,-2-2 9-16,6-1-9 0,-1 0 15 0,-2 3-2 15,0-2 0-15,-1-1 0 0,-2-2-4 0,0-1-1 16,-4 4 0-16,1-4 0 0,3 4 11 0,-3-3 1 16,-1 2 1-16,4 0 0 0,-3 1-11 0,-1-1-2 0,-2 0-8 15,6 1 12-15,-6-1-12 0,-1 0 9 0,-2 1-9 16,0-1 8-16,0 3-8 0,-1-3 0 0,1 3 0 16,0-2 8-16,0-1-8 0,-3 1 10 0,-1-1-10 0,1 3 10 15,3 0-10-15,-3 0 10 0,-1-3-10 16,1 3 10-16,0 0-2 0,0 3 0 0,-3-3 0 15,2 3 0-15,-2-3-8 0,0 0 0 0,-3 2 0 0,0 1-11 16,0-3 11-16,-1 2 0 0,1 1 0 0,-3 0 0 16,3-1 0-16,-6 1 0 0,3 0 0 0,-3-1 0 15,2 1 0-15,1-3 0 0,-3 3 8 0,0-1-8 16,3 1 0-16,-3 0 0 0,3-3 0 0,-1 2 0 16,-2 3 0-16,6-2 0 0,-3 0 0 0,0-1 0 15,0 1 0-15,0 0 0 0,2-3 0 0,-2 2 0 16,3 1 0-16,-3 0 0 0,0-1 0 0,-3 1 0 15,3-3 0-15,-1 3 0 0,-2-1 0 0,0 1 0 0,0-3 0 16,3 3 0-16,-6-1 0 0,3 1 0 0,0-1 0 0,0 1 0 16,-1 0 0-16,-2-3 0 0,3 0 11 15,0 2-3-15,3 1 0 0,0 0 0 0,0 2-8 16,3-2 0-16,-4-1 0 0,4 1 0 0,-3 0 0 0,3-1 0 16,-3 1 0-16,3-3 0 0,-4 3 0 0,1-3 0 15,3 0 0-15,-3 2 8 0,3-2-8 0,-3 3 0 16,3-1 9-16,-4 1-9 0,4-3 0 0,-6 0 9 15,3 0-9-15,-3 3 0 0,0-6 12 0,0 3-12 16,0 3 12-16,-4-3-12 0,1 2 0 0,3-2 0 16,-3-2 0-16,-3 2 0 0,3 0 9 0,0-3 2 15,0 0 0-15,0 3 0 0,0 0-11 0,2 0 0 16,-2 0 0-16,0 0 0 0,3 0 0 0,-3 0 15 16,3 3-1-16,0-3 0 0,0-3-14 0,-3 3-13 15,2-2 2-15,-2 2 1 0,0 0 10 0,0 2 0 0,0-2 0 16,0 0 0-16,3-2 0 0,-3-1 8 0,0 3-8 15,0 0 8-15,5 0-8 0,-2-2 11 0,0-1-11 0,0 0 12 16,6 3-3-16,-3 0 0 0,0 0 0 0,0 0 0 16,-4 0-9-16,1 0 8 0,0-2-8 0,0 2 8 15,-3 2-8-15,-3-2 0 0,0-2 0 0,0 2 0 16,0 2-8-16,-3 1-4 0,0 2-1 0,3-2 0 16,-4-1-97-1,-5-2-19-15,0 8-4 0</inkml:trace>
  <inkml:trace contextRef="#ctx0" brushRef="#br1" timeOffset="-3.67643E7">1876-400 1951 0,'-6'-19'43'0,"6"12"9"0,-3-1 1 0,6 0 2 0,-3 2-44 0,0 6-11 0,0 0 0 0,6 0 0 16,0 3 18-16,5 5 2 0,4 0 0 0,3 2 0 16,0 4-10-16,3 2-2 0,3-1 0 0,2 4 0 15,1 2 3-15,6 0 0 0,3 3 0 0,-1 0 0 16,1 5-11-16,3 3 12 0,3-3-12 0,-4 3 12 16,1-1-3-16,0 1 0 0,-4-3 0 0,1-2 0 15,0-1-1-15,-3 1-8 0,-4 2 12 0,1-5-4 16,0 2-8-16,-3-2 10 0,-7 2-10 0,-2 1 10 15,-3-1 0-15,-6 1 0 0,-3-1 0 0,0 3 0 16,-6 0 17-16,-6 3 3 0,-6 2 1 0,-6 1 0 0,-6 2 4 16,-2 0 1-16,-7 3 0 0,0 2 0 0,-5 0-20 15,-7 3-3-15,-3-2-1 0,1-1 0 0,-4 0-12 16,-3 3-10-16,1-5 2 0,-1 5-731 16,4 0-145-16</inkml:trace>
  <inkml:trace contextRef="#ctx0" brushRef="#br0" timeOffset="1428.6097">1997-349 543 0,'0'0'24'0,"0"0"5"0,-23 0-29 0,23 0 0 0,0 0 0 0,0 0 0 0,0 0 54 16,-15 0 5-16,15 0 1 0,0 0 0 0,0 0-20 0,0 0-3 15,-23 0-1-15,23 0 0 0,0 0-13 0,0 0-3 16,-7-13-1-16,7 13 0 0,0 0 3 0,0 0 1 16,0 0 0-16,-23-7 0 0,0 7 10 0,8 0 3 15,15 0 0-15,0 0 0 0,-15-6 8 0,15 6 1 16,0 0 1-16,0 0 0 0,0 0-19 0,0 0-4 16,-7 0-1-16,7 0 0 0,0 0-11 0,0 0-3 15,0 0 0-15,0 0 0 0,0 0 16 0,0 0 4 16,0 0 0-16,0 0 0 0,0-14-2 0,7 1 0 15,8 13 0-15,-15 0 0 0,0 0-12 0,0 0-2 16,15-14-1-16,0 8 0 0,1 6 15 0,6 0 3 16,-22 0 1-16,15 0 0 0,15 0-22 0,-30 0-8 15,0 0 0-15,0 0 0 0,31 13 0 0,-9-6 0 0,1 6 0 16,-1 1 0-16,-22-14 0 0,31 13 8 0,6 0-8 16,-14-6 0-16,0 0 0 0,-1 13-15 0,16-20 3 0,-8 7 1 15,0-1 11-15,8 1 0 0,-8 0 0 16,0 6 0-16,8-6 0 0,-8 6 0 0,-7-6 0 0,-1 6 0 15,9 1 0-15,-9-1 8 0,8 0-8 0,-7 8 0 16,0-1 0-16,-1-7 0 0,1 7 0 0,-1 0 8 16,-7 0-8-16,1 1 8 0,-1-1-8 0,0-7 8 15,-15-13-8-15,15 13 8 0,0-6-8 0,0 7 8 16,-15-14-8-16,0 0 11 0,0 0-11 0,0 0 12 0,8 13-12 0,-8-13 0 16,0 0 0-16,0 0 0 0,0 0 0 15,0 0 0-15,0 0 12 0,0 0-4 0,0 0 16 0,0 0 4 16,0 0 0-16,0 13 0 0,0-13 2 0,-16 14 1 15,1-1 0-15,8 1 0 0,-8-1-20 0,7 0-11 16,-7 8 12-16,0-8-12 0,0 7 10 0,7-7-10 16,-7 1 8-16,0-1-8 0,0 7 0 15,0-6 0-15,0 6 8 0,0 0-8 0,0 0 0 0,0 0 0 16,0 0 0-16,0-6 0 0,0 6 0 0,-1-7 0 16,1 7 0-16,0-6 8 0,0 6-8 0,0-13 0 15,-8 6 0-15,8 0 0 0,8 7 0 0,-8 1 0 16,0-8 0-16,0 0 0 0,7 1 0 0,1 13 0 15,-9-14 0-15,9 7 0 0,-8 7-28 0,15 0 3 16,0 0 0-16,0-1 0 16,7 8-119-16,1-1-24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8:10.48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73 5 345 0,'0'0'31'0,"0"0"-31"0,0 0 0 0,0 0 0 15,0 0 68-15,0 0 7 0,0 0 1 0,0 0 1 16,-7 6-60-16,7-6-17 0,0 0 0 0,0 0 8 16,0 0-8-16,0 0-9 0,0 0 9 0,0 0-13 31,0 0-15-31,0 0-4 0,0 0 0 0,0 0 0 0,0 0 19 0,0 0 3 0,0 0 1 0,0 0 0 15,0 0 57-15,0 0 11 0,0 0 2 0,0 0 1 16,-15 0 14-16,15 0 2 0,-8-6 1 0,0 6 0 16,1 0-9-16,7 0-2 0,0 0 0 0,-8 0 0 0,-7 0-20 15,15 0-5-15,0 0-1 0,0 0 0 0,0 0-2 0,0 0-1 16,-7-7 0-16,7 7 0 0,0 0-7 0,0 0-2 16,0 0 0-16,0 0 0 0,0 0-11 0,0 0-3 15,0 0 0-15,0 0 0 0,0 0-4 0,0 0 0 16,0 0-1-16,0 0 0 0,0 0-1 0,0 0 0 15,0 0 0-15,0 0 0 0,0 0-10 0,0 0 0 16,0 0 0-16,0 0 8 0,0 0-8 0,0 0 0 16,0 0 0-16,0 0 0 0,7 13 0 0,8 7 0 15,-7 1 0-15,-1-1 0 0,-14 6 0 0,7 1 0 16,7 0 0-16,-7 0 8 0,0 0 4 0,0 6 1 16,0 1 0-16,0-7 0 0,0-7-1 0,0 6-1 15,-7 1 0-15,7 0 0 0,0-7-11 0,0 7 12 0,-8-7-12 16,8 0 12-16,0 7-12 0,-7 0 10 0,7 0-10 0,7-1 10 15,-7 8 4-15,0 0 1 0,8-8 0 0,-8 8 0 16,0 6 2-16,0 0 1 0,7-6 0 0,1 6 0 16,0 7-9-16,-8 7-1 0,7-8-8 0,-7 8 12 15,8 0-12-15,-8 6 9 0,-8 0-9 0,8 1 8 16,-7 6 0-16,7 0-8 0,0-7 12 0,0 7-4 16,0-7-8-16,0 1 10 0,0-8-10 0,-8 1 10 15,8-7-2-15,0 7 0 0,0-14 0 0,8 0 0 16,-8 0-8-16,0-6 12 0,7-1-12 0,1 1 12 15,-1-1-12-15,1-6 0 0,-8 0 0 0,7 0 0 16,-7-7 0-16,8 0 8 0,-8 0-8 0,7 0 0 16,-7 0 0-16,0 0 8 0,0 0-8 0,0 1 0 0,-7-1 0 0,7 0 0 15,0 0 8-15,-8 0-8 0,1 0 0 0,7 0 0 16,-8 7-12-16,8-7 12 0,-7 0-11 16,7 7 11-16,0-7-8 0,0 7 8 0,0 0 0 0,0 0-8 15,0-7 8-15,0 6 0 0,7 1 0 0,1-7 0 16,-8 1 0-16,0-1 0 0,7 6 9 0,1 1 1 15,-1 0 0-15,8 0 0 0,-7 6-10 0,0 8 10 16,-1-15-10-16,1 1 10 0,-1 0-10 0,8 0 0 16,-7 0 0-16,-1-7 0 0,1 0 0 0,-8 7 0 15,7-7 0-15,-7 7 8 0,0-7-8 0,8-7 0 16,-8 14 0-16,0-7 8 0,0 7-8 0,0-7 0 16,0 0 0-16,0 0 8 0,0 7-8 0,0-7 0 15,0 7 9-15,0 0-9 0,0 0 10 0,7-1-2 16,-7 1-8-16,8 0 12 0,0 0-12 0,-8 6 0 0,7 1 0 15,1-1 0-15,-8-6 0 0,7 0 0 0,-7 0 0 16,0 6 0-16,0-6 8 0,0 0-8 0,0-7 0 0,0 0 0 16,0 7 0-16,0 0 0 0,0 0 0 0,0-1 0 15,-7 1 0-15,-1-7 8 0,8 0-8 0,0 7 0 16,-7-7 0-16,-1 0 9 0,0 0-9 0,1 1 8 16,-1 5-8-16,1-5 0 0,7-1 0 0,-8 0 0 15,1-7 0-15,7 1 10 0,0-14-10 0,-8 20 10 16,8 6-10-16,-7-5 0 0,7-1 9 0,0-7-9 15,0-13 0-15,0 20 0 0,-8 0 0 0,8 0 0 16,0 1 0-16,0-1 0 0,0 6 0 0,0-5 0 16,0 5 0-16,0 8 0 0,8-7 0 0,-8 6 0 15,0 1 0-15,0-1 0 0,0 1 0 0,0-1 0 16,0 7 0-16,-8-6 0 0,8 0 0 0,0-1 0 16,0-6 0-16,-7 6 0 0,7 1 0 0,0-7 0 15,0-7 0-15,0 0 8 0,0 7-8 0,0 0 0 0,0-7 0 16,7 6 0-16,-7 1 0 0,8 0 0 0,-1 7 0 15,1-8 0-15,-8 8 0 0,7-1 0 0,1-6 0 0,-8 0 0 16,7-7 0-16,1 0 0 0,-1 0-16 0,-7-20-2 16,0 0 0-16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15.27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8440 1201 918 0,'0'-16'40'0,"0"11"9"0,0-3-39 0,3 3-10 16,-3-8 0-16,3 2 0 0,0 3 92 0,-3 0 17 15,0 3 3-15,3-3 1 0,-3 3-24 0,0 5-5 16,0-8 0-16,0 8-1 0,0 0-39 0,0 0-7 16,0-6-1-16,0 6-1 0,0 0-7 0,0 0-2 15,0 0 0-15,0 0 0 0,-3 6-14 0,3 2-2 16,0 5-1-16,0 0 0 0,-3 6-9 0,3 2 8 16,0 3-8-16,0 2 8 0,3 0-8 0,-3 6 12 15,0-5-12-15,0 7 12 0,0 3-3 0,0-2 0 16,3 2 0-16,0 2 0 0,0 1 9 0,0-11 2 15,0 3 0-15,0-3 0 0,0-3-4 0,0-10-1 16,3 3 0-16,0-1 0 0,0-4 2 0,0 1 1 16,0-4 0-16,0 2 0 0,0-5 13 0,0 3 2 15,0-3 1-15,3-3 0 0,-3 3-22 0,3-8-12 16,-4 0 12-16,4 0-12 0,3 0 28 0,0-8-2 16,3 3 0-16,-3-3 0 0,6-3 11 0,0-2 3 0,0 0 0 0,-1-3 0 15,1-3-13-15,0 1-3 0,-3-9 0 0,0 1 0 16,3-6 13-16,-3-2 3 0,0 2 0 0,-4-8 0 15,1 1-28-15,0 2-4 0,-3 2-8 0,0-5 11 16,3 9-11-16,-6-9 0 0,0 8 9 0,3-7-9 16,0 7 0-16,-3 5 0 0,0-4 0 15,0 4 0-15,0-5 0 0,-3 6-12 0,0 5 2 0,0 2 0 16,-3 1-90 0,0 10-19-16,3-5-3 0</inkml:trace>
  <inkml:trace contextRef="#ctx0" brushRef="#br0" timeOffset="393.6982">9595 931 1450 0,'-3'-13'32'0,"0"8"6"0,3-3 2 0,0-3 1 0,-3 3-33 16,3 0-8-16,-6 3 0 0,3-3 0 0,-5 3 47 0,2 0 7 15,-3 5 2-15,0-6 0 0,-3 4-14 0,0 2-2 16,3 0-1-16,-3 2 0 0,0 4-24 0,3-1-5 0,-3 8-1 16,0-5 0-16,1 5 11 0,2 6 1 0,3 2 1 0,-3 3 0 15,3 2 7-15,3 1 2 0,6-1 0 0,0 6 0 16,0-6 13-16,3 6 4 0,0-5 0 15,0 4 0-15,0-4 0 0,-4-1 0 0,4-5 0 0,-6 3 0 16,0-3 0-16,0-2 0 0,0-1 0 0,-3 4 0 16,-2-9 8-16,-1 0 3 0,-3 0 0 0,0 1 0 15,-3-1-35-15,-3 0-8 0,-3 0 0 0,-3 6-1 16,3-6-15-16,-2 5 0 0,-4-4 0 0,3-1 0 16,0-5-160-16,3 0-39 0,-3 2-7 15,6-7-2-15</inkml:trace>
  <inkml:trace contextRef="#ctx0" brushRef="#br0" timeOffset="726.325">9735 1336 1638 0,'27'-10'72'0,"-12"7"16"0,6-2-71 0,3 5-17 15,5-6 0-15,4 4 0 0,3-4 47 0,-1-2 5 16,1-5 2-16,0 8 0 0,-3-8-9 0,-4 2-1 15,1 1-1-15,-3-1 0 0,-3-2-19 0,-3-6-3 16,-1 3-1-16,-2 3 0 0,-3-5 8 0,-3 4 0 16,0-4 1-16,-3 5 0 0,0-9 23 0,-3 9 4 15,-3-5 0-15,0 4 1 0,3 4-13 0,-9 2-4 16,0 0 0-16,-3 3 0 0,0-1-12 0,-3 4-2 16,0 2-1-16,-3 8 0 0,-3 0-25 0,0 5 8 0,-3 5-8 15,1 1 0-15,-4 2 0 0,3 3 0 16,-3 2 0-16,3 1 0 0,0-1 0 0,3 1 0 0,4-3 0 0,-1 2 0 15,3 0 0-15,3 1 0 0,3-1 0 0,0 1 0 16,3-1 24-16,3-5 7 0,0 3 1 16,0 3 0-1,3-9-152-15,3 3-31 0,-3-7-5 0,6-1-894 0</inkml:trace>
  <inkml:trace contextRef="#ctx0" brushRef="#br0" timeOffset="1437.179">10968 1061 1681 0,'5'-11'74'0,"-2"6"16"0,0-3-72 0,0 0-18 15,0 3 0-15,-3-3 0 0,0 3 96 0,0 5 16 16,0-8 4-16,0 2 0 0,0 6-52 0,0 0-9 16,-3-5-3-16,-3 3 0 0,3-4-38 0,-2 6-14 15,5 0 9-15,-3 0-9 0,-3-5 13 0,3 5-2 16,-3-3-1-16,3 3 0 0,3 0 0 0,0 0 0 15,-6 0 0-15,6 0 0 0,0 0 18 0,0 0 3 16,0 0 1-16,0 0 0 0,0 0-16 0,0 0-4 16,0 0 0-16,0 0 0 0,0-5-3 0,0 5-1 15,0 0 0-15,3-5 0 0,-3 5-8 0,3-3 0 16,-3 3 0-16,0 0 0 0,6 0 0 0,-6 0 0 16,0 0 0-16,0 0 0 0,0 0 0 0,0 0 0 0,0 0 0 15,0 0 0-15,0 0 0 0,0 0 0 16,3-5 0-16,-3 5 0 0,0 0 0 0,0 0 0 0,0 0 0 0,0 0 0 15,0-5 0-15,0 5 0 0,6 0 0 0,-3 0 0 16,-3-8 0-16,3 8 0 16,-1-6 0-16,-2 6 0 0,3 0 0 0,0-5 0 0,-3 5 0 0,6 0 0 15,0-3 0-15,0 3 0 0,-6 0 0 0,3 0 0 16,3 0 0-16,0-5 0 0,-6 5 0 0,0 0 0 16,0 0 0-16,0 0 0 0,0 0 0 0,3 0 0 15,-3 0 0-15,0 0 0 0,0 0 0 0,0 0 0 16,3 0 0-16,-3 0 0 0,0 0 0 0,0 0 0 15,0 0 0-15,0 0 0 0,0 0 0 0,0 0 0 16,0 0 0-16,3-5 0 0,0 2 0 0,-3 3 0 0,0 0 0 0,3-5 8 16,-3 0-8-16,3 2 8 0,-3 3-8 15,0 0 0-15,-3-5 0 0,3 5 0 0,0 0 0 0,-6 0 0 16,3-6 0-16,-6 6 0 0,0 0 0 0,0 6 0 16,-3-6 0-16,-2 5-11 0,-1 3 11 0,0-3-8 15,-3 3 8-15,0 5-8 0,3 1 8 0,0-1 0 16,0 5 0-16,4 1 8 0,-4-6-8 0,6 8-8 15,3-2 8-15,0-1-12 0,0 3 12 0,3-7 0 16,6 4 0-16,3-2 0 0,0 0 0 0,-3-3 0 16,6 3 0-16,-3-3 8 0,0-2 0 0,0 2 0 15,-4-5 0-15,1 3 0 0,0-4 25 0,-3 7 6 16,-3-6 1-16,0 2 0 0,-5-2 3 0,-4 5 1 16,0-5 0-16,-3 3 0 0,-3-3-16 0,0 2-2 15,-3 4-1-15,0-4 0 0,1 1-11 0,-4 2-2 16,3-5-1-16,-3 3 0 0,-3 2-11 0,4-5-12 0,-4 0 2 15,0 2 1 1,3-4-203-16,0 2-41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8:11.22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74 76 806 0,'-23'0'72'0,"23"0"-58"0,-15-7-14 0,15 7 0 15,-8 0 27-15,1-20 2 0,-1 7 1 0,1-1 0 16,-1 1-6-16,8 13 0 0,0 0-1 0,0 0 0 15,0-13 15-15,0 13 3 0,0 0 1 0,0 0 0 16,0 0 6-16,0 0 0 0,0-7 1 0,0 7 0 16,0 0-26-16,0 0-6 0,0 0-1 0,0 13 0 15,8 7-7-15,-8 7-1 0,7-7-8 0,1 14 12 16,-1-21 2-16,1 14 0 0,-1 7 0 0,1-1 0 16,0 1 0-16,7-1 0 0,0 14 0 0,0 0 0 15,-8 0-2-15,8-14 0 0,-7 8 0 0,0 12 0 0,7 1 2 16,-15-7 0-16,7 6 0 0,-7-6 0 0,8 7-14 15,-1-7 9-15,1 0-9 0,-8 6 8 16,7-12-27-16,8 12-5 0,-7-13-2 16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03.249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4854 7152 460 0,'0'0'20'0,"3"-8"5"0,-3 2-25 0,0 1 0 16,0 0 0-16,0 5 0 0,6-5 151 0,-6-3 25 15,0 8 4-15,0 0 2 0,0 0-91 0,0 0-19 16,0 0-3-16,0 0-1 0,0 0-45 0,6 8-10 0,-3 0-1 0,-3 2-1 15,0 1 12-15,0 2 2 0,-3 8 1 0,-3 0 0 16,-3-2 16-16,0 7 3 0,-3 3 1 0,0 0 0 16,-3 3-6-16,0 0-2 0,0-3 0 0,0 0 0 15,3 0-8-15,-2-5-2 0,-1-3 0 0,3 3 0 16,0 0-3-16,0 0-1 0,3-1 0 0,3 1 0 16,-6 3-6-16,3-1-2 0,0-2 0 0,3 2 0 15,-3 1-1-15,6-1-1 0,1-4 0 0,-1-1 0 16,8-3 2-16,1-2 1 0,3-3 0 0,6 1 0 15,6-1 10-15,6-5 1 0,3-3 1 0,8 0 0 16,7-5-14-16,6-2-3 0,5-1-1 0,1-5 0 16,2 3-11-16,4-3 0 0,-1 0 0 0,-2 0-677 15,-1 3-140-15</inkml:trace>
  <inkml:trace contextRef="#ctx0" brushRef="#br0" timeOffset="5412.3061">7041 8520 277 0,'-11'0'12'0,"5"2"3"0,-3 1-15 0,0-3 0 16,3 0 0-16,-3 0 0 0,3 3 0 0</inkml:trace>
  <inkml:trace contextRef="#ctx0" brushRef="#br0" timeOffset="6139.7185">6955 8369 115 0,'0'0'10'0,"0"0"-10"0,-3-6 0 15,0 4 0-15,-3-3 265 0,6 5 51 0,-3-3 11 0,3 3 1 16,-6-3-208-16,6 3-41 0,0 0-9 16,0 0-2-16,-6-2-35 0,6 2-7 0,-6 5-2 0,3-2 0 15,-3-1-24-15,0 3 8 0,4 3-8 0,-4 0 0 16,0 0 0-16,3 0 0 0,-3 3 0 0,-3 2 0 16,3 0 12-16,-3 3-4 0,0 0 0 0,0 3 0 15,0 2 32-15,-3 0 5 0,0 0 2 16,0 3 0-16,0 2 11 0,1 3 2 0,-4 1 1 0,-3-4 0 15,3 0-33-15,-3 4-6 0,3-4-2 0,0 0 0 16,3-2-9-16,0 0-3 0,1 3 0 0,-1-6 0 16,0 0-8-16,3 0 10 0,0 0-10 0,0 0 10 15,3-2-1-15,-3-3 0 0,0 0 0 0,0-3 0 16,3 0-1-16,-3 0 0 0,3 3 0 0,0-5 0 16,0-1 4-16,-2 1 1 0,-1 0 0 0,3-4 0 15,0-1-13-15,-3 2 0 0,3-3 0 0,-3-2 0 0,0 2 0 0,0-2 0 16,0-1 0-16,0 1 0 0,0 0 0 0,3-3 11 15,-3 0-11-15,3 0 10 0,0-3-10 0,3 0 10 16,-2 3-10-16,-1-5 10 0,3 2-10 0,0 1 10 16,3 2-10-16,-3-6 10 0,0-2-10 0,3 0 0 15,0 3 0-15,0 0 0 0,0 0 8 0,3-3-8 16,0-3 8-16,0 3-8 0,3 0 8 0,-3 0-8 16,2-2 0-16,1-1 8 0,3-2-8 0,0-6 0 15,-3 3 0-15,3-2 0 0,0-1 0 0,0-2 8 16,3 0-8-16,0-3 0 0,0 0 0 0,3-2 0 15,-3-3 0-15,5-3 0 0,-2 3 0 0,3-3 0 16,-3 1 0-16,3-1 0 0,0 3 0 0,-3 0 0 0,0-3-8 16,-1 5 8-16,4 4 0 0,-3 1 0 0,-6 4 0 15,3 5 0-15,0 2 0 0,-3 1 0 0,0 4 0 16,0 1 0-16,-3 2 16 0,3 1-1 0,-9 2-1 0,8 5 0 16,1 3-6-16,3 2 0 0,-3 4-8 0,-3-1 12 15,3 3 7-15,0 2 1 0,3 3 0 0,-3 3 0 16,6 3 0-16,-3-1 1 0,3 3 0 0,-1 0 0 15,1 3 11-15,0 0 3 0,0 0 0 0,3-1 0 16,0-1-35-16,0 1-12 0,0 1 0 0,5-3 0 16,4 3 12-16,-3 0 12 0,0-1-3 0,0-2 0 15,-1 3-57 1,1-3-12-16,6 3-3 0,-9-3-701 0,0-2-141 0</inkml:trace>
  <inkml:trace contextRef="#ctx0" brushRef="#br1" timeOffset="3.68327E7">4820 7161 576 0,'-23'0'25'0,"23"0"6"16,0 0-31-16,-7 7 0 0,-1-1 0 0,8-6 0 0,-15 7 88 0,15-7 12 15,0 0 3-15,0 0 0 0,-8 0-78 0,8 0-15 16,0 0-10-16,0 0 12 0,0 0-12 0,0 0-11 15,0 0 3-15,0 0 0 16,0 0-24-16,0 0-4 0,0 0 0 0,0 0-1 16,0 0 1-16,0 0 1 0,-15-13 0 0,15 13 0 0,-7-7 24 0,7 7 11 15,-15-7-10-15,7 7 10 0,-14 0 8 0,14 0 7 16,-7 7 1-16,15-7 1 0,-8 0 15 0,8 0 2 16,-15 7 1-16,15-7 0 0,0 0-8 0,0 0-2 15,-15 0 0-15,15 0 0 0,0 0-17 0,0 0-8 16,-15-7 8-16,15 7-8 0,0 0 8 0,0 0-8 15,0 0 0-15,-7 0 8 0,-8-7-8 0,15 7 12 16,0 0-12-16,0 0 12 0,-8-6 4 0,8 6 2 0,0 0 0 0,0 0 0 16,-7-14 14-16,7 14 2 0,0 0 1 15,0 0 0-15,0 0-9 0,0 0-2 0,0 0 0 0,0 0 0 16,0 0-24-16,0 0 8 0,0 0-8 0,0 0 0 16,0 0 0-16,0 0 0 0,15-20 0 15,-8 7 0-15,1-1 0 0,-8 1 8 0,7 0-8 0,8-1 0 16,-7 1 16-16,-8 13-3 0,0 0 0 0,0-14 0 15,7 1 3-15,-7 13 0 0,0 0 0 0,15-14 0 16,-15 14 7-16,0 0 1 0,0 0 1 0,0 0 0 16,0 0 1-16,0 0 0 0,0 0 0 0,0 0 0 15,0 0-26-15,0 0 0 0,0 21 0 0,8-1 0 16,-8 7 0-16,8-1 15 0,-16 1-4 0,8-7-1 16,8 7-10-16,-1 0-11 0,1 0 3 0,-8-1 0 15,7-5 8-15,1 5 11 0,-1 1-3 0,-7-13 0 16,0 12-8-16,8 1-14 0,-1-7 3 0,-7 7 1 15,0-7 10-15,0 7 0 0,8 0 0 0,-8 0 0 0,-8 0 9 16,8-7-9-16,0 0 12 0,0 7-12 0,0-14 15 0,0 7-4 16,0-7-1-16,0 8 0 0,0-21-10 0,0 13 8 15,0-13-8-15,0 0 8 0,0 0-8 0,0 20 0 16,0-20 0-16,0 20 8 0,-7-6-8 0,7 6 0 16,0-20 0-16,0 13 0 0,0 7 0 0,0-20 8 15,0 0-8-15,0 0 8 0,7 20 22 0,1 0 4 16,-8-20 1-16,7 21 0 0,1-1-35 0,-8-20-12 0,0 0 0 0,15 13 0 15,8 0 12-15,-1-6 0 0,1 7 0 0,7-1 0 16,-15-13 8-16,15 7 5 0,8-7 1 0,-8 0 0 16,0 0-14-16,0 0 0 0,16 0 0 0,-9 6 0 15,9-6 0-15,-1-6 0 0,-7 6 0 0,7 0 0 32,0 0-32-32,0 0-8 0,1-7-3 0,6-6 0 15,-6-14-92-15,-1 7-18 0</inkml:trace>
  <inkml:trace contextRef="#ctx0" brushRef="#br1" timeOffset="3.68337E7">3900 5807 990 0,'0'0'21'0,"0"0"5"0,0 0 1 0,0 0 1 0,0 0-28 16,0 0 0-16,0 0 0 0,0 0 0 0,0 0 48 0,0 0 4 15,0-13 1-15,0 13 0 0,0 0-8 0,0 0-1 16,0 0-1-16,0 0 0 0,0 0-35 0,0 0-8 16,0 0 0-16,-15 13 0 15,-8 7-25-15,1 0-7 0,-1 0-2 0,0 7 0 0,-7-13 34 16,8 12 0-16,-9-5 0 0,1 5 0 0,0 1 0 0,7-7 0 16,-14 0 0-16,7 1 9 0,7-8-9 0,-7 7 0 15,7 0 0-15,-7-6 0 0,7-1 0 0,8 0 0 16,-7 1 0-16,-1-1 8 0,8 7-8 0,0 0 0 15,0 0 0-15,0-6 0 0,7-1 0 0,1 1 0 16,-8 6 0-16,7-7 0 0,0 1 11 0,8-14 0 16,-7 20 0-16,-1-7 0 0,8-13-2 0,0 0 0 15,0 20 0-15,0 0 0 0,0-6-1 0,0-14 0 0,0 20 0 16,0 0 0-16,0-7 9 0,0 1 2 0,0 6 0 16,0 0 0-16,0 0-7 0,0 0-2 0,-7 0 0 15,7 7 0-15,0 0-10 0,0 0 8 0,-8 0-8 0,1-1 8 16,7-26-8-16,0 20 0 0,-8-6 0 0,1-1 8 15,7-13-8-15,0 0 0 0,0 20 0 0,0-20 0 16,0 0 0-16,0 0 0 0,-8 14-12 0,8-14 12 16,0 0 0-16,0 0 0 0,0 0 12 0,0 0-4 15,0 0-8-15,0 0 0 0,23-7 0 0,-8-6 0 16,7-1 0-16,1 1 0 0,0-1-9 0,7-6 9 16,0 7 0-16,-7-7 0 0,-1 0 0 0,1 6 0 15,-1 8 0-15,1-8 0 0,0 8 0 0,-1-1 0 16,-14 0 0-16,7 0 0 0,0 7-8 0,8 0 8 0,-1-6 0 15,-7 6 0-15,-7 0 0 0,-1 0 0 0,9-7 0 16,-16 7 0-16,15 0 0 0,0 0 9 0,0 0 3 0,0 0 0 16,-15 0 0-16,15 0 0 0,0 7 1 0,8-7 1 15,-8 0 0-15,0 6 0 0,-15-6-14 0,7 21 0 16,8-1-12-16,1 0 12 0,-16 0 0 0,0 7 0 16,0-7 0-16,0 7 0 0,0 6 17 0,-8 1-2 15,-7-1-1-15,0 7 0 0,0-6 8 0,-8-1 2 16,1 8 0-16,-9-8 0 0,9 1-11 0,-8-1-1 15,7-6-1-15,-7 0 0 0,0 0-11 0,7-1 0 16,0-6 0-16,1 1 8 16,-1 5-34-16,8-5-7 0,-8-8-2 0,16 0-701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2:47:04.527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context xml:id="ctx1">
      <inkml:inkSource xml:id="inkSrc96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02-27T03:11:35.987"/>
    </inkml:context>
  </inkml:definitions>
  <inkml:trace contextRef="#ctx0" brushRef="#br0">3651 1146 705 0,'0'0'31'0,"0"0"7"0,0-6-30 0,3 1-8 16,0-3 0-16,0 3 0 0,-3-3 62 0,0 3 11 0,0-3 3 0,3 2 0 15,0-2 16-15,0 3 4 0,-3-3 1 0,0 3 0 16,0-3-12-16,0 8-2 0,0-5-1 0,0 5 0 16,0 0-15-16,0 0-3 0,0 0-1 0,3-11 0 15,-3 11-21-15,0 0-4 0,0 0-1 0,0 0 0 16,0 0-14-16,0 0-3 0,0 0-1 0,0 0 0 15,0 0-10-15,0 0-1 0,0 5-8 0,-3 3 12 16,3 3-12-16,0 7 11 0,0-4-11 0,-3 12 10 16,0 1 6-16,0 4 0 0,3 4 1 0,-6-1 0 15,3 8 14-15,-6 3 2 0,6 3 1 0,-3 0 0 16,0 7-1-16,0-2 0 0,0 0 0 0,0-3 0 0,3 3-8 16,-2-5-1-16,-1 2-1 0,3-5 0 0,3 3-7 15,-3-3 0-15,3-6-1 0,0-2 0 0,0-2 0 16,-3-3 0-16,3-6 0 0,0 1 0 0,-6-1-15 0,3-7 0 15,0 2 0-15,0-3 0 0,-3 1 0 0,-3-3 0 16,3 2 0-16,0-5 0 16,3-2-19-16,0 2-9 0,-3-5-3 0,3 0 0 15,0-3-73-15,3-5-14 0,-3 6-3 0,3-6-1 16,0 0-86-16,-6-6-18 0,3-4-3 0,3-3-1 0</inkml:trace>
  <inkml:trace contextRef="#ctx0" brushRef="#br0" timeOffset="292.8584">3758 1675 691 0,'0'0'61'0,"0"0"-49"0,0 0-12 0,0 0 0 15,0 0 148-15,0 0 28 0,0 0 4 0,0 0 2 16,0 0-84-16,0 0-17 0,0 0-3 0,0 0-1 15,0 0-26-15,0 0-6 0,6 2-1 0,0 4 0 16,3-1-5-16,0 3-2 0,3-8 0 0,0 5 0 16,0-5 5-16,3 8 1 0,0-8 0 0,2 0 0 15,7 6 13-15,-3-6 4 0,3 0 0 0,0 0 0 16,2 0-28-16,1 0-6 0,-3 0-1 0,3-6 0 16,-3 6-13-16,-1 0-2 0,-2-5-1 0,0 2 0 15,0-2-9-15,-3 5 0 0,0-8 9 0,-3 8-9 16,-4-5-120-16,-2-1-29 0,0 4-6 0,-3-3-764 15</inkml:trace>
  <inkml:trace contextRef="#ctx0" brushRef="#br0" timeOffset="626.486">4318 1101 748 0,'0'-6'67'0,"0"-2"-54"0,0-5-13 0,0 0 0 16,0 2 140-16,0 3 24 0,3-5 6 0,0 0 1 15,0 8-50-15,0-3-9 0,-3-3-3 0,6 9 0 16,-3-4-34-16,-3 6-7 0,0 0-2 0,6 8 0 16,-6-8-42-16,3 11-8 0,0 10-1 0,0-3-1 15,-3 14 14-15,0-3 2 0,-3 8 1 0,0 8 0 16,0 3 9-16,-3-3 3 0,3 8 0 0,-3-3 0 15,3 3-2-15,-3 0 0 0,0-3 0 0,0 3 0 16,0-5-21-16,0 2-4 0,3-8 0 0,-3 3-1 16,3 0-6-16,-3 0-1 0,3 0 0 0,3-5 0 15,-3 0-8-15,0-3 8 0,-3 0-8 0,6-3 8 16,-3 1-8-16,0-9 0 0,0 6-12 0,0-6-744 16,0-5-148-16</inkml:trace>
  <inkml:trace contextRef="#ctx0" brushRef="#br0" timeOffset="1051.0752">4895 1423 1778 0,'3'-15'79'0,"0"9"16"0,3-2-76 0,-6 8-19 16,0 0 0-16,0 0 0 0,6-5 42 0,-6 5 5 15,0 0 1-15,0 0 0 0,-3 8-16 0,0 3-2 16,0 2-1-16,-6 5 0 0,0 4-29 0,0 4 0 16,6 8 0-16,-5 3 0 0,-4-2 12 0,0 2-3 15,3 3-1-15,0-1 0 0,3-4 9 0,0 2 2 0,-3-3 0 0,6 3 0 16,0-5 5-16,3 0 2 0,-3-3 0 0,3-3 0 16,0-2-7-16,3 2-2 0,-3-10 0 15,6 0 0-15,-3-5-6 0,6-1-2 0,0-4 0 0,3-6 0 16,0-6 10-16,6-2 1 0,-1-5 1 0,4-5 0 15,3-4-5-15,0-1 0 0,3-4-1 16,-4-5 0-16,1-2-7 0,0-3-8 0,-3 3 11 0,-3-3-11 16,0-3 11-16,0 0-11 0,-4 1 10 0,-5-1-10 15,0 3 9-15,-6 5-9 0,3 8 8 0,-6 6-8 16,-6-1 9-16,3 6-9 0,-6 0 10 0,0 2-10 16,-5 3 8-16,-4 6-8 0,0 4 0 0,-3 4 9 15,-3-1-9-15,0 8 0 0,1-5 0 0,-1 5 0 16,3 0-19-16,0 6 1 0,0-6 0 0,3 3-1095 15</inkml:trace>
  <inkml:trace contextRef="#ctx0" brushRef="#br0" timeOffset="1604.4147">5452 1368 2019 0,'0'0'44'0,"0"0"10"0,0 0 2 0,6-3 0 0,-6 3-44 0,0 0-12 0,0 0 0 16,0 0 0-16,0 0 32 0,6 11 5 0,-3-6 1 0,0 11 0 16,-3 3-22-16,-3 4-4 0,0 12 0 0,0-4-1 15,0 4-3-15,0 2 0 0,0 3 0 0,3-9 0 16,0 4 7-16,0-1 1 0,3-5 0 0,3-2 0 15,-3-1-1-15,6 1 0 0,-3-9 0 0,3-2 0 16,-3 3-2-16,3-12 0 0,-1 4 0 0,1-11 0 16,0 0 4-16,3 0 1 0,-3-5 0 0,3-8 0 15,3-1 9-15,0-9 1 0,-3 1 1 0,6 1 0 16,-4-5-13-16,1-1-2 0,3-2-1 0,0 0 0 16,0 3-5-16,-3-1 0 0,0 3-8 0,-3 3 12 15,0 8 6-15,-4 0 1 0,1 2 0 0,-3 8 0 16,-3 1-2-16,3 4 0 0,0 6 0 0,0-2 0 0,0 7-17 15,0 3 0-15,0 2 0 0,3 1 0 0,0-1 0 16,0 4 0-16,0-4 0 0,3-2 0 0,0 0 0 16,2-3 0-16,1 0 0 0,3-2 0 0,-3-1 0 0,0-4 0 15,0-4 0-15,0 4 0 0,-3-6 0 16,3 0 10-16,-4-8-10 0,4 5 8 0,-3-5 0 0,0 0 0 16,-3 0 0-16,0-2 0 0,0-4 9 0,0 1 2 15,0 0 0-15,0 0 0 0,-6-8 7 0,3 2 2 16,0-2 0-16,-3 2 0 0,0-7-12 0,2 2-1 15,1-2-1-15,0 4 0 0,0-4-14 0,0 0 0 16,3 2 8-16,0-3-8 0,3 1 0 0,-6 5 0 16,3 2 0-16,-3 6 0 15,-3 0-86-15,0 7-14 0,0-2-2 0,-3 3-730 0,0 5-145 0</inkml:trace>
  <inkml:trace contextRef="#ctx0" brushRef="#br0" timeOffset="3074.7427">7425 1344 903 0,'0'0'20'0,"0"0"4"0,0 0 0 0,0 0 2 0,3-5-26 0,-3 5 0 0,0 0 0 0,6-3 0 16,0-2 60-16,0 0 6 0,0 2 2 0,0-2 0 15,-3-1 3-15,3 4 1 0,0-4 0 0,3 6 0 16,0-8-16-16,0 8-4 0,6 0 0 0,0-5 0 16,2 5-16-16,4 0-3 0,0 0-1 0,3 0 0 0,12 0-6 15,-1 0-2-15,4 0 0 0,3 0 0 0,2-8-3 16,1 3-1-16,0-3 0 0,2-3 0 0,4 3 58 16,0-5 11-16,-1 0 3 0,1 2 0 15,-4 4-111-15,-5-7-21 0,0 6-5 16,-7-5-1-16,1 3 46 0,-6 2 0 0,-3-6 8 0,-1 4-8 0,-2 2 11 0,0-5-11 15,-3-1 10-15,0 6-10 0,-3-2 0 0,-1 2 0 16,-5 0 0-16,0 3-612 16,-3-3-124-16</inkml:trace>
  <inkml:trace contextRef="#ctx0" brushRef="#br0" timeOffset="3425.936">8315 513 460 0,'-6'-5'20'0,"3"0"5"0,0 2-25 0,1-2 0 0,-4 5 0 0,0-6 0 15,3 4 175-15,3 2 29 0,0 0 7 0,0 0 1 16,-6 0-148-16,6 0-28 0,0 0-7 0,-3 13-1 15,-3 0-5-15,3 1-2 0,0 7 0 0,0 3 0 16,-3 2 19-16,0 8 3 0,0 3 1 0,-3 16 0 16,-3 0 16-16,0 5 4 0,-3-5 1 0,0 8 0 15,-8 3-1-15,5-6-1 0,0 0 0 0,0 0 0 0,-3-5-30 16,3 0-5-16,1 0-2 0,-1 0 0 0,3 3-11 16,3-4-3-16,-6 1 0 0,3-5 0 0,3-3-12 15,-3 0 9-15,0 0-9 0,1 0 8 16,2 0-96-16,0-5-20 0,0-1-4 15,3-7-740-15</inkml:trace>
  <inkml:trace contextRef="#ctx0" brushRef="#br0" timeOffset="3825.8487">8696 1423 1857 0,'0'0'82'0,"0"-2"18"0,0 2-80 0,0 0-20 0,0 0 0 0,0 0 0 16,0 0 0-16,-3 2 0 0,0 9-13 0,-3 2 5 15,-2 3 8-15,-1 8 16 0,-3-3-4 0,0 8-1 16,-3 6 7-16,0-4 2 0,-3 1 0 0,3 3 0 16,0-4 1-16,6 1 1 0,4-6 0 0,-4 4 0 15,6-1-10-15,0-5-3 0,0-1 0 0,3-4 0 16,3 2-9-16,3-8 0 0,0-2 0 0,0-1 0 15,2 1 10-15,4-8 0 0,0-1 0 0,3-2 0 16,-3-2 10-16,0-1 3 0,3-5 0 0,0 3 0 16,0-6 1-16,-1 1 1 0,-2-1 0 0,3-2 0 15,0-8-10-15,0 2-3 0,0-5 0 0,-3 3 0 16,-3-5 0-16,3-1-1 0,3 3 0 0,-7-5 0 0,1-2 0 16,0 4 0-16,3-5 0 0,0 6 0 0,0-1 11 0,-3 1 2 15,-6 7 1-15,3-2 0 0,-3 3-25 0,-3 5 0 16,-3-9 0-16,-3 12 0 0,0-3 13 0,0-1-2 15,-6 1-1-15,-3 5 0 0,3 8-10 0,0-5-9 16,-5 0 9-16,2 10-747 16,-6-5-141-16</inkml:trace>
  <inkml:trace contextRef="#ctx0" brushRef="#br0" timeOffset="4989.2184">9869 1082 1090 0,'0'0'24'0,"0"0"4"0,-6 0 2 0,0 0 2 0,6 0-32 0,-6 0 0 0,3 0 0 0,3 0 0 16,0 0 51-16,0 0 4 0,0 0 1 0,0 0 0 16,0 0-16-16,9 0-4 0,-3-8 0 0,3 3 0 15,6 5 24-15,-3-8 5 0,9 3 1 0,0-3 0 16,5-3 0-16,1 3 0 0,3-2 0 0,3 2 0 0,-1-6-18 16,4 7-3-16,3-7-1 0,3 1 0 15,-1 3-20-15,4 2-5 0,-1-6-1 0,1 9 0 0,0-3-10 16,-4 3-8-16,-2-3 12 0,-3 8-12 0,-3-5 10 15,-4-1-10-15,-2 4 8 0,0 2-8 0,-3-6 0 16,0 6 0-16,-1 0 0 0,-8 0 0 0,0-5-27 0,0 2 3 16,-6 3 0-16,0 0 0 15,-6 0-87-15,-3 0-17 0,6-5-3 0</inkml:trace>
  <inkml:trace contextRef="#ctx0" brushRef="#br0" timeOffset="5263.096">10408 437 1670 0,'-12'-8'148'0,"6"8"-118"0,3 0-30 0,3 0 0 0,0 0 0 0,0 0 8 0,0 0-8 0,0 0 0 15,0 0 0-15,0 2 0 0,-3 9 8 0,3 2-8 16,0 8 37-16,0 3 5 0,0 3 1 0,0 4 0 15,-3-2 8-15,0 8 1 0,0 8 1 0,0 8 0 16,0 0-25-16,0 0-4 0,3 5-2 0,-3 1 0 16,-3-1-2-16,3-5-1 0,-3 0 0 0,3 0 0 15,0-3-10-15,-3 3-1 0,4-8-8 0,-7 8 12 16,3-8-12-16,-3 0 0 0,-3 2 8 0,0-10-8 16,3 3-119-16,-3-6-26 15,-3-7-6-15</inkml:trace>
  <inkml:trace contextRef="#ctx0" brushRef="#br0" timeOffset="5643.0944">10735 1278 1497 0,'0'0'133'0,"0"0"-106"16,0 0-27-16,0 0 0 0,0 0 27 0,6 8 0 15,-6 2 0-15,3-2 0 0,-3 6-27 0,0-1 0 16,0 5 0-16,0 1 0 0,-3 2 44 0,0 6 11 0,3-6 1 16,0 5 1-16,-3 3-22 0,3-2-5 15,0-1-1-15,0 1 0 0,3-9 10 0,0 9 1 0,-3-12 1 16,3 1 0-16,0 0-8 0,0-3-1 0,0 1-1 0,3-4 0 16,-6-2-10-16,3-2-1 0,-3 1-1 0,0-7 0 15,0 0-3-15,0 0-1 0,0 0 0 0,0 0 0 16,0 0 22-16,0 0 5 0,3-7 1 0,-3 1 0 15,0-2-5-15,0-5-1 0,-3-5 0 0,3 4 0 16,0-12-24-16,3-1-5 0,0 1 0 0,0-3-8 16,6 2 9-16,3-2-9 0,-3 0 0 0,9 0 9 15,3 3-9-15,-1-1 0 0,1-5 0 0,3 9 0 16,0 1 0-16,-3-4 0 0,-1 7 0 0,1 1 0 16,0 2 0-16,0 3-9 0,0 0 9 0,0 2-773 15,5 3-147-15</inkml:trace>
  <inkml:trace contextRef="#ctx0" brushRef="#br0" timeOffset="6103.9392">11878 1193 1587 0,'6'-13'70'0,"-6"5"15"0,3 3-68 0,3-3-17 16,-3 3 0-16,0-6 0 0,0 3 60 0,0 0 9 16,0 3 2-16,-3-3 0 0,0 3-16 0,0 5-3 0,-3-8-1 0,-3 2 0 15,3 1-35-15,-6 2-6 0,0 3-2 16,-3 0 0-16,-2 0-8 0,-1 3 0 0,-3 2 0 0,-3 3 0 16,0 6 0-16,0 4 8 0,-3-5-8 0,4 11 8 15,-4 3 4-15,3-6 0 0,0 5 0 16,0 1 0-16,3-4 3 0,4 4 1 0,-1-1 0 0,3 1 0 15,0-9-5-15,6 4-1 0,0-1 0 0,3-3 0 16,-3 1-10-16,6-6 10 0,0 0-10 0,0-5 10 16,3 3-2-16,3-9 0 0,-6-2 0 0,9-2 0 15,3 2 6-15,0-11 1 0,3-2 0 0,2-3 0 16,4-2-5-16,0-1-1 0,-3 0 0 0,3-2 0 16,0-5-9-16,2 2 0 0,-2-2 0 0,3-1 0 15,3 1 12-15,-6 4-4 0,-3-1 0 0,-3 7 0 16,-4 3-8-16,-2-1 8 0,0 9-8 0,-9 5 8 0,0 0 16 15,0 0 4-15,6 5 0 0,-3 9 0 0,0-1-28 0,-3 3 0 16,0 0 0-16,0 5 0 0,3 5 0 0,0-5 0 16,0 3 0-16,0 3 0 15,3-1-128-15,-3 1-30 0</inkml:trace>
  <inkml:trace contextRef="#ctx0" brushRef="#br0" timeOffset="6472.4486">12322 1056 2106 0,'0'0'46'0,"0"0"10"0,0 0 1 0,6 5 3 0,0 3-48 0,-3 5-12 0,3 0 0 0,-3 1 0 16,3 4 10-16,-6 3 0 0,0 3 0 0,3 3 0 15,-3-1 18-15,0 0 3 0,0 6 1 0,3-5 0 16,-3-1-20-16,3-5-3 0,2 3-1 0,1-3 0 15,-3 6-8-15,6-9 12 0,-3-2-12 0,0 0 12 16,0-3 9-16,0 0 3 0,0-5 0 0,0-2 0 16,0 2 8-16,0-3 1 0,-6-5 1 0,0 0 0 15,0 0-14-15,6 3-2 0,3-3-1 0,0-3 0 16,-3-2 8-16,0-1 2 0,0-2 0 0,3 0 0 16,0-5 6-16,-4 0 2 0,4-5 0 0,0-1 0 15,3 0-15-15,0 4-2 0,-3-12-1 0,6 9 0 16,0-9-17-16,3 9-12 0,3-9 1 0,-1 1 1 0,1-1 10 15,0 1 0-15,0-1 0 0,0 4 0 16,0 1-21-16,-4 4-9 0,4 5-2 0,-3-6 0 16,-3 6-204-16,0 5-42 0,9-5-8 0,-6 2-2 15</inkml:trace>
  <inkml:trace contextRef="#ctx0" brushRef="#br0" timeOffset="6827.5722">13081 1257 230 0,'0'0'10'0,"0"0"2"0,9-3-12 0,0 0 0 15,3 3 0-15,-3 0 0 0,2-7 350 0,1 4 67 0,3 0 14 0,0-7 2 16,3 7-288-16,-3-10-57 0,3 8-12 0,-3-9-3 16,2 6-29-16,-2-5-7 0,0 0-1 0,3 0 0 15,-3-3-25-15,0 0-11 0,0 3 8 0,-3-6-8 16,0 6 19-16,-3-8-2 0,-1 5 0 0,1 3 0 15,0-3 1-15,-6 3 0 0,0-1 0 0,0 1 0 16,-3 3-6-16,0-4 0 0,0 1-1 0,-3 5 0 16,0 3-3-16,0-3 0 0,0 3 0 0,-6-1 0 15,0 6 15-15,1 6 2 0,-1-6 1 0,-3 8 0 16,0 2-26-16,-3 3 0 0,0 1 0 0,3 4 0 16,-3 9 12-16,0-6-4 0,0 5 0 0,4 6 0 15,-1-6-8-15,3 1 0 0,3-3 9 0,0 2-9 16,0 1 12-16,3-6-3 0,3 3 0 0,0-3 0 15,0 5-9-15,6-7 8 0,-3 2-8 0,6-3 8 16,-3 1-8-16,3 2 0 0,0-2 0 0,-1-6-760 16,4 0-155-16</inkml:trace>
  <inkml:trace contextRef="#ctx0" brushRef="#br0" timeOffset="7154.5032">13727 865 1958 0,'0'0'43'0,"0"0"9"0,0 0 1 0,0 0 3 0,0 0-45 0,3 8-11 15,0-3 0-15,0 9 0 0,0-1 0 0,-3 0 0 16,0 14 0-16,3-6 0 0,-3 3 52 0,0 2 9 16,-3 0 2-16,3 1 0 0,0 5-28 0,-3-6-6 0,3-5-1 15,0 3 0-15,0-3-17 0,0-2-11 0,0 2 12 0,3-10-12 16,-3 2 21-16,0-5-2 0,0 0-1 0,0-3 0 15,0-5 27-15,0 0 6 0,0 0 1 0,0 0 0 16,0 0 12-16,0 0 4 0,0-8 0 0,3 3 0 16,0-9-16-16,3 1-4 0,0 0 0 0,0 0 0 15,5-6-29-15,-2-2-7 0,6 3 0 0,0-1-1 16,3-2-11-16,0 2 0 0,3 1 0 0,2-1 8 16,4 3-8-16,-3-2 0 0,-3 5 0 0,6-1 0 15,-6 1-84 1,2 5-15-16,-5-5-3 0</inkml:trace>
  <inkml:trace contextRef="#ctx0" brushRef="#br0" timeOffset="7505.5286">14822 638 1728 0,'-6'-19'153'0,"3"11"-122"0,3 8-31 0,0 0 0 0,-3 0 21 0,-3-5-1 16,3 5-1-16,-6 0 0 0,3 0 0 0,-5 5 0 15,-1 3 0-15,0 5 0 0,-6 6 5 0,3-1 2 16,-3-4 0-16,3 7 0 0,0-3-34 0,3 3-8 16,1 3 0-16,2-3-1 0,0 1 27 0,0 1 6 0,3-1 0 15,3 1 1-15,-3-1 16 0,3-4 3 0,0 3 1 16,-3 3 0-16,3-3 15 0,0-2 2 0,-3 2 1 15,3 3 0-15,-3-3-9 0,0-3-2 0,0 4 0 0,0-4 0 16,3-5-9-16,-3 3-3 0,3 0 0 0,-3-8 0 16,3 5 0-16,0-5-1 0,3 3 0 15,-3-3 0-15,-2-3-12 0,2 3-3 0,0-3 0 0,0 1 0 16,0 1-16-16,-3-4-11 0,-3 0 2 0,0 5-795 16,-6-3-160-16</inkml:trace>
  <inkml:trace contextRef="#ctx0" brushRef="#br0" timeOffset="7947.5876">15010 1154 1497 0,'12'0'133'0,"-1"-6"-106"15,1 1-27-15,0 2 0 0,0-2 59 0,0 0 6 16,3 2 2-16,3-2 0 0,-3-3 10 0,3-3 3 16,-1 3 0-16,4 0 0 0,0-5-18 0,0 8-3 15,3-8-1-15,3 2 0 0,-1 3-23 0,-2-5-5 16,-6 5-1-16,0-5 0 0,0 0-1 0,0-1 0 16,-6 1 0-16,-1 3 0 0,1 2-10 0,-3-6-2 15,-3 1-1-15,-3 3 0 0,0 2 22 0,-3 0 5 16,-3-6 1-16,0 9 0 15,-3-8-55-15,-3 8-12 0,3-3-1 0,0 8-1 0,3-6 18 16,-3 1 8-16,1 2-8 0,-1 3 8 0,-3 0 0 0,0 0-10 0,0 0 10 16,-6 0 0-16,0 3 0 0,0 2 0 0,-3 3 0 0,3 3 0 15,-2 2 0-15,2 0 11 0,-3 6-2 16,3 2 0-16,-3 0 11 0,3 8 3 0,-3-2 0 0,3 2 0 16,1 0 10-16,5-3 3 0,3 1 0 0,-3-6 0 15,6 3 8-15,-3 2 3 0,6 1 0 0,0-6 0 16,3 3-29-16,6 10-6 0,3-7 0 0,3 4-1 15,5-9-2-15,4 1 0 0,3 4 0 0,9-9 0 16,2 4-102-16,1-4-21 16,3-5-4-16</inkml:trace>
  <inkml:trace contextRef="#ctx0" brushRef="#br0" timeOffset="9664.401">17629 847 817 0,'33'-6'36'0,"-21"1"8"0,-6 2-36 0,-6 3-8 15,3-5 0-15,-3 5 0 0,3-5 102 0,-3 5 18 16,3-3 4-16,0-2 1 0,0-3-70 0,-3 8-15 16,3-5-2-16,-1-3-1 0,-2 2 43 0,3-1 9 15,-3 7 2-15,0-6 0 0,-3-2-55 0,3 3-10 16,-2 0-2-16,-1-3-1 0,0 8 4 0,0-6 1 15,0 1 0-15,0 3 0 0,-3-4-10 0,-3 1-2 16,0 2 0-16,0-2 0 0,-3 0 0 0,0 2 0 0,-3 3 0 16,3-5 0-16,-3 5-6 0,1 0-2 0,-1 0 0 15,0 0 0-15,-3 0 0 0,3 0 0 0,-6 5 0 16,0-2 0-16,-2 2-8 0,-1 3 0 0,3 3 0 16,-6 2 0-16,-6-5 0 0,7 5 0 0,2 5 0 0,0 1 0 15,3 2 0-15,0 6 8 0,-3-4-8 0,7 4 8 16,2-1-8-16,0 6 0 0,0-3 0 0,3 8 0 15,3-10 0-15,3 4 0 0,0-4 0 0,3-1 0 16,0-4 9-16,3-4-9 0,3 1 10 0,0-6-10 16,0 0 14-16,3 0-3 0,6-7-1 0,0 1 0 15,0-7 12-15,0 0 2 0,0 0 1 0,6-5 0 16,-1 0-5-16,4-3 0 0,-3 0-1 0,3-5 0 0,0 0-9 16,-3-6-2-16,-4 1 0 0,4-1 0 0,-6-2 5 0,3-6 1 15,-3 1 0-15,0-6 0 0,-3 6-14 16,3-9 9-16,-3 12-9 0,3-4 8 0,-6 1-8 0,0 7-14 15,2 3 3-15,-2-2 1 0,0 7 10 0,-3 3 0 16,0 0 0-16,-3 8 0 0,0 0 0 0,0 0 0 16,0 8 0-16,3 5 0 0,3 1-8 0,-6-1 0 15,3 11 0-15,-3-3 0 0,3 11 8 0,0-6 11 16,0 6-3-16,0-3 0 0,-3 0 0 0,6 5-8 16,3-7 12-16,0-3-4 0,0 5-8 0,3-5 0 15,6 2 9-15,5-5-9 16,7 3-80-16,-3-8-21 0,0 2-4 0,3-4-1 0</inkml:trace>
  <inkml:trace contextRef="#ctx0" brushRef="#br0" timeOffset="11463.7707">19629 828 759 0,'-9'-8'33'0,"9"8"8"0,0-5-33 0,-3-3-8 0,3 3 0 0,0-3 0 15,3-3 104-15,0 3 20 0,-3 0 3 0,-3-2 1 16,0 2-42-16,0 2-8 0,-3-7-2 0,3 5 0 16,-2-2-22-16,-1 2-5 0,0-5-1 0,3 5 0 15,-3-3-10-15,0 3-2 0,0-2-1 0,-3 2 0 0,0 2-21 0,0 4-4 16,0-4-1-16,-3 1 0 0,-3 2-1 15,-3 3-8-15,-2 0 12 0,-1 8-4 0,-3-2-8 0,0 2 0 16,-3 5 0-16,1 5 0 0,-4 1 0 0,0 2 0 16,0-2-9-16,-2 7 9 0,5 0 0 0,3-4 0 15,3 4 0-15,3-2 0 0,3 2 0 0,6 1 0 16,3-9 0-16,6 4 0 0,0-9 0 0,6 0 0 16,0 0 0-16,3 0 0 0,0-2 0 0,0 2 0 15,3-10 11-15,3 2-11 0,3-5 16 0,0 0-4 16,0-5-1-16,-1-3 0 0,-2 0 0 0,3-3 0 15,0-2 0-15,-3-3 0 0,3 3 1 0,0-5 1 16,-1-1 0-16,-2-2 0 0,0-3 6 0,3 3 1 16,-3 2 0-16,3-7 0 0,-3 5-20 0,0 2 0 15,-4 1 0-15,1 4 0 0,0 7 0 0,-3 1 0 16,-3 6 0-16,3 0 0 0,0 6 0 0,-3 1 0 16,0 7 0-16,-3 4 0 0,0 1 0 0,0 2-9 15,-3 5 1-15,0 6 0 0,0 0 8 0,-3 2 0 0,0 6 0 0,-6 5 0 16,0-5 0-16,0 5 11 0,-3 0-3 0,-3 0 0 15,0-6-8-15,1 6 8 0,-7-2-8 0,0 7 8 16,-3-10 8-16,0-1 2 0,6 1 0 0,-2 0 0 16,2-9-2-16,0 1-1 0,0-8 0 0,-3 2 0 15,3-4 9-15,-3-4 3 0,4-5 0 0,-4-5 0 16,3-2-19-16,0-4-8 0,-3-2 8 0,3-2-8 16,3-4 20-16,1-2 0 0,-1-5-1 0,3 0 0 0,3-6 17 15,3-2 3-15,0-3 1 0,6-2 0 16,6-6-24-16,3 0-4 0,6 3 0 0,6-8-1 0,5 5-11 15,1-2 0-15,6 2 0 0,6 1 8 0,-1 1-8 16,1 4-9-16,3-6 9 0,-1 6-13 16,-2-1-103-16,3 1-20 0,-7 7-4 0,4 1 0 0</inkml:trace>
  <inkml:trace contextRef="#ctx0" brushRef="#br0" timeOffset="11845.6595">19930 860 1382 0,'0'-19'61'0,"0"11"13"0,0-5-59 0,-3 8-15 15,6-3 0-15,-3 8 0 0,0-11 124 0,0 11 23 0,0 0 4 0,0 0 1 16,0 0-101-16,3 6-20 16,3-1-4-16,0 3-1 0,0 5-26 0,0 0 0 0,3 6 0 0,-3-1 0 15,3 9 12-15,-1 7-2 0,-2-2-1 0,0 8 0 16,-3-9 9-16,3 4 2 0,0-3 0 0,0-1 0 15,0 1 11-15,-3-5 2 0,3-6 1 0,-3 3 0 16,3-9-6-16,-3 4-2 0,0-6 0 0,-3 0 0 16,3-5-14-16,-3-2-4 0,0-1 0 0,0-5 0 15,0 0 29-15,0 0 6 0,0 0 1 0,0 0 0 16,3-5 14-16,0-9 3 0,-3 6 1 0,3-10 0 16,0 5-32-16,3-11-6 0,-3 3-2 0,3-6 0 15,0 1-22-15,0-1 0 0,3-4 0 0,2-4 0 16,4 3 0-16,0 1 0 0,0 4 0 0,3-4 0 0,0 9 15 15,0 4-2-15,3-3 0 0,5 7 0 16,1 1-88-16,3 3-17 0,3-4-4 16,2 6-1-16,1 8-153 0,9-5-30 0</inkml:trace>
  <inkml:trace contextRef="#ctx0" brushRef="#br0" timeOffset="12299.5025">21082 945 979 0,'0'0'43'0,"0"0"9"0,0 0-41 16,3-11-11-16,-3 3 0 0,-3-5 0 0,0 5 116 0,3-5 22 0,-3 7 4 0,0-2 1 15,0-2-35-15,0 2-8 0,0 3 0 0,0-3-1 16,-3 2-31-16,0 6-5 0,6 0-2 0,-6-5 0 15,6 5-29-15,-9 0-7 0,0 0-1 0,-3 5 0 16,-2 1-12-16,2 2-4 0,-6 2 0 0,0 3 0 16,0 1-8-16,0 7 0 0,0-3 0 0,-3 4 0 15,1 1 9-15,2-2 10 0,3 6 1 0,0-6 1 16,3 3-21-16,0-6 0 0,6 4 0 0,0-4 8 16,3-5-8-16,3 1 0 0,0-1 0 0,0-8 0 15,6 3 0-15,0-3 12 0,3-5-2 0,3 0-1 16,3-5-1-16,3-3-8 0,0 3 12 0,-3-8-4 15,2-1 1-15,4 1 0 0,0-5 0 0,0-4 0 0,0 4 8 16,0-9 2-16,-1 9 0 0,4-9 0 0,-6 6-3 16,0 3 0-16,0-1 0 0,-3 6 0 0,-3 0 2 0,-3 5 0 15,-1 3 0-15,-2-1 0 0,3 6-18 0,-9 0 10 16,3 11-10-16,3-3 8 0,-3 0-8 16,0 10 0-16,3-4 0 0,-3 9 0 0,0-7 0 0,3 8 0 15,3 2 0-15,3 1 0 16,0-1-120-16,0 1-17 0,0-6-3 15,6 3-846-15</inkml:trace>
  <inkml:trace contextRef="#ctx0" brushRef="#br0" timeOffset="12825.9049">21659 855 1209 0,'0'-22'53'0,"-3"17"12"0,0-3-52 0,3-2-13 0,0 7 0 0,0 3 0 15,0-5 130-15,0 5 23 0,0 0 5 0,0 0 1 16,0 0-88-16,3 5-18 0,3 3-3 0,0 0-1 16,3 2-5-16,0 6-2 0,-6 0 0 0,3 5 0 15,3-2-22-15,-3 2-4 0,-6 6 0 0,0-4-1 16,0 4 6-16,3-1 2 0,3 1 0 0,-3-1 0 16,-3 6 5-16,3-6 2 0,0 1 0 0,0-6 0 15,-6 3-10-15,0 2-1 0,3-7-1 0,0 2 0 16,0-3-3-16,0 4-1 0,0-4 0 0,-3-2 0 15,3-3-6-15,-3-2-8 0,0 2 11 0,0-8-11 0,3 3 16 16,0-8-4-16,-6 6-1 0,6-6 0 0,0 0 12 16,0 0 2-16,0 0 1 0,0 0 0 0,-3-6 12 15,-3 1 2-15,3-3 1 0,0 0 0 0,3 3-21 16,0-8-4-16,0 2 0 0,0 0-1 0,0-4-7 0,3-1-8 16,0-3 11-16,6-2-11 0,3 2 10 0,3 1-10 15,0-8 8-15,2-6-8 0,7 3 0 0,3 0 0 16,0-6 8-16,3 1-8 0,-1 2 0 0,1 0-14 15,3 6 3-15,-6 7 1 16,-1-2-32-16,7 3-6 0,0-4-2 0,0 9 0 0,-4 3 50 16,-2-4 12-16,-3 6 2 0,6 3 0 0,-9 0-22 0,-3 2-5 15,-4 3-1-15,-5 3 0 0,-3 2 14 0,0 8 0 0,-3-5 0 16,-6 8 0-16,-3-3 0 0,-3 3 0 16,-6 8 0-16,4-8 0 0,-10 3 0 0,6-6 0 15,-6 5 0-15,0 1 0 0,-3 2 0 0,1-3 0 16,-1 1 8-16,0 2-8 0,0-2 0 0,-6-3 0 0,4 2 8 15,-1-5-8 1,3 1-58-16,0-4-15 0,0 3-3 0,1-5-1035 0</inkml:trace>
  <inkml:trace contextRef="#ctx0" brushRef="#br0" timeOffset="13332.6996">22424 410 1911 0,'15'-18'42'0,"-6"10"9"0,-3 2 1 0,6-7 2 0,-3 5-43 0,3-5-11 16,0 2 0-16,0 3 0 0,0-5 12 0,-4 5 1 16,4 3 0-16,-6-3 0 0,0 3 20 0,-6 5 4 15,0 0 1-15,0 0 0 0,0 0-26 0,0 5-12 16,-3 3 10-16,0 5-10 0,-3-5 0 0,0 5 0 15,3 6 0-15,-5-6 0 0,5 6 11 0,-3 2-11 16,0 11 12-16,0-1-12 0,0 9 9 0,0 0-9 16,-3-1 0-16,0 6 9 0,3-8-1 0,-3 16 0 15,-3 0 0-15,3 0 0 0,3-8 5 0,-3 3 1 16,0-6 0-16,0 0 0 0,1-5 32 0,2-2 6 16,0-3 2-16,-6-1 0 0,9-4-30 0,-3-6-5 15,-3 3-2-15,6-8 0 0,-3 0 24 0,3-3 5 0,0 0 1 16,0-5 0-16,3-3-47 0,0-5-18 15,-3 8 1-15,3-8 0 0,0 0 27 0,0 0 6 0,3-8 0 16,0-5 1-16,-3 2 12 0,6-4 3 0,3-1 0 0,0 0 0 16,0-11-18-16,9 4-3 0,-1-4-1 0,-2 1 0 15,9-9-10-15,-6 9 0 0,3 2 0 0,0 3 0 16,-3 2 0-16,2 6 0 0,-5 5 0 0,0 3 0 16,-3 0 0-16,-3 5 0 0,0 0-11 0,0 5 11 15,-3 0 0-15,0 8-10 0,0-5 10 0,0 11 0 16,-3-3 0-16,0 7-8 0,0-4 8 0,0 7 0 15,-3-4 0-15,-3 4 0 0,3 1 0 0,0 4 0 16,0-4-80 0,3-3-12-16,2 2-2 0,4 0-1042 0</inkml:trace>
  <inkml:trace contextRef="#ctx0" brushRef="#br0" timeOffset="13766.0777">23299 958 1782 0,'6'-5'39'0,"-6"-9"8"0,9 1 1 0,0 0 3 0,-6 0-41 0,6 5-10 0,6-11 0 0,-3 6 0 15,3-6 36-15,0 6 6 0,0-8 1 0,5 2 0 16,1 1-30-16,0 5-5 0,6-8-8 0,3 2 11 16,-1 1 29-16,4 2 5 0,0 2 2 0,6-4 0 15,-4 5-24-15,-2-1-5 0,0 4-1 0,-6 2 0 16,-4 3-17-16,-2 2 0 0,-3 3 0 0,-6 3 0 15,-3 2 0-15,-9-5 13 0,6 13-2 0,0 6-1 16,-6 2-2-16,-6 3-8 0,0 2 12 0,-3 1-4 16,0-1 33-16,-6 6 7 0,0-6 0 0,3 9 1 15,0-9-31-15,1 6-6 0,-4 2-2 0,3 3 0 0,0-2 0 0,0 2 0 16,0 2 0-16,-3 6 0 0,3-5-24 16,-6 5-5-16,4 0-1 0,-4 3-706 15,-3 2-142-15</inkml:trace>
  <inkml:trace contextRef="#ctx0" brushRef="#br0">23820 1955 1555 0,'0'0'138'0</inkml:trace>
  <inkml:trace contextRef="#ctx0" brushRef="#br0" timeOffset="16828.2426">2955 3791 662 0,'-12'-5'29'0,"12"5"7"0,-6-2-36 0,3-1 0 0,-3 3 0 0,6 0 0 16,-3-5 64-16,0-1 5 0,3 4 2 0,0-4 0 16,0 1-15-16,0 5-4 0,0 0 0 0,-6-5 0 15,6 0-13-15,0 5-3 0,0 0-1 0,0 0 0 16,0-6-5-16,0 6-1 0,0 0 0 0,0 0 0 15,0 0-20-15,0 0-9 0,0 0 8 0,0 0-8 16,0 0 0-16,9 0 0 0,-3 6 0 0,3-4 0 16,0 3 14-16,3 1-2 0,2 2-1 0,1-3 0 15,-3 3 3-15,9-3 1 0,3 0 0 0,3-2 0 16,-1 0 21-16,4-1 5 0,3-2 1 0,6-2 0 16,-1-4-7-16,4-1-2 0,3-4 0 0,2-2 0 15,4-3-1-15,0 0-1 0,2 3 0 0,-2-3 0 16,-4 0-15-16,1 0-2 0,-3 0-1 0,-7 3 0 0,-2 0-3 15,0 2-1-15,-4 3 0 0,-5 3 0 0,-6-3-25 0,-6 5-4 16,0 3-2-16,-3 3-529 16,-3 0-105-16</inkml:trace>
  <inkml:trace contextRef="#ctx0" brushRef="#br0" timeOffset="17105.3386">3544 3778 1335 0,'0'0'29'0,"0"0"7"0,0 0 0 0,0 0 2 0,0 0-30 0,0 0-8 0,0 0 0 0,0 0 0 16,0 8 52-16,0 3 10 0,-3 5 2 0,0 5 0 16,3 5-24-16,0 6-5 0,-6 5-1 0,-3 5 0 15,0 3 2-15,0 6 0 0,-3 2 0 0,0-1 0 16,1-1-1-16,-4-4 0 0,3-2 0 0,0 0 0 15,-3-2-3-15,3-1-1 0,0-2 0 0,-3-1 0 16,3-2-31-16,0-2 8 0,-2-1-8 0,-1-2 0 31,3-6-84-31,0 1-20 0,-3-9-4 0,6 1-699 0</inkml:trace>
  <inkml:trace contextRef="#ctx0" brushRef="#br0" timeOffset="17547.6204">3862 4008 1285 0,'18'-13'56'0,"-12"8"13"0,3 0-55 0,0 2-14 16,-3 0 0-16,-6 3 0 0,0 0 65 0,0 0 11 15,9 6 1-15,-6 2 1 0,0 5-31 0,-3 3-7 16,0 5 0-16,0 5-1 0,0 1-7 0,-3 5 0 16,-3-3-1-16,0 2 0 0,0 1-18 0,3 0-3 15,0-6-1-15,0 1 0 0,0-3-9 0,3-3 8 16,0-3-8-16,0-4 8 0,3-1-8 0,0-5 10 15,0-3-10-15,3-2 10 0,-6-3 1 0,6 0 0 16,0-6 0-16,3-2 0 0,0-2-3 0,0-3 0 16,0-6 0-16,3-2 0 0,0-3 9 0,-1-2 2 15,1-1 0-15,3-2 0 0,0 5-28 0,3 0-6 16,-6 3-1-16,0 3 0 0,3 7 16 0,-6 1 12 16,0 4-3-16,-9 6 0 0,8 3 3 0,1 2 1 0,0 3 0 15,-3 3 0-15,0 5-4 0,0 2-1 0,0 3 0 16,0 0 0-16,0 1 3 0,3-4 0 0,-3 3 0 0,3-5 0 15,0-3-11-15,0-2 0 0,0 0 9 0,-3-3-9 16,3-3 14-16,2-5-2 0,-2 0 0 0,3-3 0 16,-3-2 7-16,3-3 1 0,0-3 0 0,0 1 0 15,0-3 10-15,0-1 2 0,0-4 1 0,0-1 0 16,-1 3 2-16,-2-2 0 0,-3-1 0 0,3 1 0 16,0 2-35-16,0-3 0 0,-6 1 0 0,3-1 0 15,3 1 0-15,-3-1 0 0,-6 3 0 0,3 1 0 16,-3 1-177-16,0 1-43 15,0 3-8-15</inkml:trace>
  <inkml:trace contextRef="#ctx0" brushRef="#br0" timeOffset="17962.8324">4886 3908 1267 0,'0'0'56'0,"0"0"12"0,0 0-55 0,0 0-13 0,6 0 0 0,-6 0 0 15,0 0 76-15,0 8 12 0,0 0 2 0,0 2 1 16,0 4-25-16,0-1-5 0,0 5-1 0,-3 1 0 16,0 5-16-16,0-1-3 0,0 1-1 0,3 0 0 15,0 3-9-15,0 2-3 0,3-3 0 0,-3 1 0 16,3-1-16-16,3-5-3 0,0-2-1 0,-3-1 0 15,3-5 4-15,0-2 0 0,0 0 0 0,0-3 0 16,-3-6-12-16,3 1 0 0,-6-3 0 0,9-3 8 16,0 1 28-16,-3-6 4 0,0-3 2 0,3-2 0 15,-3 0-15-15,3-3-3 0,-3-3-1 0,0-2 0 16,2 0 8-16,1 0 1 0,-3 0 1 0,0-1 0 16,0 1-33-16,3 3 0 0,-6-1-12 0,0 3 3 15,3 0 9-15,-6 3 8 0,0 3-8 0,0-1 11 16,-3 3-11-16,0 0 0 0,0 3 9 0,-6 0-9 0,0-1 13 0,-3 4-1 15,0 2-1-15,-5 2 0 0,-1 1-11 16,0 2 0-16,0 1 0 0,0 1-11 16,-3 4-153-16,-2 5-30 0</inkml:trace>
  <inkml:trace contextRef="#ctx0" brushRef="#br0" timeOffset="19133.8805">7158 3778 1155 0,'-6'-16'51'0,"6"11"11"0,-3 0-50 0,0-3-12 16,3 3 0-16,-3-1 0 0,6 1 94 0,0 0 16 16,-3 5 3-16,0 0 1 0,0 0-83 0,0 0-17 15,6 8-3-15,2 8-1 0,-8 2-10 0,6 6 0 16,3 0 0-16,-3 5 0 0,-3 3 10 0,-3-3 6 15,0 2 2-15,0-2 0 0,9 1-6 0,-6-1-2 16,-3-6 0-16,3 1 0 0,0-3-2 0,0 1-8 16,-3-4 12-16,0-2-4 0,0 0 10 0,0-3 2 15,0-2 0-15,0-6 0 0,0-5-20 0,0 0 0 16,0 0 0-16,6-5 0 0,3-3 28 0,-3-3-2 16,0-5 0-16,6-2 0 0,3-3-15 0,0-1-3 15,-6-1-8-15,2-1 12 0,1-5-12 0,3 0 9 16,-6 2-9-16,0 1 8 0,0 2-8 0,0 0 0 0,0 3-12 15,-3 5 12-15,-3 3 0 0,3 5 0 0,-3 3 0 0,-3 5 12 16,0 0-12-16,0 0-9 0,3 8 9 0,0 7-13 16,0 4 13-16,0 2-12 0,-3 0 12 0,0 6-12 15,6-1 12-15,-3 1 0 0,0 2 0 16,2 0 10-16,-2 0-10 0,3-3 10 0,0-2-10 0,0-3 10 16,0-2-10-16,0-3 12 0,3-6-12 0,-3-2 12 15,0 0 8-15,0-2 3 0,0-6 0 0,3-6 0 16,3 1-6-16,-3-3-1 0,0-3 0 0,3-2 0 15,2-3 25-15,1-2 5 0,-3-3 1 0,3-3 0 16,3 3-17-16,-3-3-3 0,-6 0-1 0,3-2 0 16,3 2-14-16,-1-3-2 0,-2-2-1 0,3 3 0 0,-3-3-9 15,3 2 12-15,0 6-12 0,-3-3 12 0,0 6-22 0,0 2-4 16,-3 0-1-16,2 5 0 16,-2 1-139-16,0-1-28 0,-3 6-6 0</inkml:trace>
  <inkml:trace contextRef="#ctx0" brushRef="#br0" timeOffset="19553.8888">8262 3744 1450 0,'0'0'32'0,"6"-5"6"0,-3-1 2 0,3-2 1 0,-3-2-33 0,0 2-8 0,0-3 0 0,-3 1 0 15,0 2 78-15,0 0 14 0,-3 0 2 0,0 3 1 16,-3-1-53-16,0 4-10 0,-3-1-3 0,-3 3 0 16,0 5-29-16,-6 1 0 0,-3-1 0 0,-2 3 0 15,-4 8 0-15,0 0 9 0,6 5 1 0,-3 5 0 16,3 3 16-16,4 3 3 0,-4 2 1 0,6 1 0 16,0 2-18-16,3-3-3 0,0-2-1 0,6 0 0 15,3-6-8-15,-3-2 0 0,3-5 0 0,3-4 0 16,0-1 0-16,0-6 0 0,3 0 0 0,-3-8 0 15,6 0 22-15,3-6-1 0,6-4 0 0,0-6 0 16,0-3-3-16,3-2-1 0,3-5 0 0,-1-1 0 16,1-5-2-16,-3 1-1 0,3-4 0 0,-3-2 0 15,0 3-14-15,-1-1 0 0,1 1 8 0,-3 5-8 0,0 5 0 0,0 3 0 16,-6 5-12-16,0 5 12 0,0 4 0 16,-9 7 0-16,0 0 0 0,6 10 0 0,-3 3 0 0,0 6 0 15,-3 7 0-15,3 3 0 0,-3 3 0 0,0 3 0 16,0-4 0-16,3 4 0 15,0-1-50-15,0-2-6 0,3 0-2 0</inkml:trace>
  <inkml:trace contextRef="#ctx0" brushRef="#br0" timeOffset="20367.1901">8676 3540 2026 0,'-6'-16'90'0,"6"16"18"0,0 0-86 0,0 0-22 0,0 0 0 15,0 0 0-15,0 0 22 0,3 11 0 0,0 2 0 0,-3 3 0 16,0 2-6-16,0 4-2 0,0 1 0 0,0 1 0 16,0 3-6-16,-3-3 0 0,3-1-8 0,3 1 12 15,-3 0 6-15,0-3 1 0,3-2 0 0,-3-3 0 16,3-3-19-16,-3-3 0 0,2-2 0 0,-2-2 0 16,0-6 8-16,0 0-8 0,9-3 0 0,0 0 0 15,0-2 0-15,3-3 0 0,0 0 0 0,0-5 0 16,6 0-12-16,0-6 3 0,-3 1 1 0,2-1 0 15,7 3 8-15,0 0 14 0,-3 3-3 0,3-5-1 16,0 2-10-16,-4 0 0 0,4-3 0 0,-6 3 0 16,3 3 0-16,0 0 0 0,-3-3 12 0,2 3-4 0,-2 0 7 15,0 2 1-15,0 3 0 0,-3 0 0 16,0 3-8-16,0 0 0 0,-3-1-8 0,-1 6 12 16,1 0-12-16,0 6 0 0,-3-1 0 0,0 3 0 0,0 2 0 15,0 6 0-15,0 3-9 0,-9 5 9 0,-3-1 0 0,6 7 0 16,15 4 0-16,-6-2 0 0,-3 7 10 15,0-2 5-15,-1 0 1 0,-5 1 0 0,3 1 6 0,-6 1 2 16,-6 2 0-16,3 1 0 0,0-4-9 0,-5 1-2 16,-1 0 0-16,-3-3 0 0,-3 0 1 0,0 0 0 15,-3-6 0-15,-3 1 0 0,3-3-2 0,-5-5 0 16,2 0 0-16,-3-6 0 0,0-2 12 0,3 0 1 16,-3-5 1-16,4-1 0 0,-1-2-26 0,3-2 0 0,-3-1 0 15,3 0 0-15,6-2 0 0,-3-3 0 0,4-3 0 16,2 1 0-16,3-1 8 0,3 3-8 0,0-5 12 15,3-3-4-15,3 2-8 0,6-4 10 0,0-3-10 16,2-1 10-16,4-2-10 0,3-2 0 16,0-3 0-16,3 0 0 0,0-6 0 0,3 1 0 0,-4-3 0 0,1-3 0 31,0-3-38-31,0 1 0 0,0 2 0 0,3 1 0 16,-1-4-6-16,1 6 0 0,-3 0-1 0,3 5 0 0,3 0 25 0,-4 3 4 0,4 0 2 0,0 2 0 15,-3-2 14-15,0 0 0 0,-1 3 0 0,4-4 0 16,0 1 0-16,0 3 0 0,-3-3 0 0,2-1 0 15,-2 7 0-15,3-4 0 0,-3 1 8 0,0-1-8 16,2 0 13-16,1 4-4 0,3-4-1 0,-3 3 0 16,3 3 8-16,2-6 2 0,1 6 0 0,0-3 0 15,-3 6-18-15,-1 2 0 0,-2 0 8 0,-6 3-8 16,0-1 0-16,-6 6-9 0,-3 0 1 0,-1 3 0 0,-5 2 8 16,3 3 0-16,-6 0 0 0,0 5-8 0,-3 1 20 15,0 4 5-15,-3 6 1 0,-6 0 0 0,0 2 24 16,-2 3 5-16,-1 3 1 0,-6 0 0 0,0 0-23 0,-3-3-4 15,-3 0-1-15,3 0 0 0,4-3 4 0,-4-2 0 16,0-3 0-16,-3-2 0 0,3-3-14 0,-3 0-2 16,4-3-8-16,-1-3 12 0,-3 1-12 0,3-3 0 15,-6-3 0-15,4-2 0 16,-7-6-160-16,0 1-29 0,-3-4-6 0,1 1-895 0</inkml:trace>
  <inkml:trace contextRef="#ctx0" brushRef="#br0" timeOffset="20724.5975">11417 3508 2530 0,'-6'-13'56'0,"3"5"11"0,3 0 2 0,0 3 3 0,0 5-58 0,0 0-14 16,6-5 0-16,0 5 0 0,-6 0 9 0,9 0-1 15,0 2 0-15,0 1 0 0,-3 2-8 0,3-2 8 16,-3 2-8-16,0 3 8 0,-1 0-8 0,-2-5 0 16,3 7 0-16,-6-4 0 15,0 4-113-15,0 3-25 0</inkml:trace>
  <inkml:trace contextRef="#ctx0" brushRef="#br0" timeOffset="20878.2146">11441 3860 2516 0,'0'0'56'0,"0"0"11"0,0 0 2 0,0 0 1 0,0 0-56 0,0 0-14 0,9 6 0 0,-3-1 0 16,0 3 54-16,3 0 8 0,-3 0 2 0,-1 2 0 15,1 1-39-15,-3-1-7 0,3 4-2 0,-6 2 0 16,0-1-16-16,-3 1-12 0,0 0 1 0,-3 3-814 16,-2-1-163-16</inkml:trace>
  <inkml:trace contextRef="#ctx0" brushRef="#br0" timeOffset="25471.0591">2952 6572 57 0,'0'0'0'0,"0"0"0"0,0 0 0 0,0 0 0 16,0-5 134-16,0 0 22 0,3 2 4 0,-3 3 0 16,0 0-66-16,3-8-14 0,-3 8-2 0,0-5-1 15,0-3-9-15,0 8-3 0,0-5 0 0,0-1 0 16,0 6-21-16,0 0-5 0,0 0-1 0,0-5 0 16,0 0-10-16,0 5-3 0,0 0 0 0,0 0 0 15,0 0-8-15,0 0-1 0,0-3-1 0,0 3 0 16,0 0 2-16,0 0 1 0,0 0 0 0,0 0 0 15,0 0 0-15,0 0 0 0,0 0 0 0,0 0 0 16,0 0-18-16,0 0 0 0,0 0 8 0,0 0-8 16,0 0 13-16,0 0-1 0,-3 5 0 0,3 3 0 15,0 0 7-15,-3 3 1 0,3-1 0 0,-3 4 0 0,0 1 18 0,3 4 4 16,-3 5 1-16,0 2 0 0,-3 1-7 16,3 2 0-16,0 8-1 0,3 3 0 0,-3 2-4 0,0-2-1 15,3 2 0-15,0 0 0 0,0 3-1 0,-6-2 0 16,3-1 0-16,0 6 0 0,3-3 5 0,-3-1 1 15,0 1 0-15,0 0 0 0,-3-2 13 0,3-4 2 16,0-1 1-16,0-1 0 0,0-3-28 0,0-2-6 16,0-1-1-16,0 1 0 0,0-3 5 0,3 0 1 15,-6-5 0-15,3 0 0 0,0-5-9 0,0-1-1 16,0 1-1-16,0-4 0 0,0 1-11 0,0-2 10 16,0-1-10-16,-2 0 10 0,2 0-10 0,-3-2 12 15,0 2-12-15,6 0 12 0,-9-5-12 0,3 0 0 16,0 0 9-16,0 3-9 0,-3-3 0 0,0-3 0 15,3 0 0-15,-3 1 0 0,3-1-20 0,-3 0 2 16,3-2 0-16,0-1 0 16,0 1-43-16,6-3-9 0,-6 0-2 0,3-5 0 15,3-1-146-15,-5-4-30 0,-1-6-5 0</inkml:trace>
  <inkml:trace contextRef="#ctx0" brushRef="#br0" timeOffset="26272.7575">2630 6855 345 0,'-6'-21'15'0,"3"8"4"0,3 0-19 0,0-3 0 16,3 0 0-16,0 0 0 0,3 0 160 0,-3 0 29 15,3 0 6-15,0 1 1 0,3 1-102 0,-3-1-20 16,3-1-4-16,0 2-1 0,0 1-29 0,0 0-7 16,0 0-1-16,5-1 0 0,-2 1-12 0,3 0-4 15,-3 0 0-15,3-3 0 0,3 0 7 0,3 3 1 16,0-6 0-16,2 3 0 0,1 1-24 0,3-7 0 16,6 1 0-16,-1 3-8 0,4 2 22 0,0 0 5 15,3 3 1-15,-1-3 0 0,1 5-2 0,0 1 0 16,-4-1 0-16,1 6 0 0,-3 2-7 0,0 1-2 15,-1 2 0-15,-5 5 0 0,0 0 9 0,-3 3 2 16,-3 3 0-16,-1 4 0 0,-5-1-20 0,0 7 0 16,-3 3 0-16,-3 2 0 0,0 1 32 0,-9 4 0 0,3 4 0 15,-6-3 0-15,-3 2 8 0,0 0 0 0,0 3 1 0,-3 0 0 16,-6 0-9-16,-3 0-3 0,-2-2 0 16,-4 2 0-16,0-3-2 0,-3 1-1 0,-3-4 0 0,1 1 0 15,-7-3-26-15,0-2 0 0,-6-1 0 0,-2 6 0 16,-1-6 11-16,1 1 0 0,-1-1 0 0,0-4 0 15,7-7-11-15,2-1 0 0,0-6 0 0,6-1 0 16,1-1 8-16,-1-4-8 0,6-4 0 0,6-1 8 16,6-2-8-16,3 0 0 0,6-6 0 0,3 3 8 15,9 0-8-15,3-5-11 0,3 2 3 0,3-2 0 0,3 2 8 16,0 1-10-16,-1-1 10 0,1 1-10 16,6-1 10-16,3 3 0 0,3 0 0 0,-1 0 0 0,1 3-8 15,0 2 8-15,5 1-8 0,-2-1 8 0,6 0 0 0,-9 3 0 16,-1 0 0-16,4 0 0 0,-3 3 0 0,0 0 0 15,-1 5 0-15,-2-3 0 0,0 0 0 0,0 1 0 16,-4 4 0-16,1 1 0 0,0 2 0 0,-3 0 0 16,9 0 0-16,-10 3 0 0,4 8 0 0,-9-3 0 15,3 3 9-15,0 0-9 0,-3 0 17 0,-4 0-3 16,-2-3-1-16,0 5 0 0,-6-5 2 0,3 0 0 16,-6-2 0-16,0 0 0 0,-3-1 4 0,0 1 1 15,0-4 0-15,-6 4 0 0,-3-1 0 0,0 1 1 16,-3 2 0-16,-3 0 0 0,-5 6-5 0,-1-3-2 15,-6 2 0-15,-3 3 0 0,-3-5 2 0,-2 2 0 16,-7 1 0-16,0 2 0 0,1-5-4 0,-7 0-1 16,-2-3 0-16,-4 3 0 0,0-6-3 0,4 1 0 0,-7-1 0 15,4 3 0-15,2-5-8 0,3-5 8 0,7-1-8 16,2-2 8-16,9 0-8 0,0-2 0 0,10-6 0 16,-1-3 8-1,6 0-76-15,3-2-15 0,9-3-3 0,-3-3-665 0,12 1-133 0</inkml:trace>
  <inkml:trace contextRef="#ctx0" brushRef="#br0" timeOffset="27255.8147">4291 6675 288 0,'0'-10'12'0,"0"5"4"0,0-3-16 0,0 0 0 0,3-3 0 0,-3-2 0 15,3 2 187-15,-3-2 34 0,3 0 7 0,3 2 2 16,-3 1-118-16,-3 2-23 0,6-5-5 0,-3 5 0 16,0 0-37-16,0 2-7 0,0 1-2 0,-3 5 0 15,3-3-19-15,-3 3-4 0,0 0-1 0,0 0 0 16,0 0 2-16,0 0 0 0,0 0 0 0,0 0 0 15,0 0 10-15,0 0 2 0,3 8 1 0,-3 3 0 16,-3 0 5-16,3-1 1 0,0 6 0 0,-3 0 0 16,3 8 5-16,0-1 2 0,-3 4 0 0,3 7 0 15,0 1 9-15,-3 7 1 0,0-2 1 0,0 5 0 16,0 0 5-16,0 2 1 0,0-2 0 0,0 6 0 0,0 1-12 16,-3 1-3-16,0 0 0 0,0 3 0 15,0-6-12-15,3-2-4 0,-3-3 0 0,0 0 0 0,0-3-12 16,0-2-2-16,0-3-1 0,1 0 0 0,2 0-13 15,-3-5 9-15,3-6-9 0,0 1 8 0,0-4-8 16,-3-4 10-16,3-6-10 0,0 0 10 0,0-2-10 16,3-3-17-16,0-8 4 0,0 0 1 15,0 0-42-15,0 0-8 0,-6-5-2 0,3-3 0 16,3-3-108-16,-3-5-21 0,3-2-5 0,0-6-426 16,3-8-84-16</inkml:trace>
  <inkml:trace contextRef="#ctx0" brushRef="#br0" timeOffset="27589.3259">4300 6652 864 0,'-12'-11'38'0,"9"6"8"0,-3-3-37 0,3 0-9 0,0 0 0 0,3 3 0 15,0-3 124-15,0 0 24 0,3-3 4 0,0 3 0 16,3-5-60-16,0 2-13 0,6-4-3 0,3-1 0 15,3-3-24-15,-3 1-6 0,2-1-1 0,4 1 0 16,6-4 3-16,3 7 1 0,0 1 0 0,-1 1 0 16,4 5-5-16,0 0 0 0,0 0-1 0,-1 3 0 15,1 0-7-15,0-1 0 0,3 1-1 0,-1 2 0 16,-2 1-11-16,3-3-3 0,-1-1 0 0,1 1 0 16,3 2-21-16,-6-2 0 0,-4 0 0 0,1-1 8 0,0 4-8 15,-6-3 11-15,0-1-11 0,-4 1 12 0,-2 0-12 0,0-1 0 16,0 1 0-16,-6 0 0 15,0 5-36-15,-3-3-8 0,0 0-3 0,0 3 0 16,-6 0-25-16,-3 0-6 0,5-2-1 0,-5 2 0 16,0 0-69-16,0 0-15 0,-5 8-2 0,-4 0-1 0</inkml:trace>
  <inkml:trace contextRef="#ctx0" brushRef="#br0" timeOffset="27842.6229">4315 7194 748 0,'-21'11'67'0,"15"-6"-54"0,-3 0-13 0,0 0 0 16,9-5 168-16,0 0 32 0,-6 6 5 0,6-6 2 16,0 0-92-16,0 0-19 0,0 0-3 0,0 0-1 15,9 0-10-15,6-3-2 0,0 0-1 0,3-2 0 16,6 3-15-16,-1-4-4 0,4-2 0 0,6 3 0 15,0 5-16-15,5 0-4 0,1 0-1 0,-3 3 0 16,0-1-24-16,-1 4-5 0,1-1-1 0,0 0 0 16,2-2-80-16,1-1-16 15,-3 4-3-15,0-6-930 0</inkml:trace>
  <inkml:trace contextRef="#ctx0" brushRef="#br0" timeOffset="28687.6835">6354 6398 633 0,'0'0'56'0,"9"-11"-44"16,0 3-12-16,0 0 0 0,-3 3 52 0,5-3 8 15,-5 3 1-15,3-3 1 0,0 2 15 0,0 1 3 16,-6 0 1-16,3-3 0 0,0 0 7 0,-3 3 2 16,-3 5 0-16,3-8 0 0,-3 0-18 0,-3 3-4 15,0 2-1-15,0-2 0 0,-6-1-10 0,3 4-1 16,-6-1-1-16,0 0 0 0,-5 3-13 0,-1 3-2 16,-6-3-1-16,0 5 0 0,-3 6-19 0,-2-1-4 15,-7 6-1-15,-3 3 0 0,3 5-15 0,-2-1 0 16,2-1 8-16,-3 4-8 0,7-5 0 0,-4 3 0 15,0 0 8-15,6 2-8 0,4-2 0 0,5 0 9 16,6 0-9-16,3-3 8 0,3 3 21 0,3 0 4 16,3-3 1-16,3 3 0 0,9-3-34 0,0-3 0 15,6 1 0-15,3-1 0 0,3 3 0 0,2-5 8 0,4 0-8 16,0 0 0-16,3-3 14 0,-1 3-4 0,1-3-1 16,0-2 0-16,0 0-9 0,2-1 8 0,-2 1-8 0,-3-1 8 15,0-2-8-15,-3 3 10 0,-4-3-10 0,4 5 10 16,0-2-2-16,-3-1-8 0,-3 1 12 0,0 2-4 15,-3 0 6-15,-4 0 1 0,1-2 0 0,-3 2 0 16,-3 0 1-16,-3 3 1 0,0-2 0 0,-6 1 0 16,-3 1 8-16,0 3 2 0,-6 2 0 0,-2-2 0 15,-1 2 11-15,-3-3 2 0,-6 1 1 0,0-1 0 16,-3 1-17-16,1-1-4 0,-4 1-1 0,-3-1 0 16,-6 1-19-16,1-3 10 0,-4 0-10 0,-3-6 8 15,1 1-8-15,5-3 8 0,-3-3-8 0,10 0 8 16,-4 1-8-16,3-4 0 0,6-2 0 0,1-5 0 15,5 2-144-15,3-5-20 0,3-2-5 16,0-9-1-16</inkml:trace>
  <inkml:trace contextRef="#ctx0" brushRef="#br0" timeOffset="30832.5613">7732 6681 979 0,'-12'-8'43'0,"9"3"9"0,3-3-41 0,-3 0-11 16,3 0 0-16,-3 0 0 0,3 2 142 0,-3 1 26 15,3-3 6-15,0 3 1 0,-3-3-71 0,3 3-13 16,0-3-3-16,0 2-1 0,3 1-39 0,-3 5-8 15,3-5-2-15,-3 5 0 0,3-3-18 0,-3 3-4 16,6-5-1-16,-6 5 0 0,0 0-15 0,0 0 9 16,0 0-9-16,0 0 8 0,0 0-8 0,0 0 0 15,0 0 0-15,6 0 8 0,-6 0-8 0,0 0 0 16,0 0 0-16,0 0 0 0,0 0 16 0,0 0-1 16,6-3-1-16,-6 3 0 0,0 0-3 0,0 0-1 15,0 0 0-15,0 0 0 0,0 0-10 0,0 0 0 16,0 0 9-16,0 0-9 0,0 0 9 0,0 0-9 15,0 0 12-15,0 0-12 16,0 0-28-16,0 0-13 0,0 0-3 0,6 8 0 16,-3 0-108-16,0 3-23 0,-3-3-4 0,0 0-1 0</inkml:trace>
  <inkml:trace contextRef="#ctx0" brushRef="#br0" timeOffset="31298.0543">7711 6985 990 0,'-9'3'44'0,"9"-3"8"0,0 0-41 0,0 0-11 0,0 0 0 0,0 0 0 0,3 5 130 15,-3-5 24-15,0 0 5 0,3 5 1 0,0 1-56 0,-3-6-12 16,0 0-1-16,6 7-1 0,-6-7-30 0,6 6-7 16,-6-6-1-16,6 8 0 0,-3 0-33 0,0-3-7 15,0 0-2-15,-6 1 0 0,3-1-10 0,-3-3 12 16,0 4-12-16,-3-1 12 0,3 0-12 0,-6 1 0 15,3-4 0-15,-3 1 0 0,0 2 0 0,3-2 0 16,-3-6 8-16,1 3-8 0,2 0 10 0,0-2 0 16,-3-1 0-16,6 0 0 0,0-2-18 0,-3 0-4 15,0-1-1-15,0-2 0 0,6 1 21 0,0-1 5 16,-3 0 1-16,3 2 0 0,6 1-14 0,0 0 0 16,-3-3 0-16,3 3 0 0,0 2 0 0,3 0 0 15,-3-2 0-15,0 5 0 0,2 0 0 0,-8 0-12 16,9 3 12-16,-3-1-13 0,0 4 13 0,3-1 0 15,-9-5 0-15,6 5 0 0,0 0 0 0,-6-5 0 16,0 8 0-16,0-8 0 0,6 6 0 0,-6-6 0 16,0 0 0-16,0 8 0 0,0-3 0 0,0-5 0 0,0 0 0 0,0 8 0 15,-6-3 8-15,3-2-8 0,3-3 0 0,-3 5 0 16,-3 0 9-16,0-2-9 0,0-3 0 0,6 0 9 16,-3 5-9-16,3-5 0 0,-3 0 0 0,3 0 8 15,0 0 8-15,0 0 2 0,0 0 0 0,0 0 0 16,0 0-106-16,0 0-22 15,0 0-4-15,0 0-773 0</inkml:trace>
  <inkml:trace contextRef="#ctx0" brushRef="#br0" timeOffset="32568.7314">9265 6223 655 0,'-3'-8'28'0,"3"8"8"0,0-8-36 0,-3 0 0 16,3-2 0-16,0 2 0 0,-3 0 70 0,3 0 7 15,0-3 2-15,0 1 0 0,0 2-2 0,3 0 0 16,0-3 0-16,-3 1 0 0,3-1-6 0,0 0-2 15,0-2 0-15,0 3 0 0,3-1-3 0,-3 0-1 16,0 4 0-16,0-1 0 0,0 0-20 0,0 2-4 16,-3 1-1-16,6 2 0 0,-6 1-20 0,0-4-4 0,0 6 0 0,0 0-1 15,0 0-15-15,0 0 9 0,0 0-9 0,0 0 8 16,0 11-8-16,0 2 0 0,0 1 0 0,0-1 0 16,0 5 14-16,0 3-2 0,-3 1-1 0,0 1 0 15,0 7 17-15,-3 1 3 0,0 6 1 0,-3 8 0 16,3 3 13-16,0 2 3 0,0 0 1 0,0 1 0 15,0-6 1-15,3 0 0 0,-3-3 0 0,0 0 0 16,3-2-14-16,0-3-4 0,0 3 0 0,3-3 0 16,-3-5-7-16,6-1-1 0,-3-2-1 0,0-2 0 15,3-1 1-15,-3-2 0 0,0-3 0 0,0 0 0 16,0-2-11-16,0-3-1 0,-3 0-1 0,3-3 0 16,-3 0-11-16,0-2 12 0,3-1-12 0,-3-2 12 0,-3 0-12 15,3 0 10-15,3 0-10 0,-6-3 10 0,6-5-24 0,-2 3-5 16,-4 0-1-16,0-1 0 15,0 1-42-15,3 0-9 0,-6-3-1 16,3-3-1-16,0 0-144 0,0-2-29 0,-3 0-6 0</inkml:trace>
  <inkml:trace contextRef="#ctx0" brushRef="#br0" timeOffset="33266.3386">9036 6416 1450 0,'0'-10'32'0,"0"-4"6"0,-3 1 2 0,6 0 1 0,-3 0-33 0,3-1-8 0,0-1 0 0,3-1 0 16,-3 0 63-16,3 0 10 0,0 0 3 0,-1 3 0 15,4 0-39-15,0-3-7 0,3 0-2 0,-3 3 0 16,0-1-19-16,3 1-9 0,-3 0 8 0,3 2-8 15,0-2 20-15,0 5-2 0,3-2 0 0,-1-1 0 16,4 0-18-16,3-2 0 0,3 0 8 0,3 0-8 16,5-3 28-16,1 0 1 0,0 0 1 0,-3 6 0 15,2-1-22-15,-2 8-8 0,0 1 0 0,0-1 0 16,-3 3 0-16,2 3 0 0,-5-1 0 0,3 6 0 16,-3 3 0-16,0-1 0 0,-4-2 0 0,4 8 0 0,0 0 0 15,-6 3 0-15,0-1 0 0,-3 6 0 0,-4-3 13 16,-2 3 0-16,-3 0 0 0,-6 2 0 0,0 1-2 15,-3 2-1-15,-6-3 0 0,-2 3 0 0,-10 3-1 0,3-3 0 16,-3 0 0-16,-3-2 0 0,-3-1 19 0,1-5 4 16,-4 1 1-16,-3-4 0 0,0 3-20 0,1-5-4 15,2 0-1-15,-3-3 0 0,0-2-8 0,1-1 0 16,2-2 9-16,0 0-9 0,3 0 11 0,4-5-3 16,5-1 0-16,0 1 0 0,0-3-8 0,6 0 0 15,3 0 0-15,3-3 0 0,3 1 0 0,3 2-16 16,0 0 4-16,6-5 1 15,3 2-23-15,3 0-5 0,3 1-1 0,6-1 0 16,5 0 29-16,1 1 11 0,0 2-8 0,3 0 8 0,-3 0-12 0,-1 0 4 16,1 5 0-16,3-2 0 0,0 2 8 0,-3 3 0 15,-1-3 0-15,1 3 0 0,-3 3 0 0,-3-3 0 16,6 0 0-16,-7 2 0 0,1 3 0 0,-6 1 0 0,0-4 0 16,3 3 0-16,-6 3 0 0,0 0 11 0,-6-3-3 15,3 6 0-15,-4-1 20 0,-5 4 4 0,0-7 1 0,0 4 0 16,-5 2-8-16,-1-2-1 0,-3 2-1 15,0-3 0-15,-6 1 17 0,0 2 3 0,-3-2 1 0,0-1 0 16,-6 1-24-16,1-1-4 0,-10-2 0 0,0 2-1 16,-3 1-7-16,-2 0 0 0,-4-1-8 0,0 3 12 15,-5-2-12-15,-1-3 9 0,3-1-9 0,1-1 8 16,-1 4-8-16,3-5-14 0,7 1 3 0,-1-6 1 16,9-3-86-16,3 0-18 0,7-5-3 15,5-5-896-15</inkml:trace>
  <inkml:trace contextRef="#ctx0" brushRef="#br0" timeOffset="33777.1942">10271 6509 1440 0,'-9'-21'64'0,"9"15"12"0,-3-4-60 0,3 2-16 0,3 2 0 0,0 4 0 16,-3 2 64-16,3-5 9 0,6 2 3 0,0 3 0 15,-3 0-26-15,3 3-5 0,-3 2-1 0,3 3 0 16,0 5-8-16,-3 0-1 0,-3 6-1 0,2-1 0 15,4 3 1-15,-3 6 0 0,0-1 0 0,0 6 0 16,3 0 12-16,-6 2 2 0,3 1 1 0,-6-4 0 16,6-1-24-16,-3 1-5 0,-3-4-1 0,0-1 0 15,-3 1 16-15,3-4 4 0,-3-4 0 0,0-1 0 16,3 1-23-16,-6 0-4 0,3-4-1 0,-3-4 0 16,3-3-12-16,0 3 9 0,-3-4-9 0,3 4 8 15,6-3-8-15,-3-8 10 0,0 0-10 0,0 0 10 0,-9 5-10 16,6-2 0-16,3-3 0 0,0 0 0 0,-9-3 38 15,1-2 2-15,2-6 1 0,0 1 0 0,3-1-22 16,-3-2-5-16,3-6-1 0,3-2 0 0,3-3-4 0,0-2-1 16,3-8 0-16,3-1 0 0,0 3-8 0,5-2 8 15,4-3-8-15,3 0 8 0,6 0-8 0,0 3 0 16,2-1 0-16,1 3 0 0,3-2 0 0,0 2-14 16,-4 3 3-16,4 0 1 15,-3 0-88-15,3 3-18 0,-4 2-3 16,4 0-1004-16</inkml:trace>
  <inkml:trace contextRef="#ctx0" brushRef="#br0" timeOffset="34175.9124">11030 6675 1209 0,'0'0'108'0,"-3"6"-87"0,3-6-21 0,0 0 0 16,0 0 84-16,0 0 12 0,0 0 2 0,0 0 1 16,9 0-22-16,0-3-4 0,0-2-1 0,3 2 0 15,0-5-38-15,6-2-8 0,-1-4-2 0,1 1 0 16,0 0-12-16,3-3-4 0,0 0 0 0,-3-2 0 16,-1-1 12-16,-2 1 3 0,0-1 0 0,0 1 0 15,0-1-9-15,-6 3-2 0,3 0 0 0,-3-2 0 16,0 2 11-16,-3 3 1 0,0 2 1 0,-3 1 0 0,0-1 3 15,-3 6 0-15,0-3 0 0,-3 2 0 16,-3 6-13-16,-6 3-3 0,0-3 0 0,-6 5 0 0,0 3-3 16,0 6-1-16,-3 1 0 0,-2 4 0 0,-4 5 12 0,6 2 1 15,0 1 1-15,0 2 0 0,6-3 4 0,-2 3 1 16,5 0 0-16,0 1 0 0,6-1-15 0,0 0-4 16,3 0 0-16,3-3 0 0,3 3-8 15,3-2 10-15,3-1-10 0,6 1 10 0,-3-6-10 0,8 0-11 16,4-5 3-16,3-3-744 15,0-2-148-15</inkml:trace>
  <inkml:trace contextRef="#ctx0" brushRef="#br0" timeOffset="35007.4859">11893 6488 1850 0,'6'-6'40'0,"-3"-2"9"0,0-2 2 0,0 2 1 0,3 0-41 0,-3-3-11 0,0 1 0 0,-3 2 0 15,0 3 90-15,0 5 16 0,0-6 3 0,0 6 1 16,-3-5-76-16,0 0-15 0,-6 5-3 0,0 0-1 16,-3 5-6-16,3-2-1 0,-6 5 0 0,1-1 0 15,-1 4-8-15,0 0 8 0,3 2-8 0,0 0 8 16,-3 0-8-16,3 1 0 0,3-1 0 0,0-3 0 16,-3 4 0-16,7-4 12 0,2 1-12 0,0-3 12 15,0 0-12-15,-3-3 10 0,6 0-10 0,0-5 10 16,-6 5 15-16,6-5 3 0,0 0 1 0,0 0 0 15,0 0-10-15,0 0-3 0,0 0 0 0,0 0 0 16,0 0 0-16,0 0-1 0,0 0 0 0,0 0 0 0,0 0 13 16,0 0 4-16,0 0 0 0,0 0 0 0,0 0-32 0,0 0 0 15,0 0 0-15,0 0 0 0,0 0 0 0,0 0 0 16,0 0 0-16,0 0 9 0,3-2-9 0,-3 2 0 16,0 0 0-16,0 0 0 0,0 0 0 0,0 0 0 15,0 0 0-15,0 0 0 0,0 0 0 0,0 0 0 16,0 0 0-16,0 0 0 0,0 0 0 0,0 0-17 15,0 0 4-15,0 0 1 0,0 0 12 0,0 0 13 16,6 0-2-16,-6 0-1 0,0 0-10 0,0 0 0 16,0 0 0-16,0 0 0 0,0 0 0 0,0 0 0 15,0 0 0-15,0 0 8 0,0 0-8 0,0 0 0 16,0 0 0-16,0 0 0 0,0 0 0 0,0-5 0 16,6 2-8-16,-6 3 8 0,0 0 0 0,0 0 0 0,0 0 0 0,0 0 8 15,0 0-8-15,0 0 0 16,0 0 0-16,0 0 0 0,0 0 0 0,0 0 0 0,0 0 0 0,0 0 0 15,0 0 0-15,0 0 0 0,0 0 0 0,0 0 0 16,0 0 0-16,-12-3 0 0,3 3 0 0,0 0 0 16,9 0 0-16,-6 3 0 0,-3 0 0 0,0-1 0 15,0 3 0-15,0 1 0 0,3-1 0 0,-6 0 0 16,3 1-14-16,-3-1 5 0,3-2 1 0,1 2 0 16,-1 3 8-16,0 0 11 0,0 2-3 0,3-2 0 15,-3 3-8-15,3-1-17 0,0 4 4 0,-3-1 1 16,6 0 12-16,-3 3 0 0,0 0-10 0,3 0 10 15,0-6 0-15,0 4 0 0,0 1 0 0,0-1 0 16,3-1 0-16,0-5 0 0,0 2 0 0,3-2 0 16,0 0 0-16,-3 0 0 0,3-2 0 0,-3-6 0 0,6 5 0 15,3-5 10-15,-3-3-10 0,3 1 10 0,3-1-10 0,3-5 0 16,-3 0 9-16,0-3-9 0,2 1 0 16,1-6 8-16,6-3-8 0,-3 1 0 0,0-3 0 0,-3 0 0 15,6-3 0-15,-1-3 8 0,1 1-8 0,-3-1 9 16,0 6-9-16,-3 3 10 0,0-1-10 0,-6 9 0 15,0-1 0-15,-3 3 0 0,-6 3 0 0,0 5 13 16,0 0-3-16,0 0-1 0,0 0-9 0,0 0 0 16,3 10 0-16,-6 4 0 0,0 1 0 0,0 4 0 15,0 0 0-15,3-1 0 0,0 1 0 0,0 2 0 16,0 0 0-16,6 0 0 0,-3 0 0 0,3 3 0 16,2-5 0-16,1-1-812 0,3-2-164 0</inkml:trace>
  <inkml:trace contextRef="#ctx0" brushRef="#br0" timeOffset="35548.5062">12605 6437 1612 0,'17'-23'72'0,"-11"12"14"0,0-2-69 0,3 2-17 0,-3 1 0 0,3-1 0 16,-3-2 92-16,0-1 14 0,-3 7 3 0,-3-1 1 15,0-3-26-15,-3 6-6 0,0-1-1 0,-6 4 0 0,3 2-53 16,-6 0-12-16,-6 0-1 0,1 5-1 0,-7 0-10 16,0 3 0-16,3 0 0 0,0 3 0 0,0 2 0 0,1 3 12 15,-1 5-4-15,0 0 0 0,0 3 0 0,-3 3-8 16,1-1 12-16,-1 0-4 0,3 6 20 0,-3-3 3 16,3 3 1-16,0-3 0 0,7 3-7 0,2 0-1 15,3-1 0-15,6 1 0 0,0-5-14 16,0-4-10-16,-3-1 12 0,3-1-12 0,3-5 8 0,-3 0-8 15,6-3 0-15,0-3 0 0,3-2 32 0,3-2 0 16,-3-1 0-16,3-5 0 0,2 0-32 0,7-5 0 16,-3-3 0-16,3-6 0 0,0 1 13 0,3-5-4 15,-3-1-1-15,-1-5 0 0,1-2-8 0,0-3 0 16,0-3 0-16,0-2 0 0,0-3 0 0,0-6 0 16,5-4 0-16,1-1 0 0,0-2 0 0,3-1 0 15,0-1 0-15,-4-1 0 0,4 0 8 0,-3 0-8 16,0-3 0-16,0 1 8 0,-1 2-8 0,1 2 0 0,0 4 0 15,0 7 0-15,-6 8 0 0,0 6 0 0,-3 5 0 0,-4 8 0 16,-5 2 0-16,-3 3 0 0,-3 8 0 0,0 0-11 16,-3 11 11-16,-3 7 0 0,0 6 0 0,-5 10 0 15,-4 6 0-15,-3 5 0 0,0 3 0 0,-3 2 0 16,-3-2 8-16,1 4 3 0,-1 1 1 0,0 8 0 16,3 3-12-16,0-3 8 0,0-6-8 0,4 1 8 15,5-1 0-15,0-4-8 0,3-1 12 0,0-3-4 16,0-7-74-16,3-3-15 15,6-2-3-15,3-6-704 0,3-8-140 0</inkml:trace>
  <inkml:trace contextRef="#ctx0" brushRef="#br0" timeOffset="35807.7555">13233 6122 1882 0,'-9'-10'41'0,"9"7"9"0,-3-2 2 0,3 2 1 0,0 3-42 0,0 0-11 16,3-5 0-16,0 0 0 0,3 2 91 0,-3 0 16 15,6-2 3-15,-3 2 1 0,5-2-43 0,1 3-9 16,3-1-2-16,3-2 0 0,0-1-39 0,6 1-8 16,0 0-2-16,-1-3 0 0,7 3-8 0,-6-3 0 15,3 2 0-15,-3-2 0 16,2 3-65-16,-2 2-15 0,0-2-4 0,-3 2 0 15,0 3-121-15,-6-2-25 0,14-6-5 0,-11 3-1 0</inkml:trace>
  <inkml:trace contextRef="#ctx0" brushRef="#br0" timeOffset="36041.0428">13658 5569 1681 0,'0'0'36'0,"0"0"8"0,0 0 2 0,3 11 2 15,0 0-38-15,0 5-10 0,-6 2 0 0,0 6 0 0,0 5 85 16,-3 3 15-16,0 2 4 0,-3 6 0 0,-2-1 12 0,-4 4 4 16,0 4 0-16,-6 6 0 0,6 0-45 15,-6 3-9-15,0-1-2 0,1 1 0 0,-1 0-37 16,3-4-8-16,-3 4-2 0,0-6 0 0,0 1-8 16,4-4-1-16,-1-4-8 0,0 1 12 15,3-1-22-15,-3-3-5 0,3-1-1 0,3-7 0 16,0-6-182-16,3-4-37 0,1-7-7 15,5-1-2-15</inkml:trace>
  <inkml:trace contextRef="#ctx0" brushRef="#br0" timeOffset="36547.5597">14072 5543 1378 0,'21'-34'61'0,"-9"20"13"0,0-1-59 0,6-1-15 0,-4 0 0 0,1-3 0 15,0 3 102-15,0 3 18 0,0 0 3 0,-6 5 1 16,3 0-39-16,-6 3-7 0,0-1-2 0,0 4 0 16,-6 2-27-16,0 0-5 0,3 8-2 0,3 5 0 15,-6-2-26-15,3 4-4 0,-3 4-2 0,0 5 0 16,-3 5 2-16,0 5 0 0,-3 1 0 0,-3 7 0 15,0 0 32-15,0 3 6 0,-3 3 2 0,0 5 0 16,-6 0-23-16,3 0-4 0,-3 0-1 0,1 5 0 16,2-11 13-16,-3 4 3 0,-3-1 0 0,3 0 0 15,0-2-13-15,0 0-3 0,4-1 0 0,-1 1 0 0,0-6 6 16,0-2 1-16,3-8 0 0,0 2 0 0,0-5-31 16,0-3 0-16,6-2 0 0,0-5 0 0,0-3 8 15,3-3 1-15,0-5 1 0,1 0 0 0,2-3-10 0,0-5 0 16,0 0 0-16,0 0 0 0,0 0 8 0,2-8-8 15,1 0 8-15,3-5-8 0,0 0 8 0,6-6-8 16,0-2 8-16,3 0-8 0,3-3 0 0,-6 0 0 16,6 0 0-16,-3 3 0 0,5 3 0 0,-2 2 0 15,0 5 0-15,-3 3 0 0,0 6 0 0,-3 4 0 16,0 1 0-16,0 2 0 0,0 6 0 0,-4-1 0 16,1 6 0-16,3 0 0 0,-3 0 0 0,-3 0 0 15,3 3 0-15,0 2 0 0,0-3 0 0,-3 1 0 16,3 5 0-16,-6-3 0 15,0 0-108-15,-3 0-16 0,0 3-4 0</inkml:trace>
  <inkml:trace contextRef="#ctx0" brushRef="#br0" timeOffset="38854.1755">15540 5958 939 0,'2'-5'20'0,"-2"0"5"0,-2 0 1 0,2-1 1 0,0-2-27 0,0 3 0 0,0-3 0 0,0 3 0 16,0 5 52-16,0 0 4 0,2-3 2 0,-2-2 0 0,3-3-5 0,-3 8-1 15,0-3 0-15,0 3 0 0,6-5-27 0,-3 0-5 16,-3 5-2-16,3-6 0 0,0-2 22 0,-3 8 5 15,0 0 1-15,0 0 0 0,0 0-11 16,0 0-3-16,0 0 0 0,3 8 0 0,-3-2 7 0,-3 2 1 16,0 5 0-16,0 5 0 0,0 4-13 0,-3 4-3 15,-2 0 0-15,-1 6 0 0,0 3 10 0,-3-1 2 16,0 3 0-16,3 3 0 0,-3-1-7 0,3 1-1 16,0 0 0-16,3 2 0 0,0 0-5 0,3-2-2 15,0 0 0-15,0-3 0 0,6-5-9 0,-3-3-1 16,3-3-1-16,-3 1 0 0,0-9 2 0,0 1 1 15,3-3 0-15,-3-3 0 0,-3-3-13 0,3-2 0 16,0 3 0-16,0-6 0 16,0 0-23-16,0-5-7 0,0 0-2 0,0 0 0 15,-6-2-112-15,0-1-22 0,0-5-5 0,3 0-373 16,0-5-74-16</inkml:trace>
  <inkml:trace contextRef="#ctx0" brushRef="#br0" timeOffset="39095.5615">15522 5871 172 0,'15'-10'16'0,"-7"4"-16"0,4 1 0 0,3-6 0 16,0 3 156-16,6-2 29 0,3-3 6 0,6-1 1 15,2 1-51-15,4-3-9 0,0 0-3 0,5 1 0 0,4-1-50 16,-3 2-11-16,-1 1-1 0,1-3-1 0,-3 6-24 0,-4-1-5 15,4 1-1-15,-3-1 0 16,0 6-23-16,-13-1-5 0,-2 4 0 0,3-1-8 16,-6 3-20-16,-3-3-10 0,0 3-2 0,-3 3-458 15,-3 0-91-15</inkml:trace>
  <inkml:trace contextRef="#ctx0" brushRef="#br0" timeOffset="39289.5858">15819 6051 1263 0,'0'0'28'0,"-6"5"5"0,3 1 2 0,-3-1 1 0,3 5-36 0,0-2 0 15,3-8 0-15,0 6 0 0,0-6 88 0,3 5 12 16,3 0 1-16,0-2 1 0,0 2-21 0,3-2-4 16,0-3-1-16,6 0 0 0,3-3-33 0,0 3-7 0,3-2-2 0,-1 2 0 15,4-3-21-15,-3 0-4 0,3 1-1 0,-3-1-613 16,0 3-123-16</inkml:trace>
  <inkml:trace contextRef="#ctx0" brushRef="#br0" timeOffset="39569.9864">16394 6122 2026 0,'0'0'44'0,"0"0"10"0,-6 8 2 0,3 6 1 0,0-6-45 0,3 2-12 16,-6 3 0-16,6 1 0 0,0 4 53 0,0 6 9 15,3-3 2-15,-3 3 0 0,3 0-36 0,0-3-6 16,0 5-2-16,3 1 0 0,3-1-12 0,-3 1-8 15,3-1 8-15,-3-2-8 16,2 0-56-16,-2-3-16 0,3-2-4 0</inkml:trace>
  <inkml:trace contextRef="#ctx0" brushRef="#br0" timeOffset="39710.1516">16700 5808 1897 0,'12'-19'84'0,"-6"11"17"0,-3 3-81 0,3 0-20 0,-6 5 0 0,12 0 0 16,0 2 0-16,0 4 0 0,-6 1 0 0</inkml:trace>
  <inkml:trace contextRef="#ctx0" brushRef="#br0" timeOffset="40030.416">16968 6009 1566 0,'0'0'34'0,"0"0"7"0,0 0 2 0,6 5 1 0,-3 6-35 0,0 2-9 15,0 0 0-15,0 3 0 0,3 2 69 0,-3 4 12 16,-3-4 3-16,0 6 0 0,3 0-20 0,-3 2-3 16,0-2-1-16,0 2 0 0,-3-2-15 0,0 3-3 15,6-3-1-15,0-3 0 0,-3 0-15 0,0-5-3 16,3 0-1-16,0 0 0 0,0-6-3 0,-3-2-1 15,0-8 0-15,0 0 0 0,0 0 6 0,0 0 0 16,0 0 1-16,6-5 0 0,0-3 26 0,-3-5 5 16,0-3 0-16,3 0 1 0,-6-3-19 0,6-5-4 15,0 1-1-15,0-4 0 0,-3 3-11 0,3 1-2 16,5-4-1-16,4 3 0 0,-3 1-19 0,0 1 0 16,0 4-13-16,6-1 5 15,3 3-20-15,-3 3-3 0,-9 5-1 0,2 3-788 16,10 5-157-16</inkml:trace>
  <inkml:trace contextRef="#ctx0" brushRef="#br0" timeOffset="40350.6608">17599 5995 1209 0,'18'-21'53'0,"-12"11"12"15,-6-4-52-15,6 4-13 0,6 2 0 0,-6 0 0 16,-6 8 104-16,0 0 19 0,0 0 3 0,0 0 1 0,6-8-47 0,-6 8-10 15,0 0-2-15,0 0 0 0,0 0-29 0,-9 8-7 16,-3 5 0-16,0 0-1 0,0 3-5 0,3 3-1 16,-3-1 0-16,0 4 0 0,-2 1 11 0,5 1 1 15,3-3 1-15,0 3 0 0,-3-5-10 0,3 5-1 16,3-1-1-16,0 1 0 0,3 0 21 16,0 0 4-16,0 0 1 0,3-1 0 0,-3 1 0 0,3-5 0 15,-6-1 0-15,3 1 0 0,-3-3-16 0,3-3-4 16,-3 0 0-16,0 0 0 0,-3-5 10 0,0 0 2 15,3 0 0-15,-3 0 0 0,3-5-31 0,-3-1-5 16,6-2-8-16,0 0 11 0,-3 8-11 0,-3-5 0 16,0 0 0-16,0 2 0 15,6-5-112-15,-9 3-28 0,-5-1-6 0,-1 1-1 0</inkml:trace>
  <inkml:trace contextRef="#ctx0" brushRef="#br0" timeOffset="40595.7855">17954 5945 1897 0,'5'-8'41'0,"7"0"9"0,3 0 2 0,3 3 2 0,3 0-43 0,6 0-11 0,2-6 0 0,7 0 0 16,6 1 66-16,0-3 11 0,-1 2 3 0,4-2 0 0,-3-1-37 0,-4 4-7 15,7 2-2-15,-3 0 0 16,-7 0-19-16,-2 0-4 0,-6 3-1 0,-3 0 0 0,-9-1-10 16,2 1 0-16,-2 2 0 0,-3 3-692 15,-9 0-141-15</inkml:trace>
  <inkml:trace contextRef="#ctx0" brushRef="#br0" timeOffset="40886.9962">18358 5350 1497 0,'0'0'133'0,"0"0"-106"0,0 0-27 0,0 0 0 16,0 0 92-16,0 0 14 0,0 10 2 0,-3 1 1 16,3 0-30-16,-3 5-7 0,3 2 0 0,0 3-1 15,-3 6 4-15,3-1 1 16,0 6 0-16,0 2 0 0,0 1 8 0,3 2 3 0,-3 2 0 15,0 1 0-15,0 2-37 0,0 1-7 0,3 2-2 16,0 2 0-16,0-2-12 0,-3 0-2 0,3 0-1 16,-3 0 0-16,-3-2 10 0,0-1 1 0,-3 0 1 0,3 6 0 31,-6 0-51-31,1-1-11 0,-4 3-1 0,0-2-1 16,-3-6-26-16,6 1-6 0,-3-6-1 0,3 0-799 0,0-5-160 15</inkml:trace>
  <inkml:trace contextRef="#ctx0" brushRef="#br0" timeOffset="41961.897">20418 5614 806 0,'6'-15'72'0,"-3"9"-58"0,0-4-14 0,0 2 0 16,-3-3 75-16,3 1 12 0,0 2 2 0,0-3 1 15,-6 3 2-15,0 0 1 0,6 0 0 0,-3 0 0 16,-6 3-16-16,0 0-3 0,-3-3-1 0,0 3 0 15,-3 5-58-15,0 0-15 0,-8-3 0 0,-4 3 0 16,0-3 0-16,-6 6 0 0,0 0 0 0,1 2 0 16,-4-3 27-16,-3 1 2 0,0 0 1 0,-5 2 0 15,2 3-5-15,-3 0-1 0,1 3 0 0,2 2 0 0,6-3-5 16,-2 4-2-16,8-4 0 0,0 6 0 16,3-3-17-16,6 0 0 0,0 1-13 0,7-1 5 0,2 3 8 15,3 0 16-15,0 0-4 0,3 2-1 0,0-2-11 0,6 2 0 16,0 1 0-16,6 0 0 0,0 2 0 0,5-3-16 15,1 3 4-15,3 1 1 0,3-1 24 0,3 0 5 16,0 3 1-16,2-3 0 0,-2-3-19 0,-3 1 0 16,-3-1 0-16,0 1-9 0,-3-3 9 0,-3 0 0 15,-3-3 8-15,-1 0-8 0,-5-2 0 0,3-1 0 16,-3 1 0-16,-6-1 0 0,0 4 27 0,-3-6 1 16,-2 2 0-16,-4-2 0 0,-6 3 16 0,3-1 3 15,-6-4 1-15,-3 2 0 0,0 2-24 0,4-2-5 16,-4-3-1-16,0 1 0 0,3-1 13 0,-3-2 2 15,3-3 1-15,1 2 0 0,-1 1-34 0,3 0 0 16,-6-1 0-16,6 1 0 16,0-3-148-16,6 2-36 0,-2-2-7 0,14 0-1 0</inkml:trace>
  <inkml:trace contextRef="#ctx0" brushRef="#br0" timeOffset="42333.2208">20338 6046 1580 0,'9'-3'35'0,"0"0"7"0,5 1 2 0,1 2 0 0,3-5-36 0,0 2-8 16,3 0 0-16,6-2 0 0,-3 0 60 0,-1-1 9 16,4-2 3-16,0 3 0 0,-3-3-42 0,0-2-8 15,-1 2-2-15,4-3 0 0,-6 3 10 0,0-2 2 16,0-4 0-16,-4 4 0 0,-2-1-32 0,0 3 0 15,0-2 0-15,-3-4 0 0,-3 1 9 0,0 0-9 16,-6 0 8-16,-3 2-8 0,0-2 12 0,-3 0-4 16,-6 2 0-16,0 3 0 0,-3 3 35 0,0 0 6 15,-3-3 2-15,0 2 0 0,-2 6-31 0,2 0-5 16,-3 3-2-16,0 2 0 0,0 1-4 0,-3 2-1 16,0 5 0-16,4 0 0 0,2 5-8 0,-3 1 0 15,0 0 0-15,0 4 0 0,6 4 8 0,3 2-8 16,0-3 12-16,3 3-4 0,3 1 0 0,0-1 0 15,6-3 0-15,0 3 0 0,0-2-8 0,3-3 0 16,3-1 0-16,3 4 0 16,3-3-104-16,0-3-12 0,0 0-4 0,3-5 0 0</inkml:trace>
  <inkml:trace contextRef="#ctx0" brushRef="#br0" timeOffset="42705.9436">21543 5932 2188 0,'3'-5'48'0,"-3"5"11"0,-3-6 1 0,-3 4 1 0,-3-1-49 0,0 0-12 0,0 3 0 0,-2 0 0 0,-4 0 38 0,0 3 5 15,-3 2 1-15,-3 3 0 0,0 0-22 0,-5 3-4 16,2 5-1-16,-3 0 0 0,0 5-17 0,0 0 8 16,4 0-8-16,-1 3 0 0,0-3 0 0,6-2 0 15,3 2 0-15,3 0 0 0,0-5 0 0,6 0 0 16,0-3 0-16,3 0 0 0,-3 0 0 0,6-2 0 15,3-3 0-15,0-3 0 0,0 0 0 0,6-2 0 16,0-3 0-16,6-3 0 0,6-2 11 0,0 0-11 16,3-6 10-16,-1 1-10 0,4-1 0 0,-6-5 0 15,3 0-11-15,0-2 11 0,0-6-8 0,-1 0 8 16,-2 3 0-16,0-3 0 0,-3 6 0 0,-3-3 0 16,-3 5 0-16,-6 5 0 0,0 1 20 0,0 2 1 15,-4 2 1-15,-2 6 0 0,0 0 17 0,0 0 3 16,-2 8 1-16,-4 3 0 0,-3 2-35 0,0 3-8 15,-3 2 0-15,0 4 0 0,3-4 0 0,-3 6 0 16,3-3 0-16,-3 6 0 16,3-1-66-16,0 0-12 0,6 1-2 0,-3-3-1016 0</inkml:trace>
  <inkml:trace contextRef="#ctx0" brushRef="#br0" timeOffset="43012.8882">21713 5823 1497 0,'9'-10'66'0,"-3"7"14"0,9 3-64 0,0 3-16 0,-4-3 0 0,4 5 0 0,-3 6 106 0,3-1 18 15,-3 4 3-15,0 1 1 16,0 1-52-16,-3 6-9 0,0 1-3 0,-3 4 0 0,0-1 0 16,-3-2-1-16,-3 3 0 0,0-1 0 0,0-2-23 0,0-3-4 15,0-5 0-15,0 0-1 0,0-6-13 0,3 1-2 16,0-3-1-16,-3-3 0 0,0-5-7 0,0 0 0 15,0 0-1-15,0 0 0 0,0 0 33 0,0 0 8 16,3-8 0-16,-1-2 1 0,1-1-33 0,0-2-8 16,0-3 0-16,0 3-1 0,3-3-11 0,3-3 0 15,0 1 0-15,3-3 0 0,0 2 17 0,3 1 2 16,3-4 0-16,3 4 0 16,2 5-184-16,4-1-37 0,9-1-7 0</inkml:trace>
  <inkml:trace contextRef="#ctx0" brushRef="#br0" timeOffset="43267.7308">22692 5649 1555 0,'9'-13'138'0,"-9"7"-110"0,-6-2-28 0,-6 3 0 16,3 2 59-16,-6 3 6 0,1 0 2 0,-4 6 0 15,0 2-18-15,-3 0-3 0,0 5-1 0,0 0 0 16,-2 3 27-16,2 2 6 0,0 1 1 0,0 5 0 15,-3 0-24-15,3 2-5 0,1 3-1 0,-4 3 0 16,3-3-9-16,3 0-1 0,-3 6-1 0,3-1 0 16,6 0-10-16,1 1-1 0,-4-4-1 0,6 1 0 15,3 0-26-15,6-3 0 0,3-2 0 0,3-1 0 16,6-5 8-16,-1-2-8 0,7-1 0 0,3 1 8 16,0-6-120-1,0-2-25-15,0-4-5 0</inkml:trace>
  <inkml:trace contextRef="#ctx0" brushRef="#br0" timeOffset="43656.9763">22951 5302 1497 0,'0'-21'66'0,"6"13"14"0,-3 3-64 0,-3 0-16 0,0 5 0 0,0 0 0 15,0 0 83-15,0 0 13 16,0 0 2-16,0 8 1 0,-3 2-56 0,-3 6-11 0,6 5-3 0,0 6 0 15,-3 2 8-15,-3 10 2 16,0 1 0-16,-3 10 0 0,3 1-11 0,-3-1-3 16,-2 3 0-16,-1 2 0 0,0-4 31 0,0-1 7 15,-3 3 1-15,3-3 0 0,-3-2-14 0,0-6-2 0,3 0-1 16,-5-5 0-16,5-2-24 0,-6-6-5 0,9-5-1 16,-3-3 0-16,6-3-17 0,0-2 0 0,0-2 0 0,6-7 0 15,3-1 0-15,-3-6 0 0,0 0 0 0,0-3 0 16,9-2 55-16,-3-6 7 0,9-2 2 0,0 0 0 15,6-3-52-15,-1-3-12 0,1 1 0 0,6-3 0 16,-6 0 0-16,3 2 0 0,-1 0 0 0,-8 9 0 16,6 2 0-16,-3 3 0 0,0 2 0 15,-3 3 0-15,-3 0 0 0,0 0 0 0,2 5 0 0,-2 6 0 16,0-1 0-16,-3 4 0 0,0-1 0 0,0 3 0 16,0 5 0-16,-6 0 0 0,3 3 0 0,-3 2 0 15,0 1 0-15,0 5 0 0,-3 5 0 0,3 2-851 16,-3-2-173-16</inkml:trace>
  <inkml:trace contextRef="#ctx0" brushRef="#br0" timeOffset="46231.8082">2663 10417 990 0,'0'-8'21'0,"6"2"5"0,-12-2 1 0,6 1 1 0,0-1-28 0,0 0 0 0,6-3 0 0,-6 1 0 0,-6-1 88 0,6 3 11 15,6-3 2-15,-6 3 1 0,0 1-32 0,3-1-6 16,0 2-2-16,0 4 0 0,0-4-28 0,-3 1-6 16,0 5 0-16,0 0-1 0,0 0 9 0,0 0 3 15,0 0 0-15,0 0 0 0,0 0-19 0,3 11-3 16,-6 2-1-16,3 5 0 0,-3 6 63 0,3 5 12 15,3 6 2-15,0 2 1 16,-6 2-94-16,3 1-26 0,0 0-2 0,0 7 0 0,3 6 58 16,-3 3 11-16,0 2 3 0,3 3 0 0,0-8 3 0,-3-5 1 15,-3-3 0-15,3-6 0 0,-3 6-8 0,-3 3-2 16,0-6 0-16,3 3 0 0,-6-3 0 0,3 1 0 16,0-4 0-16,0 12 0 0,-3-9-24 0,3-2-5 15,3-6-1-15,-3 1 0 0,6-6-8 0,-9-3 0 0,3 1 0 16,3-4 0-1,0-4-20-15,-3 2-5 0,1-5-2 0,2 0 0 0,3-6 27 0,-3 1 0 16,0 0 0-16,0-6 0 0,0 0-10 0,3-5 10 0,0 0-12 16,0 0 12-1,0 0-144-15,-3-5-21 0,-6-6-5 0,3-2-506 0,0-8-100 0</inkml:trace>
  <inkml:trace contextRef="#ctx0" brushRef="#br0" timeOffset="46620.7083">2303 10787 115 0,'0'-13'10'0,"-3"0"-10"15,0-6 0-15,3 1 0 0,0-4 164 0,3-1 30 16,0-1 6-16,9 0 2 0,-6-2-75 0,3-4-15 16,5 1-4-16,7 0 0 0,-6 0-13 0,6-3-3 15,3 1-1-15,6 1 0 0,-1 4-15 0,7 0-4 16,0 2 0-16,5 0 0 0,10 3-36 0,-6 5-7 15,-1 3-1-15,4 2-1 0,-6 3-6 0,2 6-1 16,1 2 0-16,-3 2 0 0,-4 3-5 0,4 3-2 16,-6 6 0-16,-1-1 0 0,-2 3 7 0,0 2 0 15,-6 3 1-15,-1 3 0 0,-2 3 11 0,-3-1 1 16,0 6 1-16,-3 5 0 0,-3-3-4 0,-6 6-1 16,-3 0 0-16,-3 7 0 0,-6-2 9 0,-3 3 2 15,0 0 0-15,-3 4 0 0,-6-4-5 0,0 0-1 16,-3-1 0-16,-3 1 0 0,-6-6-14 0,1 6-2 0,2-6-1 0,-9 1 0 15,3-6-3-15,1-3-1 0,-1-2 0 0,0 0 0 16,0-6-13-16,4 0 0 0,-4-4 0 0,0-1 0 16,3-3 0-16,0-2 0 0,-2-3 0 0,2-5-10 31,0 0-89-31,-3-2-17 0,9-6-4 0,1 0-1 0,-4-3-103 16</inkml:trace>
  <inkml:trace contextRef="#ctx0" brushRef="#br0" timeOffset="47392.527">3791 10351 1299 0,'0'0'57'0,"-3"-6"13"0,3-2-56 0,-3 0-14 16,3 0 0-16,0 0 0 0,0 1 83 0,3 1 13 15,0 1 4-15,0-3 0 0,-3 8-52 0,6-5-11 16,-6 5-1-16,0 0-1 0,0 0-35 0,9 0 0 16,0 0 0-16,-6 2 0 0,3 6 17 0,0 6 7 15,-3-1 0-15,3 8 1 0,-6 3 22 0,3 7 4 16,-3 4 1-16,-3 5 0 0,3-1 8 0,0 4 3 15,-3-1 0-15,-3 6 0 0,3-1-6 0,-6-2-1 16,6 0 0-16,-3 3 0 0,0-9-20 0,0 4-5 0,3-6-1 0,-3 3 0 16,3-6-17-16,-3-2-3 0,3-3-1 0,-3 3 0 15,3-6-9-15,0 0 0 0,0-4 0 16,0-4 8-16,0-2-20 0,3-3-5 0,-3-2-1 0,3-9 0 16,-3-2-148-1,3 0-30-15,0-2-5 0,-3-3-735 0</inkml:trace>
  <inkml:trace contextRef="#ctx0" brushRef="#br0" timeOffset="47667.7422">3761 10292 1530 0,'-3'-5'33'0,"-3"0"7"0,0-1 2 0,0 1 2 0,6 0-36 0,-3 0-8 16,3-3 0-16,0 2 0 0,0-2 56 0,0 3 10 15,6-5 2-15,3 2 0 0,0-3-31 0,6 0-5 16,0-2-2-16,6 0 0 0,6 0-6 0,-4-3-2 16,7 0 0-16,3 3 0 0,9 0 10 0,-1-3 1 15,4 5 1-15,-3-2 0 0,-1 5-7 0,-2-3-2 16,-3 3 0-16,-1 0 0 0,1 3-14 0,-3-3-3 16,-3 0-8-16,-7 3 12 0,4 2 1 0,-3-2 0 15,-6 2 0-15,0 1 0 16,-3 2-31-16,-3-3-6 0,-3 6-2 15,-9-3-624-15,8 2-125 0</inkml:trace>
  <inkml:trace contextRef="#ctx0" brushRef="#br0" timeOffset="47874.7328">3797 10647 979 0,'0'0'87'0,"-6"2"-70"0,0 1-17 0,6-3 0 15,0 8 160-15,3-3 28 0,3 3 5 0,0-2 2 16,6-1-129-16,0 0-26 0,3-2-4 0,3 2-2 16,5-5 29-16,-2 0 5 0,3-3 2 0,0-2 0 15,3 0-40-15,2 0-8 0,7-1-2 0,3-2 0 16,-1 0-29-16,1-2-7 0,0 2 0 0,11-5-1 0</inkml:trace>
  <inkml:trace contextRef="#ctx0" brushRef="#br0" timeOffset="48391.4561">5628 9861 1058 0,'-6'-13'47'0,"3"8"9"0,3 5-44 0,-3-3-12 0,0-2 0 0,-6-1 0 15,0-2 102-15,0 6 18 0,-3 2 4 0,-6 2 1 16,0 4-27-16,-3-1-6 0,-5 6 0 0,-1-1-1 15,0 6-24-15,-3 5-5 0,-2 3-1 0,2 2 0 16,0 6-30-16,3 0-7 16,0 2 0-16,7 3-1 0,5 0-1 0,3-8 0 15,6 3 0-15,-3-3 0 0,6 0-10 0,0 3-3 0,3-3 0 0,3 3 0 0,3-3 0 16,9 6 0-16,3-6 0 0,2-3 0 0,1-7-9 16,3-1 0-16,6-5 0 0,3 1 0 0,2-6 0 15,-5 2 0-15,3-2 0 0,-6 3 0 0,-1-1 10 16,-2 1 3-16,-6-1 1 0,0 1 0 0,0 0 30 0,-6-1 5 15,-3 1 2-15,-3-1 0 0,0 1 7 0,-3 2 2 16,-6 0 0-16,0 1 0 0,-3 1-11 0,0 1-1 16,-3 3-1-16,-6 2 0 0,3-2-24 0,-6 2-5 15,-3 3-1-15,-3-3 0 0,1 0-17 0,-4 0 0 16,-3-2 0-16,-3-1 0 16,-2 1-88-16,2-6-25 0,-6-3-5 0,3 1-688 15,4-3-138-15</inkml:trace>
  <inkml:trace contextRef="#ctx0" brushRef="#br0" timeOffset="49012.0143">7300 10141 1440 0,'-12'-7'128'0,"10"4"-103"0,-1 0-25 0,0-2 0 16,3 5 98-16,0 0 14 0,0-5 4 0,0 5 0 16,6-6-6-16,-1 1-1 0,1 2 0 0,-6 3 0 15,9-2-67-15,0 2-14 0,0-3-2 0,3 3-1 16,-6 3-17-16,6 2-8 0,-6-2 8 0,3 2-8 16,-3 0-105-16,0 3-27 0,0 0-4 15</inkml:trace>
  <inkml:trace contextRef="#ctx0" brushRef="#br0" timeOffset="49192.3293">7309 10427 1659 0,'0'0'73'0,"-3"3"16"0,-3 0-71 0,3 2-18 16,0-3 0-16,3-2 0 0,0 0 95 0,0 0 15 16,0 0 3-16,0 0 1 0,0 0-18 0,0 0-4 15,0 0-1-15,0 0 0 0,0 0-43 0,0 0-9 16,0 0-2-16,6 6 0 0,-6-6-37 0,6 5 0 15,6 0 0-15,-3-2 0 16,0 0-152-16,-3-1-32 0</inkml:trace>
  <inkml:trace contextRef="#ctx0" brushRef="#br0" timeOffset="50236.33">8595 9723 1148 0,'0'-10'25'0,"0"-1"6"0,0-2 1 0,0-3 0 0,0 3-32 0,3-3 0 0,0 3 0 0,3-3 0 16,-3 3 99-16,0 0 13 0,0 2 4 0,0 3 0 15,3 0-36-15,-3 5-6 0,0 1-2 0,-3 2 0 16,0 0-46-16,3 8-10 0,0 2-1 0,0 4-1 16,0 4 13-16,-3 3 2 0,3 3 1 0,-3 2 0 15,0 1 10-15,0 5 3 0,-3 5 0 0,3-3 0 16,0 6 1-16,-3-1 1 0,0 1 0 0,3 5 0 16,6-3 5-16,-6 1 1 0,3-3 0 0,3-1 0 15,0-2-23-15,0 0-4 0,-6-5 0 0,0 0-1 16,3-6-3-16,0 3 0 0,0-5 0 0,-3 0 0 15,-3-6 2-15,3 1 0 0,0-3 0 0,-3 0 0 0,3-3-22 16,-3 0 0-16,0-2 0 0,0-1 0 0,0 1 0 0,0-3 0 16,0-3 0-16,-3 0 0 15,6-5-130-15,-3 6-30 0,3-6-7 16,-6 0-1-16,0-6-24 0,0 1-4 0,-3-5-2 0</inkml:trace>
  <inkml:trace contextRef="#ctx0" brushRef="#br0" timeOffset="50593.9704">8360 9985 907 0,'-9'-15'40'0,"9"4"8"0,-3-5-38 0,0-2-10 0,3-4 0 0,3-1 0 16,3-1 74-16,3-3 13 0,3-2 2 0,6-3 1 16,3-2-30-16,5 0-5 0,1-1-2 0,6 1 0 15,3 2 40-15,-1 6 8 0,4 4 2 0,-3 4 0 16,2 5-31-16,1 2-5 0,-3 1-2 0,3 7 0 15,2 3-33-15,4 8-6 0,-9 0-2 0,2 5 0 16,1 6 13-16,0 2 3 0,-4 3 0 0,-2-1 0 16,0 1-14-16,-6 0-2 0,2 0-1 0,-5 2 0 15,0-2 13-15,-6 2 4 0,0 1 0 0,-3 2 0 16,-6-2-25-16,-6 4-5 0,-3 1-1 0,-3 2 0 16,-6 3 12-16,-3 0 3 0,-6 3 0 0,-6-3 0 15,-3 0 17-15,1 3 4 0,-10-3 1 0,3-3 0 16,-3 1-19-16,1-1-4 0,-4-2-1 0,-6 0 0 0,7-3-22 15,2-3 0-15,0-2 0 0,3 0-8 0,1-6 8 16,-1-2 0-16,-3-3 0 0,3 1-8 16,7-6-63-16,-1-3-12 0,6-2-2 0,6-3-701 15,6-6-140-15</inkml:trace>
  <inkml:trace contextRef="#ctx0" brushRef="#br0" timeOffset="51087.9581">9458 10073 1324 0,'0'0'118'0,"0"0"-94"0,0 0-24 0,0 0 0 16,0 0 79-16,9 5 11 0,-3-2 2 0,0-1 1 15,3 6-18-15,3-5-4 0,0 2-1 0,0-2 0 16,3-1-14-16,0 1-2 0,0-3-1 0,-1 0 0 16,1-3-11-16,0 1-2 0,3-3-1 0,0-1 0 15,0 1-10-15,0-6-1 0,-1 1-1 0,1-3 0 16,0-3-17-16,0-3-10 0,0 6 12 0,-3-3-12 0,3 0 12 0,-3 3-12 15,-4-6 12-15,-2 4-12 0,0-4 12 0,0-2-12 16,-3 2 12-16,-3-2-12 0,0 3 24 16,0-4-1-16,-6 4-1 0,3-1 0 0,-6 1-22 0,0 5-18 15,3-1 3-15,-6 4 1 0,3 2 14 16,-3 0 0-16,1 3 0 0,-1 5-9 0,-3 0 9 16,3 8 0-16,0 0 0 0,0 5 0 0,-3 5 0 0,3 3 12 15,-3 3-2-15,3 5-1 0,-3 1 5 0,6 1 1 16,0 1 0-16,0 0 0 0,0 2 2 0,4 1 1 15,2-4 0-15,-3 1 0 0,3 0-9 0,3-6-1 16,-3 3-8-16,2-5 12 0,4 0-12 0,-3-3-13 16,3 0 2-16,3-5-754 15,0-3-151-15</inkml:trace>
  <inkml:trace contextRef="#ctx0" brushRef="#br0" timeOffset="51603.5892">10223 9678 1612 0,'-6'3'144'0,"0"0"-116"0,1-1-28 0,-1 4 0 15,0-1 87-15,3 3 11 0,-6 3 2 0,3-1 1 16,3 9-17-16,-3-1-3 0,0 6-1 0,0 2 0 16,0 1-21-16,3 5-5 0,0 2-1 0,0 0 0 15,3 1-17-15,0-1-4 0,-3 1-1 0,6-4 0 16,-3 1-7-16,0-3-2 0,-3 0 0 0,3-2 0 15,0-3 1-15,0-1 0 0,-3-1 0 0,3-1 0 16,-3-3-3-16,0 1 0 0,-3-3 0 0,0 0 0 0,0-6-8 0,0 1-3 16,0-1 0-16,0 1 0 0,0-3 19 15,0-3 3-15,1 0 1 0,-1 1 0 0,0-4-20 0,3 1-3 16,-3-3-1-16,0 0 0 0,0 0-8 0,3 0 0 16,-6-5 0-16,6-1 0 0,0-2 0 0,0 0 13 15,0-5-3-15,0 0-1 0,3-5-9 0,3-4 0 16,0-1 0-16,0-7 8 0,6-1-8 0,0-4 0 15,0-2-10-15,3-2 10 0,3 2-24 0,-1-3 2 16,7 0 0-16,0 0 0 0,3 3 5 0,3 0 1 16,2 6 0-16,4 2 0 0,0 2 4 0,3 3 2 15,-1 3 0-15,1 5 0 0,0 0 10 0,-3 6 0 16,-1 2 0-16,-2 3 8 16,-6 2-8-16,0 3 0 0,-3 3-8 0,-7-1 8 0,4 6 0 0,-9 3-8 0,3-1 8 15,-9 3 0-15,-3 3 0 0,0 6 0 0,-6-4 0 16,-3 3 0-16,-3 0 0 0,-6 3 8 0,-2 3-8 15,-10-4 11-15,0 4-11 0,-3-3 0 0,-5 0 0 0,2-1 0 16,0-1 0-16,6-4 0 16,1-2 0-16,2 0 0 15,3-6-43-15,6-2-7 0,-3-2-2 0,9-4 0 16,1 1-174-16</inkml:trace>
  <inkml:trace contextRef="#ctx0" brushRef="#br0" timeOffset="51870.9695">10944 9514 2343 0,'-9'-5'52'0,"6"5"10"0,3-5 2 0,0 5 2 0,0 0-53 0,0 0-13 16,0 0 0-16,0 0 0 0,9-5 54 0,6 2 8 15,-1-2 2-15,4 2 0 0,0 0-20 0,3 1-3 16,0-4-1-16,3 4 0 0,0-4-32 0,2 1-8 16,1 3 0-16,0-4 0 0,-3 4 0 0,2-4 0 15,1 1 0-15,0 2 0 16,0 1-76-16,0-1-18 0,-4-2-3 0,1-1-650 16,0 1-129-16</inkml:trace>
  <inkml:trace contextRef="#ctx0" brushRef="#br0" timeOffset="52158.5549">11408 9020 1616 0,'0'0'72'0,"0"0"14"0,0 0-69 0,0 8-17 0,0-3 0 0,0 3 0 15,3 2 95-15,0 4 15 0,-3 4 3 0,0 3 1 16,0 6-11-16,3 5-3 0,-3 2 0 0,-3 6 0 15,-3 2-7-15,0 0-1 0,-3 6-1 0,-3 2 0 16,-3 0-47-16,0 1-8 0,-5-1-3 0,5-2 0 16,0-1-1-16,3-2-1 0,-3-2 0 0,0-4 0 0,0 1-18 15,3-3-3-15,1-3-1 0,2-2 0 0,-3 0-9 16,0-6-11-16,3-2 3 0,3-3 0 16,-3-2-96-16,3-6-20 0,0-2-3 15,0-1-1-15,6-2-131 0,0-8-26 0,0 0-6 16,0 0-1-16</inkml:trace>
  <inkml:trace contextRef="#ctx0" brushRef="#br0" timeOffset="52537.4773">11852 8771 2098 0,'0'0'46'0,"0"0"10"0,0 0 1 0,0 0 3 0,3 11-48 0,-3 2-12 0,3 3 0 0,-6 7 0 16,3 9 56-16,-3 5 10 0,0 8 2 0,-3 5 0 16,-3 9 3-16,-3 4 1 0,-3 3 0 0,0 3 0 15,-3 3-13-15,-3-1-3 0,0 6 0 0,4-8 0 16,-4-1-31-16,0-4-6 0,3-1-2 0,3-4 0 16,0-7-9-16,0-4-8 0,1-3 9 0,2-5-9 15,0-6 9-15,3-5-9 0,0-5 8 0,0-5-8 16,0-6 10-16,3-3-10 0,0-4 12 0,0-1-12 15,0-5 12-15,3 0-4 0,0-8 0 0,0 0-8 16,3-2 13-16,0-6-4 0,3-3-1 0,3-5 0 16,3-2-8-16,0-1 0 0,3 1 0 0,3 7 0 15,3-2 0-15,-3 5 0 0,-1 3-9 0,4 5 9 0,-3 6 0 16,3 4-8-16,-3 1 8 0,-3 5 0 0,-3 0 0 0,3 5 0 16,0 3 8-16,0 2-8 0,-1 4 0 0,1 1 0 15,3-2-8-15,-3 3 8 16,3 0-233-16,0-3-40 0</inkml:trace>
  <inkml:trace contextRef="#ctx0" brushRef="#br0" timeOffset="53674.4852">13060 9451 907 0,'0'0'40'0,"3"-8"8"0,3 5-38 0,-3-5-10 0,0 0 0 0,0 3 0 16,3-3 107-16,-3 3 19 0,0 0 4 0,0-1 1 16,0-2-39-16,0 3-8 0,0 2-2 0,-3 3 0 15,0 0-14-15,0 0-2 0,0 0-1 0,0 0 0 16,0 0-16-16,0 0-3 0,6 6-1 0,-3 4 0 15,0 6-10-15,-3 0-3 0,3 5 0 0,-3 8 0 16,-3 0 20-16,0 6 3 0,3 7 1 0,-3-2 0 16,0 2-11-16,-3-5-1 0,0 0-1 0,0 0 0 15,0-2-17-15,0-1-3 0,0-2-1 0,0-3 0 16,3 0-12-16,-3-5-2 0,0 0-8 0,3-3 12 16,0-3 5-16,0-2 1 0,3-2 0 0,-3-1 0 15,0-3-51-15,3-2-11 16,0 0-1-16,0-2-1 0,0-1-27 0,0-5-6 0,0 0-1 0,0 0-626 15,0 0-126-15</inkml:trace>
  <inkml:trace contextRef="#ctx0" brushRef="#br0" timeOffset="54059.4309">12977 9483 806 0,'-3'-6'72'0,"3"-2"-58"0,-3 1-14 0,3-1 0 15,0 0 103-15,3 0 17 0,0-3 4 0,3 1 1 16,3-1-31-16,2-2-6 0,1-1-2 0,3 1 0 16,3-3-38-16,3 3-7 0,9-3-1 0,2 0-1 15,1 1 4-15,3-1 1 0,0 0 0 0,2 0 0 16,1-3-7-16,3 1-1 0,-4 2 0 0,1-3 0 16,-3 6-15-16,3 0-3 0,-4 2-1 0,4 1 0 15,-3-1-17-15,-4 1 0 0,1-1 0 0,-6 6 0 16,-3-3-26-16,0 5-12 0,-4 1-2 0,-5 2-546 15,0 0-109-15</inkml:trace>
  <inkml:trace contextRef="#ctx0" brushRef="#br0" timeOffset="54287.0266">13114 9607 691 0,'-15'13'30'0,"9"-7"7"0,-3 1-29 0,0-1-8 0,0 2 0 0,3 2 0 16,3 1 133-16,0-3 26 0,3-3 5 0,0-5 0 16,0 8-54-16,6-5-11 0,6-1-3 0,0 1 0 15,0-3-12-15,6-3-2 0,2-2-1 0,4 0 0 16,3-1-19-16,0 1-4 16,0-3-1-16,-1 0 0 0,1 0-30 0,0 0-7 0,0 0 0 0,0 3-1 31,-1 3-144-31,1-6-29 0,24-8-6 0,-16 3 0 0</inkml:trace>
  <inkml:trace contextRef="#ctx0" brushRef="#br0" timeOffset="54498.4406">13840 9480 806 0,'-9'0'36'0,"9"0"7"0,-6 3-35 0,3 5-8 15,0 2 0-15,0 1 0 0,3 2 195 0,-3 3 37 16,0 5 7-16,3 0 1 0,-3-2-116 0,0 5-23 16,3-3-5-16,-3 0 0 0,3-3-50 0,0 4-10 15,-3-7-1-15,3 4-1 0,0-3-23 0,3-3-11 16,0 0 10-16,3-2-646 16,-3-3-128-16</inkml:trace>
  <inkml:trace contextRef="#ctx0" brushRef="#br0" timeOffset="54640.5574">14069 9131 1825 0,'-12'-11'80'0,"6"6"18"0,0 0-78 0,0 5-20 0,0 0 0 0,0 2 0 16,-5 4 0-16,5 7 8 0,-3 0-8 0,0 0 0 15</inkml:trace>
  <inkml:trace contextRef="#ctx0" brushRef="#br0" timeOffset="55000.08">14004 9401 1785 0,'9'5'159'0,"-6"-2"-127"0,2-1-32 0,1 4 0 16,3 1-33-16,0 1-13 0,0 0-2 0,3 3-1 0,0-6 93 0,0 8 20 15,0 1 3-15,-3 2 1 0,3 2-10 0,-3-2-2 16,0 0 0-16,-1 2 0 0,-2 4-23 0,3-4-5 16,-3-5 0-16,0 3-1 0,-3 0 0 0,0-3 0 15,0 0 0-15,0 1 0 0,0-4-11 0,0 1-1 16,-3-3-1-16,0 0 0 0,3-3-6 0,-3-5 0 16,0 0-8-16,0 0 12 0,-3 5 0 0,3-5 0 15,0 0 0-15,0 0 0 0,0 0 27 0,0 0 5 16,0 0 0-16,0 0 1 0,0 0 6 0,0-5 1 15,0-6 0-15,0 4 0 0,0-4-24 0,0-2-4 16,3-3 0-16,3-3-1 0,0 1-11 0,0-1-3 16,0 1 0-16,3-3 0 0,0-1 1 0,3 1 0 15,3 5 0-15,-4 0 0 0,4 1-21 0,0 1-4 0,3 4-1 16,0-1 0 0,0 6-155-16,3-3-31 0,-4 3-6 0,1-1-2 0</inkml:trace>
  <inkml:trace contextRef="#ctx0" brushRef="#br0" timeOffset="55288.5101">14935 9260 1681 0,'-9'-5'74'0,"3"2"16"16,0 1-72-16,-5 2-18 0,2 0 0 0,0 2 0 0,-3 4 47 0,-3 2 5 15,-3-3 2-15,3 3 0 0,0 3 0 0,0-1 0 16,3 3 0-16,1 6 0 0,-1-1-5 0,6 1-1 15,-3 2 0-15,3 3 0 0,3 0 16 0,0 2 4 16,0 1 0-16,3-4 0 0,0-1-24 0,3 1-5 16,-3-4-1-16,3-1 0 0,0 1 6 0,0-6 2 15,-3-2 0-15,0 2 0 0,0-5-2 0,0 3 0 16,-3-4 0-16,-3 1 0 0,3-2-28 0,0 2-7 16,0-3-1-16,-3 3 0 0,0-3-8 0,3 0 0 15,-3 3 0-15,0-2 0 16,0 2-199-16,-6-3-38 0</inkml:trace>
  <inkml:trace contextRef="#ctx0" brushRef="#br0" timeOffset="55558.5895">15167 9260 2120 0,'6'-5'47'0,"3"2"9"0,6-2 3 0,0 3 0 16,6-6-47-16,3 2-12 0,0 1 0 0,-1 0 0 16,1 2 38-16,3 0 6 0,-3-2 0 0,3 3 1 0,2-1-27 0,-2 0-6 15,-3 3 0-15,-3-2-1 0,0 2-23 0,-4-3-5 16,-2 3-1-16,-3 0 0 15,0 0-171-15,-6 0-35 0,0 0-6 0,-6 0-2 0</inkml:trace>
  <inkml:trace contextRef="#ctx0" brushRef="#br0" timeOffset="55806.6143">15575 8874 1832 0,'-15'8'40'0,"9"0"9"0,0 0 2 0,-2 8 0 0,-1 8-41 0,-6 2-10 16,3 8 0-16,-3 4 0 0,-3 1 112 0,3 1 21 15,0 2 4-15,0 3 1 0,3-2-24 0,1-1-5 16,-1 3-1-16,0 0 0 0,6-5-61 0,0-3-13 0,0 0-2 16,0 0-1-16,3-3-31 0,0-2 8 15,0-6-8-15,0 3 0 0,0-2 9 0,0-3-1 0,3-1 0 16,-3 1 0-1,0-3-132-15,0-5-26 0,0 3-6 0,-3-6-959 0</inkml:trace>
  <inkml:trace contextRef="#ctx0" brushRef="#br0" timeOffset="58007.4568">17775 8969 403 0,'0'0'36'0,"6"-2"-36"16,-3-4 0-16,0 4 0 0,0-3 128 0,0-1 18 15,0-2 4-15,-3 3 1 0,3 0-60 0,0-3-12 16,-3 2-3-16,-3-1 0 0,0-1-11 0,0 2-2 15,0-2-1-15,-3 3 0 0,3 0-3 0,-6-1-1 16,0 1 0-16,0 3 0 0,-3-6-15 0,0 2-3 0,-3 4-1 0,0-1 0 16,-2 3-26-16,-1 0-5 0,-3 0 0 0,-3 5-8 15,3-2 0-15,-3 2 0 0,1 1 0 0,-1 1 0 16,-3 1 0-16,0 3 0 0,0 0 8 0,1-1-8 16,-1 1 17-16,3 2-3 0,0 0-1 0,0 3 0 15,4 0-1-15,8-3 0 0,0-2 0 0,0 2 0 16,3 0-12-16,0 3 0 0,0-3 8 0,6 6-8 15,6-1 0-15,-3 6 9 0,0-3-9 0,6 1 8 16,3-1-8-16,-3-3 0 0,6 3 0 0,0-2 0 16,0-1 0-16,6 1 8 0,2-1-8 0,4-2 8 15,-3-2-8-15,0-1 0 0,3 0 0 0,2 0 0 0,1-2 0 16,-3-3 0-16,-3 0 0 0,6-3 0 0,-3 3 20 16,-4-3-2-16,-5 3 0 0,-6 0 0 0,0-3-18 15,0 1 0-15,-3-1 0 0,-6-5 0 0,-3 8 54 0,-3 3 10 16,0-1 3-16,-6 1 0 0,-3-1-10 0,-3 1-1 15,1-1-1-15,-1 4 0 0,-6-4-9 0,0 1-2 16,-3-1 0-16,1 1 0 0,-1 0-12 0,-3-1-2 16,-6 1-1-16,3-3 0 0,7 0-29 0,2 0 0 15,-6-1 0-15,6-1 0 16,1-4-15-16,5 1-9 0,3-3-1 0,3 3-1 16,3-6-166-16,3 0-32 0</inkml:trace>
  <inkml:trace contextRef="#ctx0" brushRef="#br0" timeOffset="58429.3305">18034 9274 1670 0,'0'0'74'0,"0"0"15"0,0 0-71 0,0 0-18 0,0 0 0 0,9 0 0 16,0 0 29-16,3 2 3 0,0 1 0 0,2-3 0 0,1 0 25 16,6 0 6-16,0 0 1 0,0-3 0 0,0 1-33 0,-1-1-7 15,4 0 0-15,-3-2-1 0,0 0-14 0,0-1-9 16,-3 1 12-16,0 0-12 0,-1 0 10 0,-2-6-10 16,-3 0 8-16,3 4-8 0,-3-4 8 0,-3 0-8 15,0-2 0-15,-3-3 8 0,0 3-8 0,-3 0 10 16,-3 0-10-16,0-1 10 0,-3 4-10 0,-3 2 10 15,-3 0-10-15,0 3 10 0,-3-3-2 0,-3 5-8 16,0 6 12-16,-3 2-4 0,-5 3 15 0,-4 2 2 16,-9 6 1-16,0 8 0 0,1 0-5 0,-1 8-1 15,-3-1 0-15,6 1 0 0,4 0 15 0,2 0 2 16,6-1 1-16,3 4 0 0,6-3-21 0,0-1-4 16,6 1-1-16,3 0 0 0,3-3-12 0,3-3 8 15,0-4-8-15,6 1 0 16,3-1-64-16,6-4-20 0,0-5-3 0,6-2-1 15,0-6-132-15,5 0-28 0,28-7-4 0,-9-3-2 0</inkml:trace>
  <inkml:trace contextRef="#ctx0" brushRef="#br0" timeOffset="58784.4785">18641 9427 403 0,'27'-29'36'0,"-15"18"-36"0,0-4 0 0,3-4 0 16,-4 1 214-16,4-1 36 0,-3 3 7 0,0 0 2 16,0 3-95-16,-3 0-18 0,-3-3-4 0,0 5-1 15,0 3-37-15,-3 0-8 0,0 3-2 0,0-3 0 16,-3 6-40-16,0 2-8 0,0 0-2 0,0 0 0 15,-9 2-23-15,-3 4-5 0,-6 1 0 0,0 7-1 16,-3-1 9-16,-5 5 1 0,-4 4 1 0,0-1 0 16,6 3-26-16,0-1 0 0,-2 1 8 0,2 0-8 15,3 0 11-15,3-6 0 0,-3 1 0 0,3-1 0 0,7-2-11 16,2 0 8-16,0-5-8 0,6-1 8 0,0-2-8 16,6 0 0-16,-3-3 0 0,6 1 0 0,3-4-16 15,0-4-4-15,2-1-2 0,7-2 0 16,0-3-20-16,0 3-4 0,0-6-1 15,0 3 0-15,0-5 29 0,2 0 6 0,1-6 0 0,0-2 1 0,-3-3 11 0,3 3 0 16,-3 0 0-16,3 0 0 0,-7-1 0 0,-2 7 11 16,0 4-3-16,-6 3 0 0,0 0 39 0,-6 8 7 15,0 0 2-15,0 0 0 0,0 0-26 0,0 0-5 16,0 0-1-16,0 8 0 0,0 0-24 0,0 3 0 16,0 2 0-16,0 0 0 0,-3 3 0 0,3 0 0 15,-3 2 0-15,3 1 0 16,0-3-158-16,0-3-37 0</inkml:trace>
  <inkml:trace contextRef="#ctx0" brushRef="#br0" timeOffset="59143.0464">19088 9184 1555 0,'6'-14'138'0,"-6"14"-110"0,0 0-28 0,0 0 0 16,5 8 58-16,1 0 6 0,0 3 2 0,0 2 0 15,0 0 20-15,0 6 4 0,3-3 1 0,-3 2 0 16,0 3-27-16,0 3-4 0,3-5-2 0,-3-1 0 16,-3 1-11-16,3-1-3 0,-3-2 0 0,0-3 0 15,0 1-28-15,0-4-7 0,-3-2-1 0,0 0 0 16,3-3-8-16,-3-5 8 0,-3 6-8 0,3-6 8 16,0 0 4-16,0 0 0 0,-6 2 0 0,0 1 0 0,0-3 22 0,3 3 5 15,3-3 1-15,-6 0 0 0,0-3-23 0,6 3-4 16,0 0-1-16,0 0 0 0,0 0 7 0,0-3 1 15,-3-5 0-15,6 1 0 0,-3-1 15 0,3-3 3 16,0-2 1-16,3 2 0 0,3-2-19 0,0-3-3 16,-3 0-1-16,9 0 0 0,-1 0-16 0,1 1 0 15,3-4 0-15,3 1 0 16,3 2-57-16,0 0-19 0,8-3-3 0,1 3-1 16,0-2-172-16,0 2-36 0,38-16-6 0,-14 6-2 0</inkml:trace>
  <inkml:trace contextRef="#ctx0" brushRef="#br0" timeOffset="59451.1262">20147 9067 1486 0,'0'0'66'0,"0"0"14"0,0 0-64 0,0 0-16 0,0 0 0 0,3-8 0 16,-3 3 101-16,-3 0 18 0,0-1 3 0,-3 1 1 15,0 3-49-15,-3-1-10 0,-2 3-1 0,-7 0-1 16,0 0-32-16,0 0-6 0,-6 8-2 0,3-3 0 16,-3 6 10-16,1 2 1 0,-4 3 1 0,3 2 0 15,0 6 9-15,0-3 1 0,1 6 1 0,2-1 0 0,0 1 9 16,3-1 2-16,0-2 0 0,0 5 0 16,3 0-29-16,4 0-6 0,-1-5-1 0,6 0 0 0,0 0-6 15,0-6-2-15,6-2 0 0,0 3 0 0,3-1-12 16,0-2 0-16,0 0 0 0,6-3 0 0,3 0 0 15,2 1-10-15,7-1 2 0,0-5 0 16,3-6-185-16,3 1-37 0,32-6-7 0,-17-5-2 0</inkml:trace>
  <inkml:trace contextRef="#ctx0" brushRef="#br0" timeOffset="59941.6698">20626 8419 1152 0,'-3'-16'51'0,"3"11"10"0,-2-3-49 0,2-3-12 0,2 3 0 0,-2 3 0 16,0 5 80-16,6-8 12 0,-3 3 4 0,-3 5 0 16,0 0-26-16,0 0-5 0,0 0-1 0,6 5 0 15,-3 0 0-15,0 9-1 0,-3-1 0 0,3 5 0 16,-3 1 1-16,3 2 1 0,-3 6 0 0,0 10 0 15,-3 2-1-15,0 4 0 0,3 4 0 0,-6 6 0 16,0 0 0-16,-3 3 0 0,-2 5 0 0,-1 2 0 16,0-2-51-16,-3-3-13 0,0-5 0 0,0 0 0 15,3-8 54-15,0-5 8 0,-3-1 2 0,1-2 0 16,2-5-56-16,0-5-8 0,0-1 0 0,0-5-10 16,0 0 27-16,0-2 6 0,3-6 1 0,0-2 0 15,3-3-13-15,0 0-3 0,0-3 0 0,3 0 0 0,-3 0-8 0,6-5 0 16,0 0 0-16,0 0 8 0,0 0 0 15,0 0 0-15,0 0 0 0,0 0 0 0,9-8-8 0,0-2 0 16,3 2 0-16,0-8 0 0,0 0 24 0,0-2 2 16,6-6 1-16,0 3 0 15,0 0-73-15,2 5-14 0,1 0-4 0,3 3 0 0,-3-1 52 0,-3 6 12 16,3 3 0-16,-4 5 0 0,1 0 0 0,-3 3 0 16,0 5 0-16,-6 2 0 0,-3 4 0 0,3 1 0 15,3 1 0-15,0 3 0 0,0 2 0 0,-4 0 0 16,1-5 0-16,0 5 0 0,-3-2 0 0,0 2 0 15,3-3 0-15,-3 4 0 16,-3-4-176-16,3 1-33 0,15 15-7 0,-15-13 0 0</inkml:trace>
  <inkml:trace contextRef="#ctx1" brushRef="#br0">20004 15076 0,'-288'-48'0,"-76"3"16,-100 19-1,-69 18-15,-20 19 16,17 26 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8:19.780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5926 430 223 0,'0'0'9'0,"0"0"3"0,0 0-12 0,0 0 0 0,-8-6 0 0,8 6 0 16,0 0 31-16,0 0 3 0,-7 0 1 0,7 0 0 15,0 0 3-15,0 0 1 0,-15-7 0 0,7 7 0 16,1-7 9-16,7 7 3 0,-8 0 0 0,8 0 0 16,-15 0-9-16,7 0-2 0,1-7 0 0,7 7 0 15,0 0 5-15,-15-6 1 0,15 6 0 0,-8 0 0 16,-7-7 11-16,8 7 3 0,-8 0 0 0,15 0 0 15,0 0-9-15,0 0-2 0,0 0 0 0,-16 0 0 0,1 0-14 16,15 0-3-16,0 0-1 0,-7 0 0 0,-16 7-31 0,23-7 0 16,0 0 0-16,0 0 0 0,-15 0-10 0,15 0 10 15,0 0-8-15,0 0 8 0,-15 6-8 0,15-6 8 16,-23 7-8-16,23-7 8 0,0 0 0 0,-15 0 0 16,0 7 0-16,0 0 0 0,15-7 0 0,0 0 8 15,0 0-8-15,-22 0 8 0,7 6 8 0,-1-6 1 16,16 0 1-16,0 0 0 0,-22 0 0 0,22 0 0 15,-15-6 0-15,0-1 0 0,7 7-10 0,-7-7-8 16,0 7 12-16,15 0-12 0,-15-7 18 0,7 1-3 16,-14-1-1-16,7 7 0 0,15 0 4 0,-8 0 1 15,-7 0 0-15,0 0 0 0,0 0-2 0,0 0 0 16,0 0 0-16,7 0 0 0,-7 0-17 0,0 0 0 0,0 7 0 0,0-1 0 16,0-6 0-16,7 0 0 0,-7 7 0 0,0-7 0 15,7-7 0-15,-7 1 0 0,0 12 0 0,0-6-9 16,8 0 9-16,-8-6-13 0,0 6 5 0,-1 0 8 15,-6 0 0-15,7 6 0 0,0-6 0 0,0-6 0 16,-8 6 0-16,8 0 0 0,-8 0 0 0,8 6 0 16,0 1 16-16,-8-7-3 0,1 7 0 0,7 0 0 15,0-7-3-15,0 6-1 0,-8 1 0 0,8-7 0 16,-8 0-1-16,8 0-8 0,-7 0 12 0,7 0-4 16,-8-7-8-16,0 1 8 0,8 6-8 0,-7-7 8 15,6 0-8-15,1 0 0 0,15 7 0 0,0 0 8 16,-22-6 3-16,-1-1 0 0,8 7 0 0,0 0 0 15,-8 0 9-15,1 0 3 0,7 0 0 0,0 7 0 0,15-7-23 16,-23 0 0-16,0 0 0 0,1 6 0 0,7 1 0 16,15-7-12-16,-23 0 2 0,8-7 0 0,-8 7 18 15,8-6 3-15,0 6 1 0,-7-7 0 0,6 7-12 0,1 0-17 16,-7-7 4-16,-1 1 1 0,0-1 12 0,8 0 0 16,-7 1 0-16,-1-1 0 0,1-7 0 0,-1 8 0 15,8 6 10-15,-15 0-10 0,7 0 11 0,0 0-3 16,1 0-8-16,-1 6 12 0,1-6-12 0,-1 7 9 15,-7-7-9-15,7 7 8 0,8-7-8 0,0 0 0 16,-8 0 0-16,1 0 0 0,-8 0 0 0,-1 0 0 16,16 0 0-16,-15 0 0 0,-8 0 0 0,16-7 0 15,-1 7 0-15,1 7 0 0,-9-14 0 0,9 7 0 16,-8 0 0-16,15-7 0 0,15 7 12 0,0 0-2 0,-31 0-1 16,9 0 0-16,22 0 1 0,-15 0 0 0,-15 0 0 15,-1 0 0-15,9 0-2 0,-1 7 0 0,8-7 0 0,-15 0 0 16,0 0-8-16,0 0 0 0,30 0 0 0,-15 0 0 15,-8 0 0-15,-7 0 0 0,7 0 0 0,8-7 0 16,15 7 0-16,-23 0 0 0,-7-13 0 0,8 13 0 16,7 0 0-16,-8 0 0 0,-7 0 0 0,0 0 0 15,7 0 0-15,0 0 0 0,1 0 0 0,-8 0 0 16,-8 0 0-16,8 0 0 0,15 0 8 0,-16 7-8 16,-14-1 8-16,8 1-8 0,6-7 0 0,9 0 8 15,-1 0-8-15,0 0 10 0,-14-7-10 0,7 1 10 16,15 6-10-16,-8 0 0 0,-15-7 0 0,16 7 0 15,6-7 0-15,-6 1 10 0,-8 6-10 0,0 0 10 16,-1 0 3-16,9 0 1 0,-1 0 0 0,1 0 0 16,-16 0-14-16,8-7 0 0,7 7 0 0,8-7-10 0,-8 7 10 15,1 0 0-15,-1 7 0 0,8-7 0 0,15 0 0 0,-23 0 0 16,1 0 0-16,-8-7 8 0,15 7 1 0,-8 0 1 16,0-6 0-16,-7-1 0 0,7 0-10 0,1 7 0 15,7-7-12-15,-8 1 12 0,-7-1 0 0,7 7 0 16,8-7 0-16,0 1 0 0,-7-1 0 0,-1 0 0 15,8-6 0-15,0 6 0 0,0 7 0 0,-8 0 0 16,-7-13 0-16,7 13 0 0,16-7 0 0,-8 0 0 16,-15 1 0-16,7-1 0 0,0 0 0 0,8 0 0 15,0 1 0-15,-15-1 0 0,-8-6 0 0,16 6 0 16,7 0 0-16,-1 1 0 0,-6-8 0 0,-1 14 0 0,8-7 0 16,0-6 0-16,8 6 0 0,-9 1 0 0,-6-1 0 15,7 0 0-15,15 7 0 0,-15-6 0 0,-8-1 0 0,0 0 0 16,1 0 0-16,-1 1 0 0,8-1 0 0,0 7 0 15,-15 0 0-15,15 0 0 0,15 0 0 0,-15-7 0 16,-15 7-9-16,7 0 9 0,8 0 0 0,0 7 0 16,0-7 0-16,0 0 0 0,0 0 0 0,-1 7 0 15,1-1-8-15,0-6 8 0,-15 7-12 0,7-7 12 16,8 0 0-16,0 7 0 0,0 0 0 0,-7-1 0 16,7-6 0-16,-8 7 0 0,8 0 0 0,0-1 0 15,-8 1 0-15,8 0 0 0,-8-1 0 0,8 1 0 16,-7 0 0-16,7 0 0 0,0-1 0 0,-1 1 0 15,1-7 0-15,0 0 0 0,0 0 0 0,0 7 0 16,0-7 0-16,8 0 0 0,-9 0 8 0,9 0-8 16,-8 6 0-16,15-6 0 0,0 0 0 0,-15 0 0 0,0-6 0 15,0 6 0-15,15 0 0 0,0 0 0 0,0 0 0 0,-15 0 0 16,7 0 0-16,8 0 0 0,0 0 0 0,0 0 0 16,-15-7 0-16,0 0 0 0,0 7 0 0,0 0 0 15,-8-6 0-15,8 6 0 0,7 0 0 16,-7 0 0-16,8-7 0 0,-16 7 0 0,8 0 0 0,0 0 0 15,15 0 0-15,0 0 0 0,-15 0 0 0,15 0 0 16,0 0 0-16,0 0 0 0,0 0 0 0,0 0 0 16,0 0 0-16,0 0 0 15,0 0-36-15,0 0-14 0,0 0-2 0,0 0-1 16,0 0-7-16,0 0-2 0,0 0 0 0,23 7 0 16,-8 6-91-16,7-6-19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8:21.14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0 50 716 0,'37'-13'32'0,"-37"13"6"0,-22 0-30 0,22 0-8 0,0 0 0 0,0 0 0 15,0 0 60-15,0 0 12 0,0 0 1 0,22 0 1 16,1 0-22-16,-23 0-5 0,0 0-1 0,0 0 0 16,22 0-17-16,-22 0-3 0,0 0-1 0,0 0 0 15,0 0-25-15,0 0 0 0,23-7 0 0,-23 7-11 16,0 0 11-16,0 0 0 0,15-7 0 0,8-6 0 16,-23 13 24-16,15-7 6 0,0 7 2 0,15 0 0 15,8 0-16-15,-8 0-4 0,-15 0 0 0,8 0 0 16,7 13 5-16,0 1 1 0,-7-1 0 0,-1 7 0 15,1 1 19-15,7-1 4 0,-7 0 1 0,7 0 0 16,0-7-14-16,-7 7-4 0,7 0 0 0,0 1 0 16,-7-8-16-16,7-6-8 0,-8 6 8 0,1 1-8 15,-8-14 8-15,-15 0-8 0,15 6 0 0,8 1 8 16,-8 0-8-16,-15-7 0 0,0 0 0 0,0 0 0 0,7 6 0 16,-7-6 8-16,0 0-8 0,0 0 8 0,0 0 2 15,8 14 0-15,-16-1 0 0,8 7 0 0,-15 7 4 0,8-7 1 16,-8 0 0-16,0 0 0 0,-8 7-7 0,0 0 0 15,1 0-8-15,7-7 12 0,-8-7-1 0,8 1-1 16,-15-1 0-16,0 1 0 0,15-1-2 0,-1-6-8 16,-14 13 12-16,0-14-4 0,15 1-8 0,-8 0 8 0,8-7-8 15,0 7 8-15,-7-1-8 0,22-6 0 16,0 0 9-16,0 0-9 0,0 0 0 0,0 0 0 0,0 0 0 16,0 0 0-16,15 14 0 0,-15-14-13 0,0 0 5 0,7 13 8 15,16-6-13-15,0 6 5 0,-1 1 8 0,-7-8-13 16,8 1 13-16,-1 0-12 0,9-1 12 0,-9 1-12 15,1-7 12-15,-1 7 0 0,9-7 0 0,-9 7-9 16,1-1 9-16,0-6 0 0,-8 0 0 0,7 0 0 16,1 0 0-16,-8 0 0 0,0 0 0 0,-15 0 0 15,15 0 9-15,-15 0-9 0,0 0 12 0,0 0-12 16,0 0 14-16,0 0-4 0,0 0-1 0,8 14 0 16,-8-14 12-16,7 26 3 0,-7-5 0 0,0-1 0 15,-7 0-10-15,7 7-2 0,-15-1 0 0,7 1 0 16,-7-7-12-16,0 7 9 0,0 0-9 0,-8-7 8 15,8 0-8-15,0 7 0 0,-8-7 9 0,1 0-9 16,-1 0 0-16,-7 0 0 0,7-6 0 0,-7 6 0 16,-8 0 0-16,8 0 0 0,8-6 0 0,-1-1 0 15,-15 0-12-15,16 1 0 0,-1 6 0 0,8-7 0 16,15-13-36 0,-23 14-7-16,8-14-1 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7:34.446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10366 15438 1429 0,'0'0'31'0,"-3"-5"6"0,-3 0 2 0,3 0 2 0,-3-1-33 0,0 1-8 0,0 0 0 0,1-3 0 16,-1 2 42-16,-3-1 6 0,0-1 2 0,-3 0 0 15,3 2-27-15,-3-2-6 0,3 3-1 0,-3-3 0 16,0 0-5-16,-3 6-2 0,3-4 0 0,-2 1 0 16,-1 0 6-16,-3 2 1 0,0 0 0 0,-3 3 0 15,-3 0-1-15,-2 3 0 0,-7 0 0 0,0 5 0 16,-3 2-5-16,1 3-1 0,-4 1 0 0,0 4 0 15,3 1 8-15,7 2 2 0,-1-3 0 0,6 4 0 16,0-1 3-16,9 3 1 0,1-3 0 0,2 3 0 16,0-1-15-16,3 1-8 0,3 0 8 0,3-3-8 0,0 3 0 15,3-5 0-15,3-4 0 0,3 1 0 0,0-5 0 16,3 2 0-16,0-8-12 0,6 1 4 0,-1-9-1 0,4 0 0 16,0-5 0-16,6-2 0 0,0-3 9 15,0-1 0-15,-1-4 0 0,1-1 0 0,3-2 17 16,0 3 3-16,-3-4 0 0,2-1 0 0,4-4-11 0,-3 3-1 15,-3-2-8-15,0 2 12 0,-1 0-2 16,-2 3-1-16,-3 5 0 0,0 3 0 0,-3 2 1 0,0 6 0 16,-6 3 0-16,3 4 0 0,-1 3 6 0,-2 9 0 15,-3 2 1-15,0 7 0 0,-6 6-8 0,0 6-1 16,-6 5-8-16,-3 7 12 0,-3 6 0 0,-5 3-1 16,-7 2 0-16,0 0 0 0,-3-2-3 0,-3-1-8 15,1 1 12-15,2-3-4 0,-6-6-8 0,3-4 10 16,1 2-10-16,-1-6 10 0,3-2 2 0,0-5 1 15,0-3 0-15,4-2 0 0,-1-9-1 0,3 1-1 0,3-11 0 0,0 5 0 16,0-3 5-16,4-7 0 0,2 2 1 0,0-5 0 16,0 0 11-16,3-5 1 0,3 2 1 15,3-2 0-15,0-3 2 0,3-2 1 0,3-1 0 0,6-2 0 16,0-3-14-16,6-3-3 0,3-2-1 0,5-3 0 16,4-2-15-16,6 0-12 0,3-9 3 0,-1-2 0 31,7 5-27-31,0-2-6 0,2 0-1 0,-2-3 0 0,-3 2-150 15,-1-2-31-15</inkml:trace>
  <inkml:trace contextRef="#ctx0" brushRef="#br0" timeOffset="273.1247">10804 15602 2257 0,'0'0'100'0,"0"0"20"0,0 0-96 0,-3 8-24 15,0 3 0-15,0-3 0 0,3 10 12 0,0 1-2 16,6 2-1-16,-3 3 0 0,3 0 11 0,0 2 1 0,3-2 1 0,-3 3 0 16,0-6-7-16,2 2-2 15,-2-4 0-15,3 0 0 0,-3-4-13 0,3-1 0 0,-3-1 0 16,0 0 0-1,0-5-31-15,-3 0 1 0,0 0 0 0,0 0 0 16,-6 0-88-16,3-8-18 0,-3 2-3 0</inkml:trace>
  <inkml:trace contextRef="#ctx0" brushRef="#br0" timeOffset="447.3727">10890 15224 1152 0,'-6'-16'51'0,"3"8"10"0,3 0-49 0,-3 0-12 16,3 3 0-16,0-3 0 0,3 3 207 0,0 2 38 15,6 3 8-15,0 0-1021 16</inkml:trace>
  <inkml:trace contextRef="#ctx0" brushRef="#br0" timeOffset="1272.8707">11268 15409 1785 0,'0'0'159'0,"0"0"-127"0,0 0-32 16,0 8 0-16,0 3 64 0,3 2 8 0,0 6 0 0,3 4 1 15,0 4-25-15,-3 5-4 0,0 2-2 0,-3 0 0 16,6 3-14-16,-6 1-2 0,0-1-1 0,3 0 0 15,0-3-17-15,3-2-8 0,-3-6 0 0,0 1 8 16,3-6-8-16,0-3 0 0,-3 1 0 0,3-6 0 16,0-2-9-16,0-3 9 0,-1 0 0 0,-2-3 0 15,-3-5 0-15,0 0 0 0,0 0 10 0,9-5-2 16,-3-1 12-16,0-2 4 0,-3-5 0 0,6 0 0 16,-3-6-3-16,3-2 0 0,0-3 0 0,0-2 0 15,3-1-21-15,0 4 0 0,0-1 0 0,0 5 0 16,-4 6 8-16,1 0-8 0,0 5 8 0,-3 3-8 15,-6 5-12-15,6 0-8 0,3 0 0 0,-3 5-1 16,0 0 12-16,0-2 9 0,0 7-12 0,0-2 12 16,0 0-27-16,3 0 2 0,-3 3 0 0,3-3 0 15,0 2-14-15,0-2-2 16,2-5-1-16,-2 2 0 0,0-2 16 0,3-3 3 0,3-3 1 0,-3 3 0 16,3-5 22-16,3 2 0 0,0-2-9 0,2-3 9 0,-2 3 0 15,3-3 14-15,0 3-2 0,0-9-1 0,-3 9 7 0,0-3 2 16,-1 0 0-16,-2 0 0 0,-3-2-4 0,0 2-1 15,0-3 0-15,0 3 0 0,-3-5-7 0,0 5-8 16,-3-3 11-16,0 3-11 0,-3-2 8 0,0 2-8 16,0-3 0-16,-3 1 0 0,0-1 8 0,0 1-8 15,-3-1 0-15,0 0 0 0,3 4 0 0,-6-1 0 16,3 0 0-16,0 2 0 0,0 1 0 0,-3 5 0 16,0-3 0-16,3 3 0 0,-6 3-8 0,3 2 8 15,-3 1 0-15,0 4-9 0,0 6 9 0,0 0 8 0,3 2-8 16,-3 4 11-16,0 1 1 0,4 4 0 0,-1-3 0 15,3-3 0-15,3 0 2 0,0 6 1 0,0-9 0 16,0 1 0-16,6-1-7 0,0-2-8 0,-1-5 11 16,1 2-11-16,3-3 8 0,0-2-8 0,3 0 0 15,3-5 0-15,0-3 0 0,0 0-12 0,6-5 0 16,-1-1 0-16,1-4 0 0,3-4 1 0,3 1 0 0,-3-5 0 16,6-1 11-16,-1-2 0 0,1 0 0 0,0-3 0 15,0 3 8-15,2-6 3 0,1 4 1 0,-3-4 0 16,3 6 6-16,-4 2 2 0,-2 4 0 0,0 4 0 15,-3 0 6-15,-3 6 2 0,-1 0 0 0,1 5 0 16,-6 3-15-16,0-1-2 0,3 6-1 0,-3 0 0 16,-3 3-10-16,0 2 0 0,-4 0 0 0,-2 0 0 15,0 1 0-15,-6 1 8 0,0-1 0 0,-3-1 0 16,-3 0 25-16,-2-2 5 0,-1-1 1 0,-6 1 0 16,-3-3-15-16,0-3-2 0,-6 6-1 0,-3-3 0 0,1-6-10 15,-7 1-3-15,-3 0 0 0,-3-1 0 0,1-2-16 16,-4-2-4-16,3 2-1 0,4-3 0 15,-4 0-71-15,6 1-15 16,0 2-2-16,4-6-1029 0</inkml:trace>
  <inkml:trace contextRef="#ctx0" brushRef="#br0" timeOffset="-3346.3197">3934 15475 979 0,'0'0'43'0,"0"-2"9"0,-3-6-41 0,3 3-11 15,0-1 0-15,0 6 0 0,0-2 41 0,0-4 7 16,3-2 0-16,0 3 1 0,-3 0-10 0,0 2-3 16,3-2 0-16,-3 5 0 0,0-5-9 0,0 5-3 15,0-6 0-15,0 6 0 0,0-5-15 0,0 5-9 16,-3-3 10-16,3 3-10 0,0 0 8 0,0 0-8 0,0 0 0 15,0 0 9-15,-6-2-9 0,6 2 12 0,0 0-12 0,0 0 12 16,0 0 4-16,0 0 2 0,0 0 0 0,0 0 0 16,0 0 5-16,0 0 1 0,0 0 0 0,0 0 0 15,0 0 1-15,0 0 1 0,0 0 0 0,-3 2 0 16,3-2-2-16,0 0-1 0,-3 6 0 0,0-1 0 16,0 0-2-16,0 1 0 0,0-1 0 0,3 5 0 15,-3-2 3-15,3 11 0 0,0-3 0 0,0 5 0 16,-3 0 6-16,0 6 2 0,0-1 0 0,3 8 0 15,-3-2 3-15,0 8 1 0,0-3 0 0,-3 5 0 16,3-2-1-16,0 2 0 0,-3-2 0 0,3 0 0 16,0 2-11-16,-3 0-3 0,3 3 0 0,1 0 0 15,-1 3-8-15,0-3-1 0,3-5-1 0,0 5 0 16,0-6-1-16,0-2 0 0,0-2 0 0,0-4 0 16,0 1-1-16,3-5 0 0,-3-1 0 0,3 1 0 15,2-6-1-15,-2 5-8 0,-3-7 12 0,3-1-4 0,0-5-8 16,-3 3 10-16,0-5-10 0,0-3 10 0,0 2-10 0,0-2 8 15,0 0-8-15,0-8 8 16,0 0-32-16,0 0-6 0,0 0-2 0,0 0-696 16,0 0-140-16</inkml:trace>
  <inkml:trace contextRef="#ctx0" brushRef="#br0" timeOffset="-2849.898">3782 15724 1771 0,'-3'-16'78'0,"3"8"17"0,0 3-76 0,3-3-19 0,-3-2 0 0,3 2 0 16,0-6 36-16,0 1 3 0,6 0 1 0,0 2 0 15,0-2-15-15,6-3-2 0,6-2-1 0,-1-1 0 16,1-2-14-16,3 3-8 0,3-4 10 0,3 4-10 16,2-3 0-16,4 2 0 0,-3 1 0 0,2 2 0 15,-2-3 0-15,0 6 0 0,3 0 0 0,-4 2 0 16,1 3 0-16,0 6 8 0,0-1-8 0,-1 6 0 16,-5-1 11-16,0 6-11 0,0 3 12 0,0 2-12 0,-1 3 16 15,-5 5-3-15,0 3-1 0,-3 0 0 16,-3 2 12-16,0 6 3 0,-6 2 0 0,0 6 0 0,-4 5 11 15,-5 3 2-15,0 2 1 0,-5 3 0 0,-4-3-1 0,0 3-1 16,-3 0 0-16,-3 0 0 0,-3 0-8 16,0-3-2-16,-6 3 0 0,1-5 0 0,-1-1-11 0,-6-2-2 15,0-3-1-15,-3 1 0 0,1-4-7 0,-4-4-8 16,-3-1 11-16,-2-2-11 0,-7 0 22 0,3 0-2 16,-5-6-1-16,-1 0 0 0,1-4-19 0,-1 1-16 15,3-4 4-15,1-3 0 0,-1-3-2 0,3 0 0 16,4-2 0-16,2-9 0 15,3 4-15-15,10-6-3 0,5 0-1 0,6-6 0 16,0 4-112-16,6-9-23 0,9 3-4 0</inkml:trace>
  <inkml:trace contextRef="#ctx0" brushRef="#br0" timeOffset="-2415.2075">5139 15616 1944 0,'-9'-11'43'0,"6"6"9"0,1 0 1 0,2-1 1 0,-3 4-43 0,3 2-11 16,0 0 0-16,0 0 0 0,0 0 29 0,0 0 4 15,0 0 1-15,0 0 0 0,0 0-20 0,0 0-4 16,-3 5-1-16,0 5 0 0,-3 1-9 0,3 2 0 16,0 3 0-16,-3 11 8 0,3-1 27 0,0 6 5 15,0 5 0-15,0 3 1 0,3-1-13 0,-3 4-4 16,0-1 0-16,3 6 0 0,0-3 24 0,0 2 4 15,0-2 0-15,0 0 1 0,3-3-1 0,0-2 0 16,0-5 0-16,0-1 0 0,0-2-41 0,-3-3-11 0,0 0 0 16,0-3 0-16,-3-2 0 0,3-3 0 15,-3-2 0-15,0-1 0 0,-3-2-16 0,3 3-6 0,-6-6-1 0,0-5 0 32,0 3-140-32,-3-4-28 0,-6-1-5 0,0-6-466 0,4-6-93 0</inkml:trace>
  <inkml:trace contextRef="#ctx0" brushRef="#br0" timeOffset="-2163.7135">4934 15740 1724 0,'3'-8'76'0,"0"3"16"0,-3-3-73 0,3 0-19 15,0-3 0-15,6 3 0 0,3-2 55 0,6-3 7 16,2-1 2-16,10-1 0 0,3-4-8 0,3 3-2 15,5-5 0-15,7 0 0 0,9 0-20 0,5-1-4 16,4 1-1-16,-4 0 0 0,1 0-17 0,-1-3-3 16,7 0-1-16,-7 3 0 0,-5 5-8 0,-1 0 0 15,-5 3 0-15,-4 3 0 16,-5 2-35-16,-9 2-5 0,-3 4-2 0,-4 2 0 16,-5 0-117-16,-6 5-23 0,-6 0-5 0</inkml:trace>
  <inkml:trace contextRef="#ctx0" brushRef="#br0" timeOffset="-1951.4003">4961 16208 2415 0,'0'0'53'0,"6"6"11"0,-6-6 3 0,12 2 1 0,6 4-55 0,2-6-13 0,1-6 0 0,9 6 0 15,3-8 20-15,5 0 0 0,4-7 1 0,9-1 0 16,-1-3-11-16,10-2-2 0,-1-3-8 0,7 0 12 31,-7 3-129-31,4 0-27 0,2-3-4 0,4 0-820 0</inkml:trace>
  <inkml:trace contextRef="#ctx0" brushRef="#br0" timeOffset="-1455.4011">7149 15412 748 0,'-3'-5'67'0,"-6"-1"-54"16,-3-2-13-16,3 1 0 0,0-1 212 0,-3 0 39 0,-3 0 8 0,0 0 1 16,3 2-158-16,-6 4-32 0,-2-1-6 0,-1 6-2 15,-3-1-31-15,-3 4-7 0,-6 2 0 0,-2 5-1 16,-4 0-15-16,-3 6-8 0,-2 2 10 0,2-3-10 16,3 9 15-16,4-3-3 0,-4 2-1 0,6 1 0 15,0-1 9-15,7 0 3 0,-1 1 0 0,6 2 0 16,6 0-23-16,6-2 0 0,3-1 0 0,6 1 8 15,6-4-8-15,6-1 0 0,6 4 0 0,6-2-8 16,3-6 8-16,5 1-10 0,4-1 10 0,6-2-10 16,2 0 10-16,1-3 0 0,0 1 0 0,-1-1 0 15,1 0 10-15,-6 0 1 0,-4 3 0 0,-2-3 0 16,-3 1 23-16,-6-1 5 0,-6 3 1 0,-4 2 0 16,1 1 11-16,-6 2 2 0,-6 3 1 0,-6 0 0 15,-6 5-5-15,-3-3-1 0,-2 3 0 0,-7 0 0 16,-3 0-19-16,-3-2-4 0,-6-3-1 0,-5 7 0 15,-4-4-24-15,-3 2 8 0,-2-5-8 0,-4 2 0 16,3-5-32-16,1-2-11 16,-4 5-2-16,1-8-1 0,2-1-177 0,0-7-35 15</inkml:trace>
  <inkml:trace contextRef="#ctx0" brushRef="#br0" timeOffset="9918.5929">13477 15536 230 0,'0'0'20'0,"3"-5"-20"16,0 2 0-16,-3 3 0 0,3-5 95 0,-3 5 14 15,0 0 3-15,3-3 1 0,-3 3-81 0,0 0-16 16,0 0-3-16,0 0-1 0,0 0-12 0,0 0-16 16,0 0 3-16,0 0 1 15,0-5-15-15,0 5-2 0,0-2-1 0,-3-4 0 0,3 6 18 0,-6-2 3 0,6 2 1 0,-3-3 0 16,0-2 27-16,3 5 5 0,-6-6 2 16,3 4 0-16,-3-1 25 0,3 0 5 0,0-2 0 0,0 0 1 15,0 2-7-15,0-2-2 0,-3 0 0 0,3-1 0 16,3-2-5-16,-3 6-2 0,0-9 0 0,0 9 0 15,-3-1-11-15,3-2-2 0,0-1-1 0,0 4 0 16,0-1-5-16,3 3-1 0,-6-3 0 0,3 1 0 16,-3-1-10-16,0 3-3 0,1-3 0 0,-1 3 0 15,3 0-8-15,-6 3 0 0,3-3 0 0,-3 3 0 16,3-3 14-16,0 2-2 0,-3 1-1 0,3 0 0 16,-3 2 1-16,0-2 0 0,0 2 0 0,0 0 0 15,0 6 9-15,0-3 3 0,0 0 0 0,4 0 0 16,-1 2 6-16,3 1 2 0,-3-1 0 0,3 4 0 0,0 1-12 15,0 1-1-15,0 0-1 0,6 0 0 0,-3 3-10 16,0-1-8-16,0-2 12 0,3 2-12 0,-3 1 0 16,0-3 0-16,3 2 0 0,0-4 0 0,0-1 12 15,-3 0-4-15,3-2 0 0,-3-1-8 0,3-2 0 0,-3 0 0 16,0-8 0-16,0 0 0 0,6 5 0 16,-6-5 0-16,0 0 0 0,5 0 0 0,1-2 10 0,0-6-10 15,0 0 8-15,0-3-8 0,3 6 19 0,0-6-2 16,0-4 0-16,0-1 0 0,0 0-17 0,3 0 0 15,-3-3 0-15,3 6 0 0,0-3 0 0,-3 3 0 16,2-3-11-16,-2 3 11 0,0 2 0 0,0-2 0 16,0 3 0-16,-3-4 0 0,3 4 0 0,-3-1 0 15,0 1 0-15,0-1 0 0,0 3 0 0,-3 0 0 0,0 0 0 16,0 0 0-16,0 3 0 0,-3 5 20 0,0 0-2 16,0 0-1-16,0 0 7 0,0 0 2 0,0 0 0 0,3 8 0 15,0 2-8-15,0 1-2 0,0 5 0 0,0 0 0 16,3 5 12-16,0 0 1 0,-4 3 1 15,4 2 0-15,0 1-10 0,0-1-3 0,0 3 0 16,0-2 0-16,3 2-17 0,0 0-9 0,0 0 1 0,0-2-627 16,0-4-125-16</inkml:trace>
  <inkml:trace contextRef="#ctx0" brushRef="#br0" timeOffset="3485.5274">14644 15351 1854 0,'8'-8'40'0,"1"0"9"0,0-2 2 0,3-1 1 0,3 1-41 0,0-4-11 0,6-2 0 0,0 3 0 15,0 0 23-15,5-3 2 0,-2 3 1 0,0-3 0 16,0-3-3-16,0 4-1 0,-4-1 0 0,1-3 0 16,0-2-22-16,0-3 0 0,0 3 0 0,-3-5 0 15,-4-1 0-15,1 1 0 0,-3-3 0 0,3-3 0 16,-6 0 0-16,0 0 0 0,0-5 0 0,-3 6 0 15,-3-4 0-15,0 3 0 0,0-2 0 0,-3 2 0 0,0-2 13 0,0-1-1 16,-6 1-1-16,3 2 0 0,0 3 3 0,-3 0 1 16,-3 0 0-16,3 5 0 0,-3 3-1 0,0 2 0 15,-3-2 0-15,0 5 0 0,-2 3 6 0,2 0 2 16,3 0 0-16,-6 2 0 0,0 1-22 0,3 2 0 16,-3 2-10-16,3 1 10 0,-3 0 0 0,0 2 0 15,4-2 0-15,-4 2 0 0,6 1 0 0,-3 2 0 16,3-3 10-16,-3 6-2 0,3-1-8 0,3-2 0 15,-3 3 0-15,3-1 0 0,0 4-10 0,0-1 10 16,3 3-12-16,0 3 12 0,-3-1 0 0,6 6 0 16,-3 3 8-16,3 2-8 0,0 3 0 0,0 2 0 15,-3 6-8-15,3 2 8 0,0 3 0 0,0 0 17 0,0 6-1 16,0 2-1-16,3 7 16 0,-3 1 3 0,0 6 1 16,0 1 0-16,3 4 3 0,-3-3 1 0,6 2 0 0,-3-2 0 15,0 0-3-15,3 0-1 0,0-3 0 0,0-2 0 16,0-3-15-16,0-1-2 0,3-4-1 0,0 2 0 15,0-2-5-15,0-3-2 0,0 5 0 0,0-5 0 16,0 0 2-16,0-5 0 0,-1-3 0 0,1 0 0 16,0-5-12-16,0-1 12 0,-6 1-12 0,3-3 12 15,-3-2-12-15,-3-1 8 0,3-2-8 0,-3-3 8 16,-3 3-8-16,0-3-11 0,0 0 3 0,-3-2 0 16,-3-6-42-1,-3 0-8-15,1 1-2 0,-1-1 0 0,-3 0-133 0,0-5-27 0,-6-3-6 16</inkml:trace>
  <inkml:trace contextRef="#ctx0" brushRef="#br0" timeOffset="3732.0716">14462 15460 2592 0,'12'-8'230'0,"3"2"-184"0,3 1-37 0,2 2-9 15,4-2 12-15,3 5 0 0,6 0 0 0,3 0 0 16,2 5-4-16,7-5 0 0,5 3 0 0,4-3 0 16,0 3-8-16,2-1 0 0,1-2-10 0,-4 0-778 15,4 6-155-15</inkml:trace>
  <inkml:trace contextRef="#ctx0" brushRef="#br0" timeOffset="4166.1886">15995 15256 2282 0,'-3'-8'50'0,"0"-3"10"0,-3 3 3 0,0-2 1 0,3 2-51 0,0 0-13 16,0 0 0-16,0 3 0 0,0-1 23 0,3 6 1 16,-6-2 1-16,0-1 0 0,3 3-14 0,-3 5-3 15,-3 1-8-15,3 2 12 0,-5 8-12 0,2 2-16 16,-3 1 3-16,0 4 1 0,0 4 3 0,0 2 1 16,0 0 0-16,3 0 0 0,0 3 8 0,3-6-8 15,3 3 8-15,0-5-8 0,6 0-13 0,0-3-3 16,0 0 0-16,3-2 0 15,3-3-5-15,3-3-2 0,0-2 0 0,6-6 0 16,-3 3 31-16,3-5-9 0,2-6 9 0,1 0 0 0,-3-2 0 0,3-3 8 16,0 0 0-16,0 0 0 0,-4-5 20 0,1 2 5 15,0-2 1-15,-3-3 0 0,3 0-2 0,-6 0-1 0,0-2 0 16,0-1 0-16,0-2 6 0,-4 0 2 0,1 0 0 16,-3-3 0-16,0 3-22 0,-3 2-4 0,-3-2-1 15,-3 5 0-15,-3 1-1 0,0-1-1 0,-3 0 0 0,-2 0 0 16,-4 3-10-16,0 2 0 0,-3 3 0 0,-3 0-11 15,0 3-11-15,-6 0-2 0,4 5-1 0,-1 0 0 32,0 2-104-32,3 1-21 0,-6 5-4 0,4-3-1 0</inkml:trace>
  <inkml:trace contextRef="#ctx0" brushRef="#br0" timeOffset="4581.7611">16691 15118 2365 0,'-3'-16'104'0,"6"14"23"0,6-4-102 0,-3 4-25 15,-6 2 0-15,0 0 0 0,6 0 28 0,6 2 1 16,0 6 0-16,-6 3 0 0,-6 2-29 0,6 6 0 15,6 2 0-15,-3 5 0 0,-9 1 0 0,3 2 0 16,3 0 0-16,-3 3 0 0,-3 0 0 0,-3-1 0 16,-3-2-8-16,6-2 8 0,0-3-9 0,0-3 9 15,-6 0 0-15,3-5-9 0,3-3 9 0,-3 0 0 16,-3-5 0-16,0 0 0 0,0-2 20 0,6-6 0 0,0 0 0 0,0 0 0 16,-6 0 16-16,6 0 4 0,3-8 0 0,0 2 0 15,-6-2 2-15,0-2 1 0,6-1 0 0,3-2 0 16,3-3-7-16,-3-2-2 0,0-4 0 0,6 7 0 15,3-7-25-15,0 4-9 0,-4-3 0 16,4-1 9-16,3 4-9 0,0 2 0 0,-3-2 0 0,0 2 0 31,0-3-24-31,3 1-6 0,2-1-2 0,-2 3 0 16,0 0 0-16,3 3 0 0,3-3 0 0,0 3 0 0,-1 0-100 16,1 0-20-16,0-1-4 0,6 1-895 0</inkml:trace>
  <inkml:trace contextRef="#ctx0" brushRef="#br0" timeOffset="5038.9669">17498 15311 1958 0,'0'0'174'0,"0"0"-139"16,0 0-35-16,0 0 0 0,0 0 43 0,0 0 1 16,9 3 1-16,-9-3 0 0,0 0-25 0,9 3-4 0,6-1-2 15,3 1 0-15,-6-3-14 0,5 3 0 16,1-6 0-16,6 3 0 0,3-3-23 0,-3 1-1 16,-3-4 0-16,-1 4 0 0,10-6 7 0,-6-3 1 0,-6 1 0 15,3-4 0-15,-3 1 16 0,2 0 12 0,-5-3-1 0,0 0-1 16,0 0 35-16,-3-2 7 0,3-1 2 0,-3 1 0 15,0 2-13-15,-3-3-2 0,-1 4-1 0,1 1 0 16,-6 1 0-16,3 3 0 0,-3 2 0 16,-3-3 0-16,0 0-10 0,0 3-1 0,-3 3-1 0,-3 0 0 15,3 2-26-15,-6 1 0 0,4 4 0 0,-7 1 0 16,0 2 0-16,0 3 0 0,-3 5 0 0,-3 1 0 16,-3-1-11-16,3 5 11 0,1-2-8 0,2 5 8 15,-6 1 0-15,3-1 0 0,3 0 0 0,3 0 0 16,0 0 0-16,3-2 8 0,-6-1 0 0,9 1 0 15,3-1-16-15,1 1-4 0,-4-3 0 0,0 0 0 16,9-1-32-16,0 1-8 16,0-2 0-16,2-1-679 0,4 0-135 0</inkml:trace>
  <inkml:trace contextRef="#ctx0" brushRef="#br0" timeOffset="5436.4196">18602 14859 2307 0,'-6'-19'102'0,"3"12"22"0,0 1-100 0,1-2-24 0,-4 3 0 0,3 0 0 15,-3 2 41-15,0 0 3 0,0 3 1 0,0 0 0 16,-3 3-34-16,-3 2-11 0,0 3 0 0,0 3 0 15,-3-1 0-15,3 9 0 0,-3 0 0 0,1 2-12 16,2 5 3-16,3 1 1 0,0-1 0 0,0 1 0 16,6-4 19-16,0 4 4 0,3-3 1 0,0-1 0 15,3 1-16-15,0 0 0 0,3-5 0 0,-3 2 0 16,3-3 0-16,0-2 0 0,3 3 0 0,-3-6 0 16,3 3 40-16,-1-6 1 0,1 4 1 0,0-4 0 15,0 1 2-15,3-1 0 0,-3 4 0 0,0-4 0 16,0 1-20-16,0 2-4 0,-9-5-1 0,3 2 0 15,-3 4 3-15,-3-1 1 0,-3-2 0 0,-6 2 0 16,-3 0-37-16,-3 0-7 0,-3 0-2 0,-5 1 0 16,-4-1-14-16,-3 0-3 15,-3-5-1-15,-2 3 0 0,-1-3-183 0,0-3-36 16</inkml:trace>
  <inkml:trace contextRef="#ctx0" brushRef="#br0" timeOffset="5778.4465">19004 14843 2718 0,'0'0'60'0,"6"-5"12"0,0 0 2 0,3 2 2 0,3 0-60 0,3 3-16 0,6 0 0 0,3 0 0 16,2 0 0-16,1 0 0 0,3 0 0 0,3 3 0 15,2 0 0-15,4-3 0 0,3 0-9 0,5-3 9 16,4 0-12-16,0 1 12 0,-1-1-13 0,4 0 5 31,-7-2-16-31,4-3-4 0,0 3 0 0,-4-3 0 0,-5 3 4 0,-1-3 0 0,-2 2 0 0,-6 1 0 31,-3 0-26-31,-7-3-5 0,-5 3-1 0,0-3 0 16,-3 2-150-16,-6-2-30 0</inkml:trace>
  <inkml:trace contextRef="#ctx0" brushRef="#br0" timeOffset="6105.6491">19802 14078 1209 0,'0'0'108'0,"0"0"-87"16,0 0-21-16,0 8 0 0,0 3 138 0,3 5 23 0,-3 2 5 0,0 6 1 15,0 5-62-15,-3 6-12 0,3 4-2 0,-3 9-1 16,0 5-16-16,0 3-3 0,0 2-1 0,0 3 0 15,-3-1-16-15,3 4-3 0,-3-1-1 0,0 4 0 16,0-4-6-16,3-5-2 0,-6-5 0 0,3 3 0 16,0-6-24-16,1-2-5 0,-4-1-1 0,3-2 0 15,0-2-12-15,-3-1 9 0,0-2-9 0,3-6 8 16,-6 0-8-16,0-2 0 0,0-5 0 0,-3-1-11 31,-3 1-145-31,1-4-28 0,-28 9-7 0,3-16-1 0</inkml:trace>
  <inkml:trace contextRef="#ctx0" brushRef="#br0" timeOffset="12660.5525">22079 15018 864 0,'9'-13'38'15,"-6"7"8"-15,3-2-37 0,0 3-9 0,0-3 0 0,-3 0 0 0,3 3 117 0,-3 0 22 16,0-1 4-16,-3 6 1 0,0 0-84 0,0 0-17 16,0 0-3-16,0 0-1 0,0 0-25 0,0 0-5 15,0 0-1-15,0 0 0 0,0 0-8 0,-6 3 0 16,0-3 0-16,-3 5 0 0,0-2 0 0,-3 2 0 15,3 3 0-15,-3 0 0 0,0 3 12 0,-3 2 6 16,0 0 2-16,-2 6 0 0,-1-4 20 0,-3 4 4 16,-3 2 0-16,0 3 1 0,0 0-14 0,1 0-3 15,-1-1-1-15,0 1 0 0,0-3-15 0,6 6-4 16,4-6 0-16,-1 3 0 0,0-3-8 0,6 0 10 16,6-2-10-16,-3-1 10 0,6 1-10 0,0-6 0 15,3 0 0-15,3 0 0 0,0-2 0 0,6 0 0 16,-3-4 0-16,5 1 0 0,4-5 0 0,0 2 8 15,3-5-8-15,0 0 8 0,3-2-8 0,-3-1 8 0,5-5-8 16,-2 3 8-16,0-3 11 0,0-3 1 0,0-2 1 16,2-3 0-16,1-2-2 0,0-1-1 0,3-2 0 0,-1-3 0 15,4 3 3-15,-3-5 1 0,3 2 0 0,-7 0 0 16,4-3-11-16,-3 4-3 0,-3 2 0 0,-3-1 0 16,-3 6 16-16,-4 1 2 0,-5 1 1 0,0 4 0 15,-9-1 2-15,9 3 1 0,-9 0 0 0,0 3 0 16,-3 0-18-16,-3-1-3 0,-3 4-1 0,-3-1 0 15,-2 1-24-15,-7 2-4 0,-3 2-2 0,-3 1 0 16,-6 2-98 0,1 0-19-16,-7 1-4 0,3 2-759 0</inkml:trace>
  <inkml:trace contextRef="#ctx0" brushRef="#br0" timeOffset="13198.872">22918 15139 2120 0,'0'0'47'0,"6"-5"9"0,0 3 3 0,3-4 0 0,0 1-47 0,3-3-12 0,3 3 0 0,0-3 0 16,-3-3 10-16,6 3 0 0,-6 0 0 0,8-2 0 16,-8 2-10-16,0-3 0 0,0 1 0 0,-3-1 0 15,-3-2-9-15,3 0 9 0,-3-6-12 0,0 3 12 16,-3-2-15-16,3-1 4 0,-6-5 1 0,0 1 0 16,0 1 1-16,-3-1 0 0,0-7 0 0,3 4 0 15,-3-3 9-15,0 2-8 0,-3 1 8 16,3-3-8-16,0 5 8 0,-3 3-10 0,3 2 10 0,0 1-10 15,0 5 10-15,0 2 0 0,-6 3 0 0,9 0 0 16,0 3 0-16,-3 2 16 0,3 3-4 0,0 0-1 16,0 0-11-16,-6 3 0 0,3 5 0 0,0 2-11 15,-3 1 11-15,3 2 0 0,-3 3 0 0,3 3 0 16,-3 2 11-16,0 3 1 0,1 2 0 0,-1 3 0 16,0 3 12-16,0 5 2 0,-6 3 1 0,3 2 0 15,-3 3 4-15,0 5 1 0,-6-2 0 0,6 7 0 16,0 4-12-16,-3 1-3 0,4-1 0 0,-4 2 0 0,3-3 9 0,0 0 2 15,0 0 0-15,9-5 0 0,-6 5-28 0,0-5 0 16,0 3 0-16,3-6 0 0,0-5-10 0,-3-3-1 16,6-7 0-16,-3-1 0 15,3-2-34-15,-5-8-7 16,2-3-2-16,0-3-633 0,-6-10-126 0</inkml:trace>
  <inkml:trace contextRef="#ctx0" brushRef="#br0" timeOffset="13391.5336">22403 15446 2386 0,'3'-15'52'0,"3"7"12"0,-3 0 1 0,3-3 3 0,-3 3-55 0,9 0-13 0,-3 0 0 0,3 3 0 15,6 0 18-15,3 2 1 0,9 0 0 0,2 6 0 16,7 0-19-16,3 2 0 0,8 3-8 0,1 0 8 31,2 2-88-31,4 4-11 0,8-1-2 0,1 0-880 0</inkml:trace>
  <inkml:trace contextRef="#ctx0" brushRef="#br0" timeOffset="14518.9485">4232 17867 1216 0,'-6'-13'54'0,"3"8"11"0,-3 2-52 0,3-7-13 16,-3 2 0-16,3 2 0 0,3-2 50 0,-6 0 7 15,6-2 2-15,0 5 0 0,0-3-3 0,6 0 0 16,-3-3 0-16,3 8 0 0,-3-7-26 0,6 2-6 16,0 3 0-16,-1-3-1 0,7 2-5 0,3 4-1 0,0-3 0 15,6 5 0-15,3-6 8 0,2 6 2 0,4 0 0 16,6-2 0-16,-3 4 3 0,5-2 1 0,1-2 0 16,-3-1 0-16,8 0-15 0,-5 3-4 0,3-5 0 0,-1 5 0 15,4-5-12-15,-4-3 9 0,-2 5-9 16,-3-2 8-16,-3 0-26 0,-4-1-6 0,1-2 0 0,-3 3-1 31,-6 2-170-31,-4-2-33 0</inkml:trace>
  <inkml:trace contextRef="#ctx0" brushRef="#br0" timeOffset="14760.52">4812 17227 1094 0,'-12'-5'48'0,"9"5"11"0,-3-6-47 0,0 6-12 16,0 0 0-16,0 6 0 0,0-1 193 0,0 8 37 15,0 0 7-15,3 9 2 0,3 1-179 0,0 7-35 16,3 1-7-16,0 6-2 0,0-2 12 0,0 10 1 16,0 0 1-16,0 0 0 0,3 0-13 0,-3-3-2 15,0 3-1-15,0-5 0 0,0 5-14 0,0-6 0 16,0 6 0-16,-3-5 0 15,0 5-73-15</inkml:trace>
  <inkml:trace contextRef="#ctx0" brushRef="#br0" timeOffset="15095.7866">5127 17814 1670 0,'0'0'74'0,"0"0"15"0,0 8-71 0,0 3-18 0,3-3 0 0,0 5 0 15,3 8 40-15,0 3 5 0,0 3 1 0,3-1 0 16,-3 6-11-16,0-1-3 16,3-1 0-16,-3-4 0 0,0 1-12 0,-3-9-4 0,0 6 0 0,0-8 0 15,0-3-8-15,0 0-8 0,-3-2 9 0,0-3-9 16,0 2 13-16,-3-7-3 0,3-3-1 0,0 0 0 15,-6 5 28-15,3-5 6 0,-6-5 1 0,3-3 0 0,0 3 9 16,0-3 3-16,-3-5 0 0,6-6 0 0,-3 0-27 0,3-2-5 16,0-2 0-16,6-4-1 0,0-2-12 0,6-3-3 15,3 0 0-15,3 1 0 0,6 2-8 0,0-1 0 16,5 4 0-16,1 0 0 16,3 4-107-16,0 4-23 15,6-3-5-15,-4 2-533 0,1 6-106 0</inkml:trace>
  <inkml:trace contextRef="#ctx0" brushRef="#br0" timeOffset="15463.4749">5756 18042 1209 0,'0'0'53'0,"0"0"12"0,0 0-52 0,0 0-13 0,0 0 0 0,3-5 0 15,2-3 131-15,1-3 23 0,3-2 5 0,6 0 1 16,0-6-127-16,3 6-25 0,0-8-8 0,-3 2 0 31,3 3-39-31,-1-2-13 0,-5-6-2 0,0 8-1 0,-3-2-14 16,0-1-3-16,-3 3-1 0,-6 0 0 0,0 0 53 0,-3 3 12 0,3 0 8 0,-6 0-12 16,0 2 54-16,-3 3 10 0,0 3 3 0,0 0 0 15,-3 5 21-15,-2 5 5 0,-4 0 1 0,-3 3 0 16,0 3-17-16,0 2-3 0,-3 3-1 0,1 8 0 15,2-3-33-15,-3-3-8 0,3 4 0 0,3 1-1 16,3-1 2-16,3 1 1 0,1-7 0 0,5 3 0 16,3-6-6-16,0 6 0 0,6-6-1 0,0 3 0 15,3-1-7-15,3-1-8 0,-1-1 11 0,4-5-11 16,3 5-67 0,3-8-20-16,3 3-4 0</inkml:trace>
  <inkml:trace contextRef="#ctx0" brushRef="#br0" timeOffset="15813.1718">6068 18018 2044 0,'-3'0'45'0,"3"0"10"0,0 0 1 0,0 0 1 0,0 0-45 15,0 0-12-15,0 0 0 0,0 0 0 0,12-3 9 0,0-2 0 0,0-3 0 0,6-2 0 16,0-4-9-16,2 1 10 0,1 0-10 0,-3-6 10 15,3 4-10-15,0-1 0 0,0 0-10 0,-4-3 10 16,-2 6-11-16,-3 0 11 0,0-6-12 0,-3 6 12 16,-3 0 0-16,-3 0-8 0,3-1 8 0,-3 1 0 15,-3 0 13-15,-3 5 7 0,0-5 0 0,3 2 1 16,-6 3 11-16,3 0 3 0,-6 3 0 0,0 0 0 16,0-1-3-16,-3 4-1 0,0 2 0 0,1 2 0 15,-4 4-18-15,-3-1-3 0,0 3-1 0,3 0 0 16,-3 3-9-16,0-4 10 0,3 4-10 0,1 2 10 15,2 0-2-15,3 1 0 0,0 2 0 0,3 2 0 16,3 1-8-16,0 2 0 0,3-3 0 0,3 9 0 0,3-3 12 16,3-3-4-16,0 5 0 0,0-2 0 15,3-3-48-15,2 0-9 0,4-2-3 16</inkml:trace>
  <inkml:trace contextRef="#ctx0" brushRef="#br0" timeOffset="16140.5585">6970 17568 1900 0,'0'-16'84'0,"0"11"18"15,-6-3-82-15,3-2-20 0,-3 4 0 0,3-2 0 0,-3 3 80 0,3-3 12 0,-6 6 3 0,6-1 0 16,-3 0-61-16,0-2-12 0,0 5-2 0,-2 0-1 15,-1 5-19-15,-3 3-9 0,-6 0 1 0,0 3 0 16,0 2 0-16,-3 8 0 0,0-2 0 0,4 2 0 16,2 3 8-16,0-3 14 0,3-3-3 0,3 6-1 15,0-3 16-15,6-2 3 0,-3 2 1 0,3-3 0 16,3-2 4-16,3 8 1 0,0-5 0 0,0 2 0 16,-3 0 5-16,3-2 2 0,-3 4 0 0,3-1 0 15,-3-4-3-15,0-2-1 0,-3 8 0 0,3-6 0 16,0-5-21-16,0 3-4 0,-3-2-1 0,0 4 0 15,-6-5-55 1,-3 1-11-16,-3-1-2 0</inkml:trace>
  <inkml:trace contextRef="#ctx0" brushRef="#br0" timeOffset="16667.9555">7830 17841 2862 0,'-6'-19'127'0,"3"17"25"0,-3-4-121 15,0-2-31-15,-6 3 0 0,7 0 0 0,5 5 25 0,0 0-1 16,-3-3 0-16,3 3 0 16,11-2-99-16,4 2-20 0,0-3-4 0,3 3-714 15,3 0-143-15</inkml:trace>
  <inkml:trace contextRef="#ctx0" brushRef="#br0" timeOffset="22933.4811">10217 17455 874 0,'0'0'39'0,"0"0"8"0,-3-6-38 0,3 6-9 16,-6 0 0-16,6 0 0 0,0 0 68 0,0 0 11 15,0 0 2-15,0 0 1 0,0 0-24 0,0 0-5 16,-2-5-1-16,2 5 0 0,0 0-16 0,0 0-3 16,2-3-1-16,1-2 0 0,3 5 5 0,3-5 1 15,0 2 0-15,3 0 0 0,3 1 13 0,0-3 2 16,6 2 1-16,6-2 0 0,2-1 6 0,7-2 2 16,0 3 0-16,2 0 0 0,-2-3-35 0,0 3-7 15,0-3-2-15,-1 2 0 0,1 4-10 0,0-4-8 16,-6 1 12-16,2 2-12 0,-2-2 10 0,0 0-10 15,-3 2 8-15,-4-2-8 0,-2 0 0 0,-3 5 0 0,0 0 0 0,0 0 0 16,-3 0 0-16,-3 0-20 0,-3 0 3 16,-1 0 1-1,-2 0-150-15,-6 0-30 0,0 0-5 0,0 8-2 0</inkml:trace>
  <inkml:trace contextRef="#ctx0" brushRef="#br0" timeOffset="23198.0179">10601 17386 1267 0,'0'0'112'0,"0"0"-89"0,0 0-23 0,0 0 0 0,0 0 63 0,0 0 8 16,0 0 1-16,0 0 1 0,0 0-5 0,-3 5 0 16,-3 6-1-16,1 2 0 0,-1 3-17 0,-6 8-3 15,-3 7-1-15,-3 4 0 0,0 4 2 0,-3 1 1 16,-6 5 0-16,1 0 0 0,-1 0-8 15,0-3-1-15,3 1-1 0,-3-1 0 16,7 3-26-16,-4 0-5 0,3-5 0 0,0-1-8 0,3-7 9 0,-3 3-9 16,1-6 0-16,2 0 9 0,-3-3-21 0,0-2-5 15,0-3-1-15,3-2 0 16,3-1-63-16,-2-2-13 0,2-5-2 0</inkml:trace>
  <inkml:trace contextRef="#ctx0" brushRef="#br0" timeOffset="34669.4269">11280 17240 403 0,'-9'-8'36'0,"9"3"-36"0,3-3 0 0,0-2 0 0,0 4 152 0,3-2 23 16,-3-5 5-16,0 8 0 0,-3-3-84 0,6 0-16 15,-3 3-4-15,-3-3-1 0,3-3-42 0,-3 6-8 16,0-3-1-16,0 3-1 0,0-3-23 0,3 5 0 16,-3 3 0-16,0-5 0 0,0-3 11 0,0 2-3 15,0 6 0-15,0-5 0 0,0 0 8 0,0 5 2 16,0-8 0-16,0 8 0 0,0 0 22 0,0 0 5 16,0 0 1-16,0 0 0 0,0 0-17 0,0 0-3 0,0 0-1 15,0 0 0-15,0 0-9 0,0 0-3 0,0 0 0 16,0 0 0-16,-6 11 2 0,0-4 0 0,0 1 0 0,0 11 0 15,-3-1 2-15,0 4 1 0,0 4 0 0,0 1 0 16,0 4 9-16,-3 1 1 0,1 2 1 16,-1 3 0-16,-3 3-2 0,0 5-1 0,-3 3 0 0,0 5 0 15,0-8 5-15,0 2 1 0,-2-2 0 0,-1 0 0 16,0-5-8-16,-3 0 0 0,3-3-1 0,0 2 0 16,4-2-3-16,-4-2-1 0,3-1 0 15,-3-2 0-15,3 5 5 0,0-8 0 0,0 0 1 0,1-2 0 16,2-1-25-16,-3-5 0 0,6 6 0 0,-3-3 0 15,0-9 0-15,6 4 0 0,-3-1 8 0,6-4-8 16,-2-1 0-16,2 0-12 0,0 0 2 0,-3 6 1 16,3-6 9-16,0 0 0 0,3-5 0 0,-6 11 0 15,6-11 0-15,-3 2 0 0,6-2 0 0,-3-2 0 16,3-4 0-16,-3-2 0 0,3 5 0 0,0-5 8 16,3-5 0-16,-3 5 0 0,0 0 0 0,0 0 0 0,3-13-8 15,3 0-8-15,-3-3 8 0,3-3-12 0,0 1 12 0,0-1 0 16,3-2 0-16,0-5 0 0,0 2 0 0,5-11 0 15,4-4 8-15,3 7-8 0,0 0-10 0,0 3-6 16,0-3-2-16,2 6 0 0,1-6 10 0,0 14 8 16,-3-3-12-16,0 2 12 0,0 0-9 0,-1 4 9 15,-5 4 0-15,0 3-9 0,0 3 9 0,-3 5 0 16,0-3 0-16,-3 6-8 0,0 7 8 0,3 4-10 16,-6-6 10-16,2 5-10 15,1 0 10-15,-3 6 0 0,0 2 0 0,0-3 0 0,3 3 0 16,-3-2 0-16,0-6 0 0,-3 6 0 0,6-6 0 0,-3-5 0 0,0 5 0 15,0-2 0-15,3-3 0 0,0-3 0 0,3 3 0 16,-3-8 0-16,2 5 0 0,4-5-10 0,0 0 10 0,0-5-10 16,3 5-6-16,0 0 0 0,0-8-1 0,-3 3 0 15,2-1-1-15,-2 4 0 0,0-4 0 0,-3-2 0 16,3-2 18-16,0 5-10 0,-3-3 10 0,3-6-8 16,0 6 8-16,-1-5 0 0,1 0 0 0,-3-6 0 15,6 6 0-15,-6 0 0 0,0-6 0 0,0 1 0 16,-3 5 0-16,0-3 0 0,0-3 8 0,-3 1-8 15,-3 5 0-15,-1-6 0 0,1 3 0 0,-3-2 0 16,0 4 8-16,-3 1 3 0,3-5 1 0,-2 4 0 16,-1 6-21-16,0-2-4 0,0 2-1 0,-3 3 0 15,0 5 23-15,0-3 5 0,0 3 1 0,0 3 0 16,-3 2-28-16,0 0-6 0,0 3-1 0,0 0 0 0,0 5 20 16,0 3 0-16,3-5-8 0,-3-1 8 0,3 4 0 0,-3 7 0 15,4-3 0-15,-1 3 0 0,3-2 0 16,0 0 0-16,0 2 0 15,-3 3 0-15,6-3 0 0,-3 5 0 0,0-2 11 0,3-3-11 0,0 0 18 0,3-2-3 16,-3-1-1-16,0-4 0 0,3 4-4 0,0-5-1 16,0-5 0-16,3 5 0 0,0-7-9 0,2 2 0 15,4-3 9-15,-3 0-9 0,3-2 9 0,3-6-9 16,0-2 12-16,3 0-12 0,0-3 11 0,3-3-11 16,-1-2 10-16,4 0-10 0,0-3 8 0,3-3-8 15,0-2 0-15,-4 3 9 0,1-1-9 0,0 6 0 16,-3-6 0-16,0 11 0 0,-6 0 0 0,2 3 0 15,-5 0 0-15,0 5 0 0,-3 5 0 0,-3 0 0 0,0 3-8 16,-3 6 8-16,0-1 0 0,-3 0 0 0,0 6 0 0,0-1 0 16,0-2 0-16,0 3 0 0,0-1 0 15,0-2 0-15,3 2 0 0,0-4 0 0,3-1 0 0,0 0 0 16,3 0 0-16,3-2 0 0,0-8 0 0,5 2 0 16,1 0 0-16,0-5-11 0,6-5 11 0,0 0-12 15,0-3 12-15,2 2-8 0,-5-2 8 0,6-5-8 16,-6 0 8-16,0-6 0 0,0 1 0 0,-4 2-8 15,1-8 8-15,-3 3 0 0,0-3 0 0,0-2 0 16,-6-1 0-16,0 1 16 0,-3-1-3 0,0 1 0 16,0 7 0-16,-6-2 0 0,0 3 0 0,0 5 0 15,0-1-1-15,-3 1 0 0,-3 8 0 0,0-3 0 16,-3 8 6-16,0-5 1 0,-3 10 0 0,-3 0 0 16,3 3-19-16,-3 5 0 0,3 1 0 0,-2 4 0 15,2 3 0-15,0 6 0 0,0-1 0 0,3 6 0 0,-6 0 0 0,6 2 13 16,3-5-4-16,0 0-1 0,0 3-8 0,3-6 0 15,3 1 0-15,3-3 8 0,3-3-8 0,3 0 0 16,0-2 9-16,3-1-9 0,6 1 0 0,3-3 0 16,-1-3-12-16</inkml:trace>
  <inkml:trace contextRef="#ctx0" brushRef="#br0" timeOffset="35793.1591">13447 17960 1645 0,'0'-27'72'0,"3"20"16"0,0-7-70 0,3 1-18 0,3-5 0 0,3 4 0 15,3-4 35-15,-1 5 3 0,4-3 1 0,6 2 0 16,0 4-23-16,0-3-4 0,-3-1 0 0,-1 9-1 16,1-3-11-16,0 3 8 0,-3 2-8 0,-3 3 8 15,0 0-8-15,0 8 10 0,0 0-10 0,-7 5 10 16,1 3-10-16,-3 5 8 0,-3 6-8 0,0 5 8 15,-6 2 24-15,0 3 5 0,-6 3 1 0,3-6 0 0,-2 3 12 16,-4-8 2-16,3 3 1 0,0-6 0 0,0 1-14 0,0-3-3 16,3 2-1-16,-3-7 0 0,0-3-15 0,3-3-4 15,-3-3 0-15,3-2 0 0,0 3-16 0,0-3 0 16,3-8 0-16,-3 0 0 0,0 0 24 0,3 0 10 16,-2-8 2-16,2-3 1 0,0 3-17 0,3-5-4 15,-3 0-1-15,3-6 0 0,3 1-15 16,-3-9 11-16,3 6-11 0,3-10 10 0,2-1-10 0,4 0 0 15,3 3 0-15,3-8 0 0,-3 5 0 0,6 6 0 16,0-3 0-16,-1 5 0 0,4 5 0 0,-3 6 0 16,0 0-8-16,3 5 8 0,-3 3-8 0,-1 5 8 0,-2 5-10 15,3 0 10-15,-3 3 0 0,0 5 0 0,0 6-8 0,-3-1 8 16,-3 4 0-16,-1 4 0 0,-2 0 9 16,0 1-9-16,-3-1 0 0,0-2 0 0,-3-3 0 0,0 3 0 15,-3-3 0-15,-3-2 0 0,0-6 0 0,0 0 0 16,-3 1 0-16,0-7 0 0,0 4 0 0,3-8 0 15,-3 2 0-15,0-5 0 0,-2 5 0 0,2-5 0 16,0-5 0-16,6 5 11 0,-3-13-11 0,0 0 10 16,0-6-10-16,3 0 8 0,0-2-8 0,3-10 8 15,0 4-8-15,3-5 0 0,3 3 9 0,-1 0-9 16,7 3 0-16,0 5 0 0,0-1 0 0,0 4 0 16,0-1 0-16,3 11 0 0,-3-2 0 0,0 2 8 15,-4 3 0-15,4 5 1 0,-3 0 0 0,0 5 0 16,0 0-9-16,0 3 0 0,0 0 0 0,-3 5 0 0,0 6 0 15,0-1 0 1,0 3 0-16,-1 3 0 0,-2-3 0 0,0 1-9 0,0 1 9 0,0-1-13 16,0 1-108-16,-3-1-22 0,0 1-4 15</inkml:trace>
  <inkml:trace contextRef="#ctx0" brushRef="#br0" timeOffset="36193.6663">14876 17875 2098 0,'0'0'46'0,"-3"-2"10"0,0-4 1 0,0 1 3 0,0-3-48 16,-3 3-12-16,3 2 0 0,0-2 0 0,-3 5 13 0,3-5 1 0,-3 5 0 0,-3 5 0 15,0-5-14-15,-3 8 0 0,-3 5-12 0,1 0 12 16,-7 6-10-16,0-1 10 0,-3 3-8 0,-3 6 8 15,0-1 0-15,-2 3 0 0,-1-7 12 0,3 4-4 16,0-5 18-16,4 3 4 0,-1-5 1 0,6-4 0 16,0-1-22-16,6-1-9 0,0-2 8 0,6-4-8 15,0-7 11-15,6 6-3 0,-3-1-8 0,6-5 12 16,3 0-12-16,6-5 11 0,3-6-11 0,3 3 10 16,3-5-10-16,3 0 10 0,-1 0-10 0,4-6 10 15,-3 3-10-15,0 0 0 0,0-5 0 0,-4 8 0 16,-2 0 12-16,0-1 0 0,-6 1 0 0,0 5 0 15,-3-2 15-15,0 10 3 0,0-3 1 0,-3 3 0 0,0 3-20 16,0 2-11-16,0 3 12 0,-3 2-12 0,-1-2 0 16,1 6 0-16,0 4 0 0,-3-2 0 15,0 3-41-15,0-1-6 16,6-5-1-16</inkml:trace>
  <inkml:trace contextRef="#ctx0" brushRef="#br0" timeOffset="36636.6049">15164 17775 2286 0,'0'0'50'0,"0"0"10"0,0 0 3 0,0 0 1 0,-3 8-51 16,1 5-13-16,-4 0 0 0,3 0 0 0,0 6 0 0,-3 2 9 15,0-2-9-15,0 4 8 0,0-1-8 0,0-1 12 0,0-3-12 0,3 1 12 16,3-6-12-16,-3 0-11 0,3-5 3 0,3-3 0 15,-3-5 8-15,12 6 0 0,-3-6 0 0,6-6 0 16,0-2 0-16,2-2 0 0,1-3 0 0,6-6 0 16,-3 3 0-16,6-2 0 0,-4-3 0 0,7 2 0 15,0 1 22-15,0-1 0 0,3 6 0 0,-1-3 0 16,-5 5-7-16,-3 3-2 0,3 3 0 0,-7 2 0 16,1 3 3-16,-6 3 1 0,0 8 0 0,0 2 0 15,-3 0-17-15,-3 8-16 16,-3 6 4-16,-3 5 0 0,-6 2 12 0,0 6 0 0,-3-3 0 0,-3 2 0 0,-3 6 0 15,0-10 0-15,-3 2 0 0,3-5 10 0,-3-3 3 16,-2 2 1-16,-1 1 0 0,0-5 0 0,0-1 1 16,-6 0 0-16,3 1 0 0,-5-1 0 0,2-7-2 0,0-1 0 15,6-4 0-15,0-1 0 0,3-8 11 0,3-2 1 16,3-6 1-16,1-2 0 0,2 0 7 0,3-3 2 16,0-6 0-16,6-4 0 0,3-3-14 0,0 2-2 15,2 1-1-15,7-3 0 0,3-3-5 0,3 3-1 16,6-6 0-16,3 6 0 15,-1-3-104-15,19-8-20 0,-6 6-5 0</inkml:trace>
  <inkml:trace contextRef="#ctx0" brushRef="#br0" timeOffset="37327.655">16936 17436 1785 0,'-6'-32'79'0,"6"19"17"16,0 0-77-16,3 0-19 0,0 5 0 0,-1-3 0 0,4 3 46 0,0 3 6 15,-6 5 0-15,0 0 1 0,3 10-10 0,3-2-3 16,0 11 0-16,-3 2 0 0,-3 11-24 0,0 2-4 16,3 11-2-16,-6 0 0 0,-3 0 15 0,3 0 3 0,-3 0 1 0,3 3 0 15,-6-1 2-15,-2-2 0 16,2 6 0-16,0-6 0 0,0-3 0 0,0-5 0 0,-6-3 0 0,6-2 0 16,0-5-8-16,0-4-2 0,-3-7 0 0,3 3 0 15,-3-11-7-15,4 5-2 0,2-8 0 0,-3 1 0 16,-3-4 16-16,6-4 4 0,6 2 0 0,0 0 0 15,-9-11-12-15,3-2-3 0,3-1 0 0,6-1 0 16,0-9-17-16,3 3 0 0,-6-6 8 0,9 1-8 16,6 2 0-16,0-3 0 0,-4 1 0 0,7 0 0 15,6 4 0-15,0-1-9 0,0 1 9 0,0-1-12 32,2 7-12-32,1 2-4 0,6 4 0 0,-6 2 0 0,-4-3 9 0,1 9 2 0,3 2 0 15,-3 0 0-15,-9 2 9 0,0 4 8 0,2-1-12 0,-2 3 12 16,3 5 0-16,-9 0 0 0,-6-2 0 0,-3 2 0 15,0 3 0-15,0-3 0 16,-6 0 0-16,-9 3 0 0,-3-2 0 0,1 1 19 0,-7-1-3 0,0 4 0 0,-6-5 6 16,-3 1 1-16,4-1 0 0,-4-3 0 15,-3-2-63-15,-2 6-13 16,-4-9-3-16,6 3 0 0,6-3-44 0,-2 3-10 0,2-8-2 0</inkml:trace>
  <inkml:trace contextRef="#ctx0" brushRef="#br0" timeOffset="37760.5524">17385 17992 2142 0,'9'0'47'0,"-3"-3"9"0,-6-2 3 0,9-1 1 0,3 6-48 16,0-5-12-16,0 5 0 0,2-8 0 0,4 3 12 0,3 2-1 0,0-7 0 0,-3 2 0 16,3-5-11-16,-1 5 0 0,7-3 0 0,0-2 0 15,0 5 0-15,-3-5 0 0,2-1 0 0,-2 1 8 16,3 3 8-16,-3-4 2 0,-6 1 0 0,0 0 0 16,-4 0-4-16,1 5-1 0,-3-6 0 0,-3 4 0 15,-3 2 15-15,0 0 4 0,-3 3 0 0,-3-3 0 16,0 3-4-16,-3-1-1 0,0 1 0 0,-3-3 0 15,0 8-15-15,-3-3-2 0,0 3-1 0,-3 0 0 16,1 3-9-16,-7-3 0 0,-3 8 0 0,-3-3 0 16,3 6 0-16,-6 2 0 0,-5-5 0 0,2 5 8 0,6 6 5 15,-3-1 1-15,-2-2 0 0,2 3 0 0,0 2-14 16,6 3 0-16,3-3 0 0,3-3 0 0,0 3 28 16,4 3 4-16,8-3 0 0,3 3 0 0,3-3-32 15,3 6 0-15,2-6 0 0,10-2 0 0,3 4 0 0,6-1 0 16,-3-4 0-16,11 3 0 15,10-2-96-15,0-6-26 0,2 6-5 0</inkml:trace>
  <inkml:trace contextRef="#ctx0" brushRef="#br0" timeOffset="39621.9129">18829 17809 864 0,'6'-13'76'0,"-3"5"-60"0,0-3-16 0,2 3 0 15,4-5 136-15,0 5 25 0,0-2 5 0,3-4 1 16,3 7-84-16,0-4-17 0,3 0-3 0,6 1-1 15,-1-3-11-15,4 7-3 0,0-2 0 0,0 0 0 16,0 3-20-16,-4 0-5 0,1 2-1 0,-3 3 0 16,-3 3-22-16,0 2 0 0,-6 3 0 0,3 3 0 0,-4-3 0 0,-2 5 0 15,0 5 0-15,-3 3 0 0,-3 3 0 0,0-3 0 16,-6 6 8-16,0 5-8 16,0-6 12-16,-3 8-1 0,3-2-1 0,-3-5 0 0,0 4 0 15,0-7 0-15,1-3 0 0,2 1 0 0,0-9 9 0,0 5 1 16,-3-10 1-16,6 3 0 0,0-11-6 0,0 0-2 15,-3 5 0-15,3-5 0 0,0 0 31 0,0 0 7 16,-3-10 1-16,3 4 0 0,0-7-18 0,0 0-3 16,3-8-1-16,0-1 0 0,3-1-17 0,-3 2-3 15,6-11-1-15,-1 0 0 0,1 6-18 0,3-1-4 16,3-5-1-16,0 6 0 0,6-1 24 0,0 6 5 16,0-3 1-16,5 3 0 0,1 3-16 0,3-1 8 0,-3 6-8 0,-1 5 0 15,1 8 0-15,-3 0-12 0,0 0 1 16,-3 8 0-16,-3 5 11 0,-1 0 0 0,1 1 0 0,-6 4 0 15,0 1 0-15,0 2 14 0,-6 3-2 0,0-3 0 16,-3 5-24-16,-3 6-6 0,0-5-1 0,0 4 0 16,0-4 31-16,-3-6 5 0,0 3 2 0,0-3 0 15,-3-8-19-15,0 6 0 0,0-11 0 0,0 5 0 16,-3-8 0-16,3 3 0 0,6-8 0 0,-6 0 0 16,-3 0 0-16,3 0 0 0,3-8 0 0,0 3 0 15,-2-3 13-15,5-5-1 0,-3-6 0 0,3 1 0 16,3-4-4-16,2-4 0 0,-2 0-8 0,6 2 12 15,0-3-12-15,3 1 8 0,3-1-8 0,0 9 0 16,3-3 0-16,0-1 0 0,0 4 0 0,-1 5 0 16,1 0 0-16,0 5 0 0,0-3 0 0,0 8 0 15,-3 1 0-15,3-1 0 0,-3 6 0 0,2 2 0 0,-2 0 0 16,3 3 0-16,-6 3 0 0,0-3 0 0,0 5 0 0,-3 0 0 16,0 0 0-16,0 1 0 0,-3-1 20 0,0 0 4 15,-4 6 0-15,1-1 1 16,-3 3-158-16,0 0-32 0,-5 3-7 0</inkml:trace>
  <inkml:trace contextRef="#ctx0" brushRef="#br0" timeOffset="40034.7195">20493 17698 2055 0,'5'-3'45'0,"-2"-7"10"0,3-3 1 0,-3 5 2 0,3-3-46 16,-3-2-12-16,0 5 0 0,-3 0 0 0,0 3 31 0,0 5 4 0,0 0 1 0,-6-6 0 16,0 6-16-16,-6 6-2 0,1-1-1 0,-7 3 0 15,-9 5-29-15,3 0-7 0,-3 1-1 0,-2 4 0 16,-1 1 20-16,3-4 0 0,-3 9 0 0,3-8 0 16,4 3 0-16,2-1 0 0,3-5 0 0,6 6 0 15,0-6 0-15,3 0 8 0,3 1-8 0,0-6 0 16,6 5 0-16,0-8 0 0,0-5 0 0,0 0-10 15,9 5 10-15,0-5 0 0,3-5 0 16,3-3 0-16,-3-2 0 0,6-4 8 0,0 6-8 0,-4-2 0 16,4-3 8-16,3-1-8 0,-3 1 10 0,0 0-10 15,0 5 26-15,0-3-1 0,-4 3 0 0,-2 0 0 16,0 3 11-16,-3 5 3 0,0-5 0 0,-3 2 0 0,-6 3-27 16,6 3-12-16,-3 2 10 0,3 0-10 0,-6 3 0 15,0 0 0-15,0 3 0 0,0-3-10 16,0 5 10-16,-3-2-10 0,-3 2 10 0,0 0-10 15,0 0-94-15,-3 1-20 16,3-1-3-16,0 3-1 0,-3-6-61 0,0 4-13 0,0-1-2 16,4-5-1-16</inkml:trace>
  <inkml:trace contextRef="#ctx0" brushRef="#br0" timeOffset="40378.3336">20665 17640 1324 0,'15'-13'118'0,"-9"10"-94"0,3-2-24 0,3-1 0 15,0 6 74-15,-3 0 10 0,3 6 3 0,-1-1 0 16,-2 3-28-16,3 0-6 0,-6 5-1 0,3 0 0 16,0 0-16-16,-3 1-4 0,0 2-1 0,-3-3 0 15,0 3-6-15,-3-3-1 0,3 0 0 0,-3-2 0 16,-3-3-24-16,0 5 0 0,3-5 8 0,-3-3-8 16,0 0-13-16,3-5-5 0,0 0-1 0,0 0 0 15,0 0 19-15,0 0 0 0,0 0 0 0,0 0 0 16,6-5 61-16,0-3 16 0,0-2 3 0,3-4 1 15,0 1-53-15,3-3-12 0,0-2-1 0,-1-1-1 16,7 1-14-16,0 2 8 0,-3-3-8 0,3 6 0 16,-3 0 18-16,-3 5-2 0,0 3-1 0,0-1 0 15,-4 4 6-15,-2 2 2 0,0 2 0 0,-3-2 0 16,3 11-10-16,-3-3-1 0,-3 0-1 0,3 5 0 16,-3 0-11-16,0 3-11 0,0-5 3 0,-3 5 0 15,3-3 8-15,0 0 11 0,0 0-3 0,-3 3 0 16,-3-3-148-16,3 6-29 15,-3-1-7-15</inkml:trace>
  <inkml:trace contextRef="#ctx0" brushRef="#br0" timeOffset="40856.558">21249 17608 1958 0,'3'-3'174'15,"0"-2"-139"-15,-3 5-35 0,0 0 0 0,5 8 9 0,-2 3-9 0,3-3 0 0,-3 5 9 16,-6 0-9-16,3 0 0 0,0 3-10 0,0-3 10 16,-3 1-9-16,0-1 9 0,0 0-8 0,3-5 8 15,3 0-21-15,-3-8 1 0,3 5 0 0,3 0 0 16,6-2 20-16,-3-3-11 0,3 0 11 0,0-3-8 16,6-2 16-16,0-3 4 0,3-2 1 0,-1 2 0 15,4 0-1-15,-3-3-1 0,0 3 0 0,3 0 0 16,-3-2-11-16,-1-3 0 0,1 5 0 0,3-3 8 15,-6 3 1-15,0 3 0 0,-3 5 0 0,0 0 0 16,-4 0 17-16,1 5 3 0,-3 8 1 0,0-5 0 16,-3 11-10-16,0-1-1 0,-3 1-1 0,0 2 0 15,-3 5-2-15,-3 1 0 16,0 5 0-16,-3-1 0 0,-3 4 4 0,-3 2 0 0,-3-3 0 0,1 3 0 16,-4-2-8-16,-3-1 0 0,0-5-1 0,-6 0 0 15,3-2-11-15,-5-1 10 0,2-2-10 0,-3-3 10 16,3-2 2-16,-2-1 1 0,2-2 0 0,9-5 0 0,0-3 8 15,-3-3 2-15,3 3 0 0,0-3 0 0,7 0 9 0,-4-5 1 16,3 0 1-16,6-5 0 0,-3 5 15 0,6-8 3 16,0-2 1-16,3-4 0 0,0 6-25 0,6-10-4 15,3-3-2-15,6-3 0 0,9 3-22 0,-1-3-8 16,1 3 0-16,6 0 0 0,0-3-9 0,5 5-2 16,1-2 0-16,0 8 0 15,0 0-133-15,5-6-26 0,1 6-6 16</inkml:trace>
  <inkml:trace contextRef="#ctx0" brushRef="#br0" timeOffset="42300.7675">22588 17280 1094 0,'0'-5'97'16,"3"-3"-77"-16,0 0-20 0,-3 2 0 0,3-1 32 0,0 1 2 16,-3 6 1-16,0 0 0 0,0 0 23 0,0 0 5 15,0 0 1-15,-3 8 0 0,3 5-48 0,-3 6-16 16,-3-6 9-16,6 8-9 0,0-2 28 0,0-1 0 16,0 4 0-16,0 4 0 0,6-7-8 0,-3 4-2 15,3-1 0-15,0-4 0 0,3 3-5 0,-3-2-1 16,3-6 0-16,0 0 0 0,0-5 1 0,-1 3 0 15,4-9 0-15,-6 4 0 0,6-1 15 0,-3-5 4 16,0-5 0-16,0 5 0 0,3-6 0 0,-3-2 0 16,3 3 0-16,-3-8 0 0,3 5-11 0,-3-5-1 15,5-6-1-15,1 6 0 0,-3 0-7 0,-3-6 0 16,9 3-1-16,-6 0 0 0,3 1-11 0,-3-4 0 0,0 6 0 16,-3 5 8-16,-4-3-8 0,4 3 0 0,-6 3 0 15,-3 5 0-15,0 0 0 0,0 0 0 0,0 0 0 16,-6 11 0-16,0 2-14 0,-5 0 5 0,8 6 1 0,-6-3 0 15,0 2 8-15,6 3 0 0,-3-2 0 0,3 2 0 16,0-3 0-16,0 1 9 0,3-1-9 0,0-4 0 16,3-6 10-16,0 5-10 0,3-5 8 0,0-3-8 15,0 3 16-15,3-5-1 0,-3-3-1 0,5-3 0 16,4 0 19-16,0-2 4 0,-6-3 1 0,9 0 0 16,-6-2-4-16,9-4-1 0,-6 1 0 0,0 0 0 15,2-6-9-15,-2 6-1 0,0 0-1 0,0 0 0 16,0 0-10-16,0-1-1 0,-6-4-1 0,3 5 0 15,-3-3-10-15,-1 2 0 0,1-1 9 0,0 1-9 16,0 1 0-16,-3 5-16 0,3 0 2 0,-9-2 1 16,9 4-47-16,-6-2-8 15,0 8-3-15,-3 0-610 0,0 0-123 0</inkml:trace>
  <inkml:trace contextRef="#ctx0" brushRef="#br0" timeOffset="42788.2949">23630 17373 230 0,'9'-8'20'0,"-9"0"-20"0,0-3 0 0,0 3 0 15,6-2 306-15,-6-1 57 0,3 0 11 0,0 3 2 16,-3 1-291-16,3-4-58 0,-3 8-12 0,-3-7-3 15,0 4-12-15,0-2 0 0,-3 3 8 0,6-3-8 16,0 8 0-16,-3 0 0 0,-3-5 0 0,0 2 0 16,-3 1 0-16,0-1 0 0,0 6 0 0,0-1 0 15,0 1 0-15,0 2 0 0,-3 1 0 0,-3 1 0 16,1 1 0-16,-1 6 0 0,0-4 0 0,-6 3 0 16,9 3 16-16,-6-2 0 0,6-4 0 0,0 9 0 15,-5-6-4-15,8 0-1 0,-3 0 0 0,3 1 0 16,3-1 0-16,0-5 0 0,-3-3 0 0,9 3 0 15,0-8 1-15,0 0 0 0,0 0 0 0,0 0 0 0,0 0 16 16,6 0 4-16,3 0 1 0,3-3 0 0,0-2-9 16,0 0-3-16,2-1 0 0,1-1 0 0,3-7-8 15,0 6-1-15,-3-2-1 0,6-3 0 0,-3 5 5 0,-1-6 0 16,-2 6 1-16,-3 3 0 0,3-3-7 16,-3 3-2-16,-3 0 0 0,-6 5 0 0,-3 0-8 0,0 0 0 15,0 0 0-15,0 13 8 0,-3-3-8 0,-3 4 0 16,-6-1 0-16,3 3 0 0,3 0 0 0,-9 0 0 15,6-3 0-15,-2 5 0 16,-1 1-39-16,0 2-3 0,-3-3-1 0,3 1 0 16,3-3-166-16,-3-3-34 0</inkml:trace>
  <inkml:trace contextRef="#ctx0" brushRef="#br0" timeOffset="43517.5925">23752 17280 1544 0,'0'0'68'0,"0"0"15"0,0 0-67 0,0 0-16 0,0 0 0 0,0 0 0 16,0 0 56-16,0 0 8 0,0 0 2 0,0 0 0 15,0 5-43-15,-3 3-9 0,3 5-2 0,-3-5 0 16,3 3-12-16,0-3 0 0,0 5 0 0,3-2 0 16,0-3 0-16,-3 5 0 0,9-8-12 0,-9 0 12 15,12-2 0-15,-6-3 0 0,3 0 0 0,2 0 0 16,1-3 13-16,0-2-3 0,3 0-1 0,0-3 0 15,3-3 3-15,-6 3 1 0,9-5 0 0,-3 8 0 16,-7-8 19-16,7-1 3 0,0 9 1 0,-3-3 0 0,-3 0-36 16,3 3 0-16,-3 0 0 0,-3 2 0 0,0-2 0 15,-3 10 0-15,2-5 0 0,-8 0 0 0,6 8 0 16,-3 3 0-16,9-4 0 0,-9 7 0 0,0-1 0 16,0 0 0-16,-3 0 0 0,0 6 0 0,9-3 0 15,-6 2-12-15,-3 1 1 0,0-1 1 0,0 4 10 0,-3-4 0 16,-6 3 0-16,6 3 0 0,-6-3 0 0,-3 0 0 15,-2-2 0-15,-7-1 0 0,0 1 10 0,-3-3-2 16,-3 2-8-16,0 1 12 0,1-6-1 0,-4 0-1 16,0 1 0-16,0-1 0 0,7-5-10 0,-4 2 0 15,-3-2 0-15,9-3 0 0,0-2 0 0,1 2 0 16,-1 1 8-16,3-6-8 0,3 0 9 0,3 0-9 16,-3-6 10-16,6 1-10 0,6 2 9 0,0-2-9 0,0-3 8 15,6-2-8-15,0 2 0 0,0 2 0 0,12-1 8 0,-3-1-8 16,3-3 0-16,0 6 0 0,0-3 9 15,5 0-9-15,-2 3 0 0,9-1 0 16,-3-2 0-16,-3 3 0 0,9 2 0 0,-4-7 0 16,4 7 0-16,0-7 0 0,3 2 0 0,2 0 0 0,1-3 0 15,-3 3-8-15,5 3 8 0,-5-8 0 0,9 7 0 16,-12-7-8-16,-1 5 8 0,1-5 0 0,0 2 0 0,-3-2-8 16,0-3 8-16,-1-2-8 0,1 5 8 0,0-6-8 15,-3-2 8-15,0 2 0 0,-1-2 0 0,4 3 0 16,-3-4 0-16,0 4 0 0,-3 5 0 0,-7-1 0 15,7 7 0-15,-6-4 0 0,0 11 0 0,-6-5 0 16,0 5 0-16,-6 2 0 0,6 1 0 0,3 8 0 16,-12-1 0-16,9 6 0 0,-9 0 0 0,0 2 0 0,0 4 0 15,-9 1 0-15,-3 4 0 0,3-6 0 0,-3 3 14 16,-6 2 5-16,-3-5 1 0,-5 6 0 0,-4-3-6 0,-6-3-1 16,6 0 0-16,-5-2 0 0,-4-1-2 0,3-5-1 15,-6-5 0-15,1 5 0 0,2-7-1 0,-3 4 0 16,7-7 0-16,-1-3 0 15,0 0-126-15,4 0-26 0,5 0-5 0,0 0 0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8:48.632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24 140 230 0,'0'0'10'0,"0"0"2"0,0 0-12 0,0 0 0 0,0 0 0 0,0 0 0 15,0 0 41-15,0 0 6 0,0 0 1 0,0 0 0 16,0 0-17-16,0 0-3 0,0 0-1 0,0 0 0 16,0 0-27-16,0 0 8 0,0 0-8 0,0 0 0 15,0 0 0-15,0 0 0 0,0 0 0 0,0 0 0 16,0 0 12-16,0 0-4 0,0 0 0 0,0 0 0 15,0 0 19-15,0 0 3 0,0 0 1 0,0 0 0 16,0 0 10-16,0-13 3 0,-7 6 0 0,7 7 0 16,0 0 1-16,0 0 1 0,0 0 0 0,0 0 0 0,-8-13-6 15,0 6-2-15,1 0 0 0,7 7 0 0,0 0-11 0,0 0-3 16,0 0 0-16,0 0 0 0,0 0-14 0,0 0-10 16,0-13 12-16,0 13-12 0,0-14 8 0,0 14-8 15,0 0 0-15,0 0 0 0,7-13 24 0,-7 13-3 16,8-13 0-16,-8 13 0 0,8-14 6 0,-8 14 1 15,0 0 0-15,0 0 0 0,7-13-4 0,-7 13 0 16,0 0 0-16,0 0 0 0,0 0-8 0,0 0-1 16,0 0-1-16,0 0 0 0,0 0-6 0,0 0-8 15,0-14 11-15,0 14-11 0,0 0 0 0,0 0 0 16,0 0 0-16,0 0 0 0,0 0 8 0,0 0-8 0,0 0 0 16,0 0 0-16,0 0 16 0,15 14-3 0,-15-14-1 15,8 13 0-15,-8-13 0 0,7 20 0 0,1-6 0 0,-8-14 0 16,7 13 1-16,-7-13 0 0,23 13 0 0,-16-6 0 15,-7-7-1-15,16 14 0 0,-1-8 0 0,0 1 0 16,7 0-4-16,-7-1-8 0,-15-6 11 0,16 7-11 16,-1 7 12-16,0-8-4 0,-8 1 0 0,16 0-8 15,-8-1 12-15,-8 1-12 0,9 0 12 0,-16-7-12 16,15 20 14-16,0-20-4 0,-15 0-1 0,15 13 0 16,0 1 0-16,0-8 0 0,-15-6 0 0,15 14 0 15,0-1-9-15,-7-6 12 0,-8-7-12 0,15 13 12 16,0 1-12-16,-8-8 8 0,8 1-8 0,1 0 8 15,-16-7-8-15,7 13 10 0,16-6-10 0,-16 0 10 16,-7-7-10-16,0 0 0 0,0 0 0 0,0 0 8 0,0 0-8 16,15 20 8-16,0-7-8 0,0 7 8 15,-7-6-8-15,15-1 10 0,-8 7-10 0,-8-6 10 0,8 6 2 16,0-14 0-16,0 14 0 0,1-6 0 0,-16-14-12 0,15 20 0 16,0-7 0-16,-8 1 0 0,-7-14 0 0,15 13 8 15,-15-13-8-15,15 14 8 0,-15-14-8 0,8 13 0 16,-8-13 0-16,15 13 0 0,-15-13 0 0,8 14 8 15,-8-14-8-15,7 20 8 0,1-7 0 0,-1 1 0 16,8-1 0-16,-7 1 0 0,-1-1-8 0,1 7 0 16,-1-7 0-16,1 8 0 0,0-1 0 0,-1-7 0 15,1 7 0-15,-1 0 8 0,-7-6-8 0,15 6 0 16,-15-7 0-16,8 7 0 0,-1 0 0 0,1-6 0 0,-8-14 0 16,7 20 0-16,1 0 0 0,-1-7 0 15,-7-13 0-15,0 0 8 0,8 21-8 0,-8-21 0 0,8 13 0 16,-1 0 8-16,1 1-8 0,-8 6 0 0,7-7 0 15,1 1 0-15,-1-1 0 0,1-6 0 0,-1 13 0 0,-7-20 0 16,0 0 9-16,0 0-9 0,0 0 10 0,15 13-10 16,-15-13 12-16,16 14-4 0,-16-14-8 15,7 13 12-15,1 1-2 0,-8-14-1 0,0 0 0 0,0 0 0 16,7 20-9-16,-7-20 10 0,0 0-10 0,15 13 10 16,-7 7-10-16,-1 0 0 0,-7-20 0 0,8 14 8 15,-8-14-8-15,7 20 0 0,8-7 0 0,-7 7 0 16,-8-20 16-16,8 14 0 0,7-1 1 0,-15-13 0 15,15 20-17-15,-15-20-19 0,15 14 4 0,-15-14 1 16,0 0 14-16,7 13 0 0,-7-13 9 0,15 13-9 16,-15-13 11-16,15 14-11 0,-15-14 12 0,0 0-12 15,0 0 8-15,16 13-8 0,-1 1 0 0,-15-14 0 16,0 0 8-16,15 13-8 0,-15-13 0 0,15 7 0 0,-15-7 8 16,7 13-8-16,-7-13 0 0,15 14 0 0,-15-14 9 0,8 13-1 15,-8-13-8-15,0 0 12 0,8 13-4 0,7 1-8 16,-8-1 11-16,1 1-11 0,-8-14 10 0,15 20-10 15,-8-7 8-15,8 1-8 0,-7-8 0 0,-8-6 0 16,7 14 0-16,1-1 0 0,-8-13 0 0,8 20 0 16,-8-20 0-16,15 14 0 0,-8-1 0 0,1 0 0 15,-1 1 0-15,-7-14 0 0,8 13 0 0,-1 1 0 16,8 6 0-16,-15-20 0 0,0 0 0 0,8 13 0 16,-1 1 0-16,1-1 0 0,7 0 0 0,-15-13 0 15,0 0 8-15,15 14-8 0,-7-1 0 0,-1 7 0 0,1-6 9 16,7-1-9-16,-8 0 10 0,1 1-2 0,-8-14-8 15,8 20 12-15,-8 0-12 0,7 0 0 0,8 0 0 16,-15 0 0-16,0-6 0 0,8 6 9 0,-8 7-9 16,15-14 12-16,-8 1-12 0,8 6 0 0,-7 0 0 0,-1-7 0 15,-7-13 0-15,0 0 0 0,16 20 0 0,-9-6 0 16,1-1 0-16,-1 7 0 0,-7-20-9 0,8 14 9 16,-1-1 0-16,1 0-8 0,-8-13 8 0,7 7 0 15,-7-7 0-15,8 20 0 0,-8-20 0 0,0 0 0 16,7 14 0-16,1-1 0 0,-8-13 0 0,0 0 0 15,7 7 29-15,-7-7 0 0,0 0 0 0,8 20 0 16,-8-20-29-16,0 0 0 0,0 0 0 0,8 13 0 16,-8-13 0-16,7 14 0 0,-7-14 0 0,0 0 0 15,15 13 8-15,-15-13-8 0,0 20 0 0,0-20 0 16,15 7 0-16,-15-7 0 0,0 0 0 0,0 0 0 0,15 13 0 16,-15-13 0-16,0 0 0 0,15 14 0 0,-15-14 0 0,8 13 0 15,-8-13 0-15,0 0 0 0,0 0 0 16,0 0 0-16,0 0 0 0,0 0 0 0,0 0 0 0,15 14 0 15,-15-14 8-15,0 0-8 0,8 13 8 0,-8-13-8 16,0 0 11-16,15 20-11 0,0-7 8 0,-8 8-8 16,8-8 0-16,-7 0 0 0,-1 1 0 0,9-1 0 15,-9 7 0-15,1-6 0 0,-8-14 0 0,7 20 0 16,-7-20 0-16,15 13 0 0,-15-13 0 0,0 0 0 16,0 0-12-16,0 0 3 0,0 14 9 0,0-14 0 15,0 0 0-15,0 0 8 0,0 0-8 0,0 0 0 16,0 0 8-16,0 0-8 0,15 20 9 0,-15-20-9 0,0 0 12 15,0 0-12-15,0 0 0 0,0 0 0 0,0 0 0 16,8 13 0-16,-8-13 8 0,0 0-8 0,0 0 0 0,0 0 0 16,0 14 0-16,0-14 0 0,0 0 0 0,0 0 0 31,-8 13-133-31,1 7-21 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32.566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17570 6522 288 0,'-9'-8'12'0,"9"8"4"0,0-3-16 0,0-2 0 0,0 0 0 0,0 5 0 16,-3-5 164-16,3 5 29 0,6-6 7 0,-6 6 0 16,0 0-124-16,3-2-26 0,3-4-5 0,-6 6-1 15,0 0-24-15,0 0-4 0,0 0-2 0,0 0 0 16,8 0 14-16,-8 0 4 0,0 0 0 0,0 0 0 15,0 0-12-15,3 6-1 0,-3-6-1 0,0 10 0 16,0-2 6-16,0 0 2 0,-3 3 0 0,-5-1 0 16,-1 6 6-16,0-3 2 0,3 3 0 0,0 0 0 15,-6 0 12-15,3 0 2 0,0 0 1 0,0 2 0 16,3 1-37-16,0-1-12 0,-3 1 8 0,6-1-8 16,0 3 12-16,3-2 0 0,-3-3-1 0,0 2 0 15,0 1-2-15,0-1 0 0,3-4 0 0,0-1 0 16,-3 0-9-16,3 0 12 0,0-2-12 0,0-3 12 15,0 0-1-15,3 0 0 0,0 2 0 0,0-2 0 0,6 0 15 0,-6 3 3 16,3-3 1-16,3 2 0 0,3-2 12 16,3 3 2-16,-3-1 1 0,9 1 0 0,5 0-9 0,1-1-3 15,-3 1 0-15,3-3 0 0,3 2-13 16,2-2-4-16,4-3 0 0,-3 3 0 0,0-2-16 16,-1-1 0-16,4 0 0 0,-3 1 0 0,-4-4-18 0,1 1 2 15,0 0 1-15,3-1 0 16,-3 1-53-16,2-3-12 0,1 0-1 0,0 2-867 0</inkml:trace>
  <inkml:trace contextRef="#ctx0" brushRef="#br0" timeOffset="3434.1485">14831 6702 230 0,'0'0'20'0,"0"0"-20"16,0-5 0-16,0 5 0 0,-3-6 110 0,3 6 18 16,3-5 3-16,-3 0 1 0,0-3-100 0,0 3-20 15,0-1-4-15,0 4-8 0,0-6 0 0,-3 5 0 16,3-2 0-16,3-1 0 0,0 4 29 0,-3 2-1 16,0 0 0-16,0-6 0 0,0 6 27 0,0-5 5 15,0 0 0-15,0 5 1 0,0 0 12 0,0 0 3 0,0 0 0 16,0 0 0-16,0 0-9 0,0 0-2 0,0 0 0 15,0 0 0-15,-3 8-39 0,3 0-8 0,0-8-2 0,3 10 0 16,3-4 4-16,-3 4 0 0,3-2 0 16,0 0 0-16,0 0 6 0,0 3 2 0,0-3 0 0,0 2 0 15,0 1-4-15,0-1-1 0,0-2 0 16,0 0 0-16,-3 5-1 0,2-2 0 0,1-6 0 16,-3 3 0-16,3 0 1 0,-3 3 0 0,0-1 0 15,0-2 0-15,-3 0 1 0,0 0 0 0,3 0 0 0,0 0 0 16,0 0-8-16,-3 0 0 0,0 0-1 0,0 2 0 15,0-2-5-15,-3 3-1 0,0-3 0 0,0 2 0 16,-3-2-1-16,3 0 0 0,0-2 0 0,-3 4 0 16,0-2 2-16,1 0 0 0,-1 0 0 0,0 0 0 15,-3-3 0-15,-3 3 0 0,3-3 0 0,-3 1 0 16,3-1 5-16,-6 0 1 0,3 1 0 0,-3-4 0 16,0 1 2-16,1 2 1 0,-4 1 0 0,0-4 0 0,-3 1 6 15,-3-3 2-15,0 2 0 0,-5-2 0 16,-4 3-6-16,0-3-1 0,0 0 0 0,-2 0 0 0,-1 3-2 15,0-1-1-15,1 1 0 0,2 0 0 0,0 2-17 16,0 0 10-16,1-2-10 0,-4 5 8 0,0 0-25 0,0 2-6 16,1 4-1-16,-4-1 0 15,0 5-163-15,1 4-33 0</inkml:trace>
  <inkml:trace contextRef="#ctx0" brushRef="#br1" timeOffset="3.67982E7">16184 6229 345 0,'0'0'31'0,"0"0"-31"16,0 0 0-16,0 0 0 0,0 0 154 0,0 0 25 15,0 0 5-15,0 0 0 0,0 0-96 0,-8-6-20 16,0-1-4-16,8 7-1 0,0 0-11 0,0 0-3 16,0 0 0-16,-7-13 0 0,-8 6-17 0,15 7-3 15,0 0-1-15,0 0 0 0,0 0-17 0,0 0-11 16,0 0 12-16,0 0-12 0,0 0 0 0,0 0 0 15,0 0 0-15,0 0 0 0,0 0 0 0,0 0 0 16,0 20 0-16,-8-7 0 0,1 1 0 0,7-1 0 16,-8 1 0-16,1 6 0 0,-1-7 13 0,1-6-4 0,-1 6-1 0,1 1 0 15,-1-8 4-15,8-6 0 0,-15 14 0 0,15-14 0 16,-8 13-2-16,8-13 0 0,0 14 0 0,0-14 0 16,-15 13-10-16,15-13 12 0,0 13-12 0,0-13 12 15,-7 14-12-15,-1-1 0 0,1 1 0 0,7-14 8 16,0 0-8-16,0 20 8 0,-8-7-8 0,8-13 8 15,0 13-8-15,0-13 0 0,0 14 0 0,0-1 0 16,0-13 0-16,0 0 0 0,0 0 0 0,0 0 0 16,0 0 0-16,0 0 0 0,0 0 0 0,15 14 0 15,-15-14 0-15,15 6 0 0,-15-6 0 0,0 0 0 16,15 7 0-16,-15-7 16 0,23 0-2 0,-8 0-1 16,-15 0 10-16,15 0 1 0,8 0 1 0,-1-7 0 15,-7 1-9-15,1 6-3 0,6 0 0 0,-7-7 0 16,8 0-5-16,-8 7 0 0,8 0-8 0,-8 0 12 15,0-6-12-15,7 6 0 0,-7-7 8 0,8 0-8 0,0 0 10 16,-1 1-1-16,8-8 0 0,-7 1 0 0,7 0 18 16,8-1 3-16,0 1 1 0,7-1 0 0,-15-6-19 0,8 7-4 15,-8-1-8-15,0 1 12 0,8 0-12 0,-16 6-8 16,-7 0 8-16,-15 7-13 16,16-6-38-16,-16 6-7 0,0 0-2 0,0 0 0 15,0 0-44-15,0 13-10 0,-16 14-2 0,-6-7-579 0</inkml:trace>
  <inkml:trace contextRef="#ctx0" brushRef="#br1" timeOffset="3.67987E7">16417 5921 1116 0,'0'0'49'0,"0"0"11"0,0 0-48 0,0 0-12 16,0-13 0-16,0 13 0 0,0 0 60 0,0 0 9 16,0 0 3-16,0 0 0 0,0 0-8 0,0 0 0 15,0 0-1-15,-7-7 0 0,7-6-26 0,0 13-5 16,0 0 0-16,0 0-1 0,0 0-15 0,0 0-4 16,0 0 0-16,0 0 0 0,0 0 0 0,0 0-1 15,0 0 0-15,0 0 0 0,0 0 9 0,0 0 1 16,0 0 1-16,0 0 0 0,0 0 6 0,0 20 2 15,7 6 0-15,-7 1 0 0,0 7 0 0,0-1 0 16,0 14 0-16,8 7 0 0,-8 6 4 0,7 7 1 16,1 7 0-16,-1 0 0 0,9 6-7 0,-9 1-2 0,1-8 0 15,-1 8 0-15,8-8-14 0,0 1-4 0,-7-7 0 0,7 0 0 16,0 0-21-16,8-6-5 0,-1-8-1 0,1-6-663 16,-16-7-133-1</inkml:trace>
  <inkml:trace contextRef="#ctx0" brushRef="#br1" timeOffset="3.67974E7">15188 6229 622 0,'0'0'28'0,"0"0"5"0,0 0-33 0,0 0 0 0,0 0 0 0,0 0 0 16,0 0 57-16,0-13 5 0,0 13 1 0,8-13 0 16,-16-8-29-16,8 21-6 0,0 0 0 0,0-13-1 15,-7 0 14-15,7 13 3 0,-8-7 1 0,8 7 0 16,0 0 7-16,0 0 0 0,-15-13 1 0,15 13 0 16,0 0-5-16,0 0-2 0,-8-7 0 0,8 7 0 15,-15-7-13-15,15 7-2 0,0 0-1 0,0 0 0 0,0 0-2 0,0 0 0 16,-15-7 0-16,15 7 0 0,0 0 2 0,0 0 0 15,-15-6 0-15,15 6 0 0,0 0-6 0,0 0 0 16,0 0-1-16,0 0 0 0,0 0-6 0,0 0-1 16,0 0 0-16,0 0 0 0,0 0-8 0,0 0-8 15,0 0 12-15,0 0-12 0,0 0 0 0,0 20 0 16,0 0 0-16,8 0 0 0,7 7 18 0,-8 0-3 16,8 6-1-16,1 7 0 0,-1 1 3 0,0-1 1 15,0 7 0-15,0 0 0 0,0-7-6 0,0 0-2 16,-7 7 0-16,-1-7 0 0,8 0-10 0,0 1 8 0,0-8-8 15,-7-6 8-15,-1-7-8 0,1 7 0 0,0 0 0 16,-1-7 0-16,-7-7 8 0,-7 1-8 0,7 6 8 0,0-7-8 16,0-13 24-16,-8 20 0 0,0-6 0 0,-7-1 0 15,8 7 0-15,-8-6 0 0,-8-1 0 0,8 0 0 16,0 1-10-16,0-1-2 0,0-6-1 0,-8 0 0 16,8 13-11-16,0-14 8 0,0 1-8 0,0 0 8 15,-8 0-8-15,1-1 0 0,7 1 0 0,-1 0 0 16,1-7 0-16,-7 0 8 0,7 0-8 0,-8 0 0 15,8-7 8-15,-8 7-8 0,1 0 0 0,-1 0 8 16,0-7-8-16,1 1 0 0,-1-1 0 0,-7 0 8 16,7 7-8-16,1-7 0 0,-8 7 0 0,7 0 0 15,0 0 0-15,1 0 0 0,-1 7 0 0,1 0-11 16,6 0-6-16,-6-1-2 0,-1 8 0 0,8-8 0 16,0 8-23-16,0-1-5 0,7-6-1 0,-7 6 0 15,8 1-24-15,-1-1-6 0,1 7-1 16,7-20-504-16,7 14-101 0</inkml:trace>
  <inkml:trace contextRef="#ctx0" brushRef="#br0" timeOffset="7857.2613">15287 9591 230 0,'0'0'20'0,"0"0"-20"0,0 0 0 0,0 0 0 16,0 0 96-16,0 0 16 0,0 0 2 0,0 0 1 15,0 0-62-15,0 0-12 0,0 0-2 0,0 0-1 16,0 0 6-16,0 0 2 0,0 0 0 0,0 0 0 15,0 0-10-15,0 0-1 0,0 0-1 0,0 0 0 16,0 0-5-16,0 0-1 0,0 0 0 0,0 0 0 16,0 0-7-16,0 0-1 0,0 0-1 0,0 0 0 15,0 0 1-15,0 0 0 0,0 0 0 0,0 0 0 16,-6 3 0-16,6-3 0 0,0 0 0 0,0 0 0 16,-6 0 0-16,6 0 1 0,-3 2 0 0,-3 1 0 15,3 0-7-15,3-3-2 0,-3 2 0 0,3-2 0 16,0 0-1-16,0 0-1 0,-6 3 0 0,6-3 0 15,0 0 3-15,-3 3 1 0,3-3 0 0,0 0 0 16,-3 2 3-16,3-2 1 0,-6 3 0 0,3 0 0 16,-3-6 7-16,6 3 2 0,-3 0 0 0,3 0 0 15,-6 0-8-15,6 0-2 0,-6 3 0 0,6-3 0 16,0 0-1-16,0 0-1 0,-3 0 0 0,3 0 0 0,0 0-5 0,-6 2-1 16,3-2 0-16,3 0 0 0,-6 0-9 0,3 0 8 15,3 0-8-15,-6 3 8 0,3-3-8 0,-3 3 0 16,3-3 0-16,3 0 0 0,-6 2 0 0,0 1 0 15,3-3 0-15,-2 2 0 0,2 1 0 0,0 0 8 16,-3-1-8-16,3 1 0 0,3-3 8 0,-6 3-8 16,0-3 8-16,0 2-8 0,3 1 9 0,-3 2-9 15,0-2 10-15,-3 2-10 0,3-2 22 0,0 0-2 16,-3 2 0-16,3-3 0 0,-3 4-20 0,0-1 0 16,0 0 0-16,0 1 0 0,-2 2 8 0,-1 2 1 15,0-2 0-15,-3 3 0 0,3 2-1 0,0-3 0 0,-6 4 0 16,0-1 0-16,0 5 0 0,1-2 0 0,-1 6 0 15,0-4 0-15,3 3-8 0,-3 0 12 0,0 1-12 16,0-1 12-16,1 0-12 0,-1 0 10 0,0 3-10 16,0 0 10-16,0-3-10 0,-3 0 10 0,3 3-10 15,-2-3 10-15,-1 0 11 0,0 0 3 0,0-2 0 0,-3 2 0 16,3 0-24-16,1-2 0 0,-1-1 0 0,0 3 0 16,0 1 0-16,-3 4 0 0,3-5-12 0,-2 3 4 15,-1 0 8-15,0 2 0 0,0-2 0 0,0 0 8 16,-2 2-8-16,2-5 9 0,0 3-9 0,0-3 10 15,0 3-2-15,1-3-8 0,-1-2 12 0,3 2-4 16,0-2-8-16,0-1 0 0,0 3 0 0,1-2 0 16,2 2 0-16,0-2 8 0,0-1-8 0,0 1 0 0,3-1 0 15,0 1 0-15,-3-3 8 0,4 2-8 0,-1-2 0 16,3-3 0-16,0 3 0 0,-3-3 8 0,3 0-8 16,-3 1 0-16,3-1 0 0,-3 0 0 0,4 3 0 0,-4 0 0 15,0 0 0-15,-3 2 0 0,3 1 0 16,-3-1 8-16,-3 1-8 0,3-1 0 0,1 4 0 0,-1-4 0 15,0 1 0-15,0-1 0 0,6-2 8 0,-3 0-8 16,0-3 0-16,3 0 8 0,-2 1-8 16,2-1 0-16,0-5 9 0,3 2-9 0,0-2 8 0,0-2-8 15,0 1 10-15,0-1-10 0,3-1 12 0,-3 0-4 16,3 1-8-16,0-1 12 0,0 0-4 0,0-2 0 16,0 2-8-16,1 0 12 0,2-2-12 0,-3 0 11 15,0-1-11-15,3 4 10 0,-3-4-10 0,3 1 10 0,-3 0-10 16,3 2 10-16,0-2-10 0,-3 2 0 0,6-5 9 0,-3 2-9 15,-3 4 8-15,3-1-8 0,-3-2 8 0,3-1-8 16,3-2 0-16,0 0 9 0,-3 3-9 0,-3 0 0 16,3 2 16-16,3-5-4 0,-6 0-1 0,6 0 0 15,-6 3-11-15,6-3 8 0,0 0-8 16,0 0 8-16,0 0-8 0,0 0 0 0,0 0 0 0,0 0 8 16,0 0-25-16,0 0-6 0,6-6-1 0,3-2-714 15,3-2-143-15</inkml:trace>
  <inkml:trace contextRef="#ctx0" brushRef="#br0" timeOffset="8422.4391">14099 10128 1083 0,'-15'-13'48'0,"9"5"10"0,0 3-46 0,0-3-12 0,3-3 0 0,-3 6 0 16,0-3 72-16,0 3 13 0,3-1 3 0,3 1 0 16,0 0-24-16,0 5-5 0,0-5-1 0,0 5 0 15,0 0-34-15,0 0-6 0,0 0-2 0,0 0 0 16,6 0-8-16,0 0-8 0,-6 0 12 0,0 0-12 16,9 2 30-16,-3 4-1 0,0 1 0 0,0 1 0 15,-3 0-16-15,0 0-3 0,0 6-1 0,0-1 0 16,-3 5 15-16,0-2 4 0,-6 3 0 0,3-1 0 15,0 3 0-15,-3 1 0 0,0-1 0 0,0 2 0 16,0-1-13-16,0-1-3 0,0-3 0 0,0 4 0 16,0-7 2-16,0 1 0 0,3 3 0 0,0-3 0 15,0 0-14-15,1-3 9 0,2 0-9 0,0 0 8 16,0-2 4-16,5-1 0 0,-5-2 0 0,6 3 0 16,0-3 4-16,3 0 2 0,3 0 0 0,0 0 0 0,3 0 18 15,6-3 3-15,-3-2 1 0,6-1 0 0,5 1-7 0,-2-3-1 16,9 0 0-16,-1-3 0 0,7 1-16 0,3-1-3 15,5 0-1-15,1 3 0 16,3-2-31 0,2 2-6-16,1-6-2 0,-1 1-711 0,7 0-142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6:01.50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4610 5538 1036 0,'0'0'92'0,"0"0"-73"0,0 0-19 0,0 0 0 15,0 0 70-15,0 0 10 0,0 0 3 0,0 0 0 16,0 0-57-16,0 0-11 0,9 2-3 0,-4 1 0 15,4-3-12-15,3 0 0 0,-3 0 0 0,3 3 0 16,0-3 0-16,0 0 0 0,0-3 0 0,3 3 0 16,0 0 0-16,-1 0 0 0,1 0 0 0,0 0 0 0,3-3 0 0,3 1 0 15,-3 2 0-15,3-3 0 0,-1 0 13 0,4 1-3 16,0-1-1-16,3 1 0 0,-3-1 11 0,3-2 1 16,-1-1 1-16,4-2 0 0,-6 3-3 15,3 0-1-15,-4-1 0 0,4 1 0 0,0 0-5 0,0 0-1 16,0-3 0-16,-1 2 0 0,1 4 14 0,0-4 2 15,-3 4 1-15,-3-1 0 0,2 0-4 0,-2 3-1 16,0 0 0-16,-3-2 0 0,-3 2-12 0,3 0-2 16,-6 0-1-16,3 0 0 0,-7 5-9 0,7-5 0 15,-3 3 0-15,-3-3 0 0,0 2 0 0,0-4 0 16,0 2 0-16,0 0 8 0,0 0-8 0,-3 2 0 16,0-2 0-16,3 3 0 0,-3-6 0 0,3 3-14 15,-4 6 3-15,4-4 1 0,0-2-6 0,0 0 0 16,0 0-1-16,0 0 0 0,0 0 0 0,-3 0 0 0,3 0 0 15,3 0 0-15,-6 0-6 0,0 0-1 0,-6 0 0 16,6 0 0 0,-6 0-9-16,0 0-3 0,0 0 0 0,6 0 0 15,0 0-21-15,-6 0-5 0,0 0-1 0,6-2-331 0,-6 2-66 0</inkml:trace>
  <inkml:trace contextRef="#ctx0" brushRef="#br0" timeOffset="462.7688">5455 5133 1450 0,'0'0'64'0,"0"0"14"0,0 0-62 0,0 0-16 0,0 0 0 0,0 0 0 16,6 3 36-16,3-1 5 0,3 1 1 15,3 0 0-15,-1 4-14 0,4-1-4 0,-3 2 0 0,3 0 0 16,3 2-15-16,0 1-9 0,-3-1 10 0,2-2-10 15,1 3 16-15,-3 2-4 0,0-2 0 0,-3 2 0 16,0 0 1-16,0 3 0 0,-3 0 0 0,-4-3 0 16,1 3 3-16,-3 3 0 0,3-1 0 0,-3 1 0 15,-3 2 24-15,3-3 6 0,-3 3 1 16,0-2 0-16,3-1 12 0,-6-2 2 0,0 0 1 0,0 0 0 16,0 3-42-16,-3-4-9 0,-3 4-2 0,0 0 0 15,-6-6-9-15,0 3 10 0,-2-3-10 0,-1 5 10 16,-6-2-30-1,-3 3-5-15,0-3-2 0,-3 2 0 0,-5-2-122 16,-4 3-25-16,-3 2-5 0,1-5-1 0</inkml:trace>
  <inkml:trace contextRef="#ctx0" brushRef="#br0" timeOffset="1889.591">2193 5353 345 0,'-12'-14'15'0,"6"9"4"0,3 0-19 0,-3-1 0 0,-3 1 0 0,3 0 0 16,-3 0 281-16,3-3 53 0,-3 2 10 0,3 1 3 15,-9 0-248-15,6 2-50 0,3 0-9 0,-6 1-3 16,4-1-15-16,2 3-3 0,-3 0-1 0,-3 3 0 16,3-3-18-16,-6 5 0 0,6-2 0 0,-9 2 0 15,3 0-24-15,6 1-3 16,-11 2 0-16,2-1 0 0,0 1 27 0,0 3-8 0,0 0 8 0,0-1 0 16,0 3 0-16,1 3 0 0,-4-2 0 0,6-1 0 15,3 0 0-15,3-2 0 0,0-1 0 0,3 1 8 16,6 2-8-16,0-2 0 0,0-1 0 0,6 1 0 15,3-1 0-15,-3 1 0 0,3-1 0 0,3 1 0 0,3 2 0 0,0-2 0 16,2 5 0-16,1-3 0 0,-3-2 0 0,3 2 0 16,0 0-8-16,0 3 8 0,-3 0 0 0,2-3 0 15,-2 3 0-15,0-3 0 0,-3-2 0 0,0 2-8 16,0 0 8-16,-3 0 0 0,3-2 0 0,-3 2 12 16,-3-2 0-16,3-1-1 0,-6-2 16 0,0 3 3 15,-1-3 1-15,1 0 0 0,-3-8-3 0,3 5-1 16,-3-5 0-16,-3 5 0 0,0 3 8 0,1 0 1 15,-4 0 1-15,0-3 0 0,-3 1-29 0,-3-1-8 0,3 0 0 16,-6 1 0-16,0-1 0 0,0 0-18 0,-3 0 3 16,6 1 1-1,-8-6-48-15,-1 2-10 0,3-2-1 0,6 0-1 16,-6 0-31-16,6 0-7 0,-3-2 0 0,3-1-1 0</inkml:trace>
  <inkml:trace contextRef="#ctx0" brushRef="#br0" timeOffset="2366.6815">2318 5297 1292 0,'-3'-3'28'0,"-3"3"7"0,0 0 1 0,3-2 0 0,3 2-36 0,0 0 0 0,0 0 0 0,0 0 0 16,0 0 32-16,0 0 0 0,0 0 0 0,9-3 0 15,0-2-19-15,3-1-4 0,2 4-1 0,7-3 0 16,-6-1 23-16,6 4 4 0,3-6 1 0,3 2 0 16,2-2-7-16,1 3-1 0,6-3 0 0,0 0 0 15,-1 3 7-15,4-3 1 0,-3 3 0 0,-4-1 0 16,1 1-20-16,-3 0-3 0,-3 0-1 0,-3-1 0 15,-4 1-12-15,-2-3-10 0,3 3 2 0,-6-1 0 16,0 1-48 0,-3-3-10-16,0 0-2 0,-3 0 0 0,2 3-116 0,-5-3-23 15</inkml:trace>
  <inkml:trace contextRef="#ctx0" brushRef="#br0" timeOffset="2693.2443">2651 4792 1350 0,'-3'-6'29'0,"-3"1"7"0,6 0 0 0,-3 2 3 0,-3-2-31 16,6 0-8-16,0 5 0 0,0 0 0 0,0 0 40 0,0 0 6 16,0 0 2-16,0 0 0 0,6 10-34 0,3 3-6 15,-3 6-8-15,3 2 11 0,-3 0 2 0,-3 8 1 16,0 0 0-16,0 6 0 0,-3 2 7 0,0 5 2 0,0 0 0 15,0 3 0-15,0-2 26 0,-3 2 6 0,3-3 1 16,0 0 0-16,0-2-12 0,0-3-3 0,0 0 0 16,0-2 0-16,-3 2-33 0,3-3-8 0,-3-2 0 0,3-3 0 15,0 0 0-15,0-3 0 0,0-4 0 0,0 1 0 32,-6-1-29-32,3-4-5 0,0-2-1 0,0-3 0 15,-3 3-36-15,6-5-7 0,-6-1-2 0,6-2 0 16,0-2-24-16,0-6-4 0,6 5-2 0,-6-5 0 0</inkml:trace>
  <inkml:trace contextRef="#ctx0" brushRef="#br0" timeOffset="3137.8797">3008 5625 576 0,'9'-3'51'0,"-3"1"-41"0,6-4-10 0,0 1 0 16,3-3 116-16,3 3 22 0,-3-3 4 0,2 0 1 0,1 0-60 0,0 0-12 15,-6 0-3-15,3 3 0 0,0-3-54 0,-3 3-14 16,0-3 0-16,-4 3 0 0,-2-1 0 0,0-2 0 15,-3 3 0-15,0 0 0 0,-3-3 9 0,0 8-1 16,0 0 0-16,-3-6 0 0,0-1 23 0,-3 1 4 16,0 1 1-16,1 0 0 0,-1-1 9 0,-3 4 3 15,0-4 0-15,0 6 0 0,0-2-12 0,0 2-1 16,-3-3-1-16,3 3 0 0,0 0-3 0,0 0-1 16,0 0 0-16,-3 0 0 0,1 0-20 0,-1 0-10 15,3 3 10-15,-3-1-10 0,3 6 8 0,0-2-8 16,-3 2 0-16,3 2 0 0,3-2 11 0,0 5-11 15,-3 3 12-15,6-3-12 0,-3 1 9 0,3 2-9 16,0-3 0-16,-3 3 9 0,3 0-9 0,3-3 0 16,0 0 0-16,0-2 8 0,0-1-8 0,3-5 0 0,-3-5 0 0,6 8 0 15,-6-8 0-15,3 6 0 0,-3-6 0 16,9 0 8-16,3 0 5 0,0-3 1 0,-3 0 0 0,6-5 0 16,0-2-14-16,3-1-12 0,-3 1 3 0,-1-4 0 15,1-1 9-15,0 1 11 0,0-2-3 0,0 3 0 16,-3 3-8-16,-3-1-11 0,0 6 3 0,-3-3 0 15,-6 8 8-15,9-3 0 0,-9 3 0 0,0 0 0 16,0 0 0-16,0 0 0 0,6 6 0 0,-4 1 0 16,4 4 0-16,0 0 0 0,0-1 0 0,-3 3 0 15,0 3-19-15,0 0 2 0,3-3 0 0,-6 3-561 16,3 0-112-16</inkml:trace>
  <inkml:trace contextRef="#ctx0" brushRef="#br0" timeOffset="3516.0931">3446 5411 1497 0,'0'0'66'0,"0"0"14"0,0 0-64 0,0 0-16 16,0 0 0-16,0 0 0 0,0 0 76 0,0 0 12 0,0 8 3 0,0 5 0 15,0-3-50-15,3 6-9 0,-3 0-3 0,3 0 0 16,0 3-16-16,0-1-3 0,-3 1-1 0,3-1 0 16,0-2-9-16,0 0 0 0,0-3 0 0,0-2 8 15,-3-3-8-15,3 0 8 0,-3-8-8 0,0 0 8 16,0 0 0-16,2 8-8 0,-2-8 12 0,0 0-4 16,0 0 22-16,0 0 4 0,0 0 1 0,6-3 0 15,0-2 10-15,-3-1 3 0,0-2 0 0,3 0 0 16,0 1-20-16,0-4-3 0,-3-2-1 0,3-1 0 15,-3-4-16-15,3 2-8 0,0 6 0 0,0-4 8 16,0-4-8-16,-6 2 0 0,6 0-10 0,-3 0 10 31,6 3-40-31,0 0-3 0,3-1 0 0,0 4 0 0,-7 2-168 16,4 0-33-16,3-13-8 0,-3 8 0 0</inkml:trace>
  <inkml:trace contextRef="#ctx0" brushRef="#br0" timeOffset="3940.7209">3779 5186 1479 0,'0'0'65'0,"0"0"15"0,0 0-64 0,0 0-16 0,0 0 0 0,0 0 0 16,0 0 55-16,0 0 8 0,9-3 1 0,-3 1 1 16,3 2-30-16,0-3-7 0,3 3 0 0,3-5-1 15,-3 2-8-15,5-2-2 0,1-3 0 0,0 2 0 16,0-1-8-16,3-1-1 0,0-3-8 0,2 3 12 16,-2-3-12-16,3 4 0 0,-3-4 0 0,0 0-10 15,0 3-38-15,-4 0-8 16,-2-5-2-16,0 3-465 0,0-1-93 0</inkml:trace>
  <inkml:trace contextRef="#ctx0" brushRef="#br0" timeOffset="4160.1635">4011 4675 1350 0,'-3'-10'60'0,"0"7"12"0,-3-2-58 0,0 5-14 16,6 0 0-16,0 0 0 0,-3 0 88 0,-3 8 16 15,1 0 2-15,-1 7 1 0,0 4-55 0,-3 7-10 16,0 6-2-16,0 3-1 0,0 7 4 0,3 6 1 0,-3 4 0 0,3 7 0 16,0-1 3-16,0 0 1 0,0 0 0 15,3 0 0-15,0-5-23 0,3 0-4 0,-3 0-1 0,3 0 0 16,0-3-20-16,0-5-20 0,3-5 4 16,-3-3-982-16</inkml:trace>
  <inkml:trace contextRef="#ctx0" brushRef="#br0" timeOffset="-110445.5049">1758 1310 633 0,'0'0'56'0,"0"-6"-44"0,0-2-12 0,3 3 0 0,-3-3 80 0,6-5 15 16,-6 8 2-16,3-9 1 0,0 1 20 0,0 0 4 16,0 2 1-16,0 4 0 0,3-7-27 0,-3 1-4 15,0 0-2-15,-3 0 0 0,6-1-11 0,-3 4-3 16,3 2 0-16,-6 0 0 0,0 8-32 0,0 0-8 15,3-5 0-15,-3 5-1 0,0 0-8 0,0 0-2 16,0 0 0-16,0 0 0 0,0 0 1 0,0 0 0 16,0 0 0-16,0 0 0 0,0 0-5 0,0 5-1 15,0 8 0-15,6-5 0 0,-6 11 8 0,0-6 2 16,0 5 0-16,3 9 0 0,0-6-7 0,-3 5-2 16,-3 6 0-16,3 8 0 0,-3 0 21 0,3 5 4 0,0 5 1 15,0 3 0-15,-6 0 4 0,3-3 1 0,-3 3 0 16,0-8 0-16,0 5-32 0,3-2-7 0,3-1-1 15,-6-2 0-15,0-5 3 0,6 0 0 0,-6-9 0 0,3 1 0 16,3-5-5-16,-9-6-1 0,9-3 0 0,-6-2 0 16,0-3-1-16,6-2 0 0,0-3 0 0,-6 0 0 15,3-3 8-15,3-5 2 0,0 0 0 0,0 5 0 16,0-5-38 0,0 0-8-16,0 0-2 0,-6 0 0 0,0 0-85 0,0-5-17 15,3-3-3-15,-3 0-691 0,3-5-138 0</inkml:trace>
  <inkml:trace contextRef="#ctx0" brushRef="#br0" timeOffset="-110021.9987">1740 1397 1382 0,'-9'-13'123'16,"9"10"-99"-16,-6-7-24 0,6 2 0 0,-3 0 68 0,0-3 9 15,3 3 2-15,0-2 0 0,0 2 16 0,3-6 3 16,0 1 1-16,9 0 0 0,-9 0-27 0,9-8-6 15,-3 5-1-15,6 0 0 0,3-3-30 0,0-2-7 16,2 3 0-16,7-1-1 0,-3-2 4 0,3 2 1 16,3-7 0-16,-1 5 0 0,4 2-3 0,6-5 0 15,-3 9 0-15,8-4 0 0,-2 1-13 0,-3 4-4 16,2 6 0-16,-8-2 0 0,0 7-12 0,2-2 0 16,-8 5 0-16,0 0-10 0,0 5 10 0,0 3 0 15,-7 0 0-15,4 5-8 0,3 6 8 0,-3 5 0 0,-3-3 0 16,-3 10 0-16,-1 1 25 0,1 3 7 0,-3-1 2 0,0 8 0 15,-3-2-8-15,-3 5-2 0,0 8 0 16,-6-8 0-16,0 8 13 0,-6-8 3 0,0 8 0 16,-6-6 0-16,-3 4-27 0,-6-6-5 0,-3 2 0 15,-3-2-8-15,-2 0 32 0,-4 3 0 0,0 2 0 0,-3-8 0 16,1 1-4-16,-10-1 0 0,3-5-1 0,-8-5 0 16,-4 0-11-16,6-3-3 0,1 2 0 0,8-7 0 15,-3-3-13-15,7 1 11 0,2-9-11 0,0 0 10 16,3 0-10-16,3-2 0 0,4-11 0 0,-1 5 0 15,-3-2-22-15,6 2-6 0,3-5-2 16,0-8 0-16,6 6-142 0,-5-1-29 0,8-10-6 0,-3 2-981 16</inkml:trace>
  <inkml:trace contextRef="#ctx0" brushRef="#br0" timeOffset="-109626.5287">3240 1241 1875 0,'0'-8'83'0,"0"8"17"0,0-8-80 0,3 3-20 0,-3-3 0 0,0 8 0 15,0 0 99-15,0 0 15 0,0 0 3 0,0 0 1 16,0 0-43-16,0 0-9 0,6 8-2 0,0-3 0 16,0 8-35-16,-3 3-7 0,0 8-2 0,0 2 0 15,-3 6 25-15,0 8 5 0,0 0 1 0,0 5 0 16,0-1 1-16,-3 4 1 0,3-3 0 0,-3 0 0 16,3-5-23-16,-3-1-5 0,0 6-1 0,3 0 0 15,0-5 5-15,-3 0 1 0,3-1 0 0,-3-4 0 16,0-3-30-16,0-3 0 0,0-5 0 0,3-1 0 15,-3-4 0-15,0-3 8 0,0-3-8 0,0-2 0 16,-3 2-48-16,3-8-12 16,1 3-2-16,-4-5-1 0,3-1-106 0,-3-2-22 15,-3-5-4-15</inkml:trace>
  <inkml:trace contextRef="#ctx0" brushRef="#br0" timeOffset="-109336.3805">3112 1381 1699 0,'-3'-16'75'0,"3"8"16"0,0 0-73 0,0-2-18 15,3 2 0-15,0 0 0 0,0-5 32 0,3 7 2 16,-3-2 1-16,3-5 0 0,0 8-15 0,3-8-4 16,-3 5 0-16,6-3 0 0,3 3 19 0,-3 3 3 15,6-8 1-15,2 0 0 0,1 5 8 0,3-6 1 16,3 1 1-16,3-5 0 0,2 4 13 0,7-4 2 0,3 5 1 15,-1-6 0-15,1 6-14 0,3-3-3 0,-1 0-1 16,-2 3 0-16,0-3-12 0,-4 3-3 0,1 0 0 16,0 2 0-16,0 3-32 0,-4-5 0 0,4 8 0 0,-6-3 0 15,5-3 8-15,-5 3 2 0,0 0 0 0,-3 8 0 16,-4-5-42 0,1 5-9-16,-3 0-2 0,-6 0 0 0,-3 0-198 15,-6 5-40-15</inkml:trace>
  <inkml:trace contextRef="#ctx0" brushRef="#br0" timeOffset="-109114.2354">3413 1585 1771 0,'0'0'78'0,"0"0"17"0,0 0-76 0,0 0-19 15,0 0 0-15,0 0 0 0,0 0 89 0,6 5 15 16,3-5 2-16,6 0 1 0,3-5-12 0,5 0-3 15,7 2 0-15,6-8 0 0,-3 3-40 0,2-2-9 16,4-1-2-16,0 1 0 0,-1 2-26 0,1-6-6 16,-3 4-1-16,0 2 0 15,-4 0-40-15,4 3-9 0,0-6-2 0,-3 9-721 16,-1-6-144-16</inkml:trace>
  <inkml:trace contextRef="#ctx0" brushRef="#br0" timeOffset="-108611.7948">5351 847 1778 0,'12'-14'79'0,"-6"9"16"0,3 5-76 0,-4-8-19 16,1 8 0-16,-6 0 0 0,0 0 65 0,0 0 10 15,0 0 1-15,0 0 1 0,0 0-19 0,0 0-4 16,0 0-1-16,-8-5 0 0,-4 5-35 0,-3 5-7 16,-3 3-2-16,-3 0 0 0,-3 3-9 0,0 7-9 15,-5-5 9-15,-1 9-13 0,0 4 13 0,-3-5 12 16,4 8-3-16,-4 0 0 0,6 3-9 0,0-5 0 15,3 4 0-15,4-4 0 0,-1 5 0 0,6-11 0 16,3 5 11-16,6-2-11 0,0-3 8 0,6 3-8 16,0-11 0-16,6 8 9 0,3-2 0 0,3-6 0 15,6 3 0-15,3 0 0 0,2-3 25 0,4 0 5 16,0 3 1-16,0-3 0 0,3 1-3 0,-7 2 0 16,4-1 0-16,-6 4 0 0,0-1-2 0,-3 1-1 15,-3 2 0-15,-4-2 0 0,-2 2 17 0,-3 0 3 16,0 3 1-16,-9-3 0 0,0 3-23 0,-6 2-4 0,0-5 0 15,1 3-1-15,-7 0 13 0,0 0 4 0,-3 0 0 16,-3 0 0-16,-3-1-27 0,-3 4-5 0,-5-9 0 16,-7 1-1-16,0 2-11 0,-2-5 0 0,-4 0 9 0,3 2-9 31,-5-5-53-31,-1 1-15 0,3-4-4 0,-2 1-847 0,-4-6-169 0</inkml:trace>
  <inkml:trace contextRef="#ctx0" brushRef="#br0" timeOffset="-87049.0215">2347 3294 1036 0,'0'0'92'0,"0"0"-73"16,0 0-19-16,0 0 0 0,0-8 51 0,0 8 6 16,3-8 2-16,-3 8 0 0,0-5 4 0,0 5 1 15,0 0 0-15,0-5 0 0,3-3-18 0,-3 8-3 16,0 0-1-16,0 0 0 0,0-6 1 0,0 6 0 15,0 0 0-15,0 0 0 0,0-8-10 0,0 8-1 16,0 0-1-16,0 0 0 0,0 0 1 0,0 0 0 16,0 0 0-16,0 0 0 0,0 0-13 0,0 0-3 15,0 0 0-15,0 0 0 0,-6 6-16 0,3-4 10 16,-6 1-10-16,4 2 8 0,-1 1 0 0,0-1-8 16,3 3 12-16,-3 5-4 0,0-5-8 0,3 3 0 15,-3 4 0-15,0 1 0 0,3 3 0 0,-3-1 8 16,0 6-8-16,0-5 0 0,3 7 16 0,-9 1-1 15,3 4-1-15,3 4 0 0,-6-1 5 0,3 3 1 0,-2 0 0 16,2 3 0-16,-3 0-4 0,0-3 0 0,3 0 0 16,-3-6 0-16,6-1-4 0,-3-1-2 0,3-3 0 15,3-2 0-15,-3-6-10 0,6 1 12 0,0 0-12 0,0-4 12 16,-6-1-12-16,6-4 0 0,0 1 9 16,-3-3-9-16,3-3 8 0,0 0-8 0,0-5 8 0,0 0-8 15,0 0-50 1,0 0-14-16,0 0-4 0,0 0 0 0,0 0-138 0,0 0-28 15,-12-10-6-15,9-6-469 0</inkml:trace>
  <inkml:trace contextRef="#ctx0" brushRef="#br0" timeOffset="-86731.1088">2199 3371 1324 0,'0'0'118'0,"0"-8"-94"16,0 0-24-16,3 0 0 0,0 0 32 0,5 3 3 15,-5-6 0-15,9 1 0 0,3-1 13 0,0 3 4 16,3-8 0-16,6 0 0 0,-3 0-8 0,2 6 0 16,1-11-1-16,3 5 0 0,-3-3-11 0,3 3-3 15,2 1 0-15,1-1 0 0,0 0 15 0,3 3 4 16,-4-3 0-16,-2 2 0 0,3 1 2 0,0 3 1 15,-3-1 0-15,2-2 0 0,1 0-34 0,-6 5-6 16,3 2-2-16,-9-4 0 0,2 5-9 0,1-1 0 16,0-2 0-16,0 3 0 0,-9 2 0 0,6-2 0 0,2 0 0 0,-5 2 0 31,0 0-87-31,0 3-16 0,3 0-3 0,-3 3-506 0,-3 0-100 0</inkml:trace>
  <inkml:trace contextRef="#ctx0" brushRef="#br0" timeOffset="-86429.4161">2136 3694 864 0,'-12'8'38'0,"9"-6"8"0,-6 6-37 0,0-8-9 15,3 3 0-15,6-3 0 0,0 0 129 0,0 0 24 16,0 0 5-16,0 0 1 0,0 0-70 0,0 0-13 15,6-3-4-15,3-2 0 0,3-3-17 0,6 0-4 16,3 0-1-16,3-5 0 0,5 0 2 0,4-3 1 16,0 2 0-16,6 1 0 0,-1 0-21 0,1-6-4 15,3 4 0-15,-4 1-1 0,4 1-3 0,-3 3-1 16,-1-4 0-16,-5 6 0 0,0-2-23 0,-3 2-18 16,-4 0 3-16,-5 0 1 0,0 3 14 0,-3 2-9 15,-3-2 9-15,-3 2-8 16,-3 3-30-16,-3 0-6 0,-6 0 0 0,0 0-1 15,0 0-54-15,3 11-10 0,-6-1-3 0</inkml:trace>
  <inkml:trace contextRef="#ctx0" brushRef="#br0" timeOffset="-86150.9295">2056 3998 748 0,'-21'0'33'0,"12"3"7"0,3-1-32 0,-3-2-8 0,-3 3 0 0,3-1 0 16,0 1 148-16,3 0 28 0,0-1 6 0,6-2 1 15,0 0-103-15,0 0-21 0,0 0-4 0,0 0-1 0,0 0-2 0,0 0-1 16,0 0 0-16,9 0 0 0,3 0-10 0,0 0-1 16,6 0-1-16,3 0 0 0,0-2 7 0,8-1 2 15,1 0 0-15,0 1 0 0,0-3-20 0,5 2-4 16,1-2-1-16,6-1 0 0,-9 4-23 15,5-4 8-15,-5 1-8 0,3 2 0 16,-1-2-153-16,1 2-35 0,30-4-8 0,-16 1 0 16</inkml:trace>
  <inkml:trace contextRef="#ctx0" brushRef="#br0" timeOffset="-85592.3581">3083 3474 806 0,'0'0'72'0,"-3"-5"-58"15,0-1-14-15,0 1 0 0,-3-3 132 0,3 0 24 16,3 0 5-16,-3-2 1 0,3-1-40 0,0-2-8 16,0 0-2-16,6-3 0 0,0 3-62 0,3-6-13 15,0 3-2-15,5 0-1 0,4 3 4 16,-9-8 1-16,9 5 0 0,0-2 0 0,-3 4-7 0,3 1-2 15,-3 0 0-15,-1 2 0 0,-2 1 0 0,-3-1 0 16,0 3 0-16,0 0 0 0,-6 6-3 0,3-4-1 16,-6 6 0-16,0 0 0 0,0 0-14 0,0 0-2 15,0 0-1-15,9 0 0 0,0 3-9 0,-3 0 0 16,3-1 0-16,-3 6 0 0,0 0 0 0,3 3 0 16,0 7 0-16,2-5 0 0,-2 3 0 0,3 3 0 15,0 2 9-15,0 8-9 0,0-8 11 0,0 3-3 16,3 3 0-16,-3 2 0 0,3 0-8 0,-3-3 12 15,-1 3-12-15,1 0 12 0,0-2 0 0,-3-1 1 0,0 1 0 16,0-1 0-16,3-2-13 0,-6 0 8 0,3-3-8 16,0 8 0-16,-6-13 0 0,3 8 0 0,-3-3 0 15,3-3 0-15,-6 1 0 0,3-8-12 0,3 2 1 0,-6-3 0 32,0-2-165-32,0 0-32 0,0-8-8 0,0 0 0 0</inkml:trace>
  <inkml:trace contextRef="#ctx0" brushRef="#br0" timeOffset="-85296.0342">3669 3104 1364 0,'-3'-6'30'0,"-3"6"6"0,3-8 2 0,3 8 0 0,-6-5-30 0,6 5-8 16,0 0 0-16,0 0 0 0,0 0 44 0,-6 3 8 15,0-1 2-15,-3 9 0 0,0 0-35 0,-3 7-7 16,4 1-2-16,-10 4 0 0,6 6 37 0,-3 6 7 16,-3-3 2-16,-6 7 0 0,0-2 8 0,1-2 1 15,-1 4 1-15,-3-4 0 0,3-1-12 0,-6-2-2 16,4 2-1-16,-1-2 0 0,0 0-23 0,3-6-4 16,0 1 0-16,1 2-1 0,2-3-23 0,6-2 9 15,-9 3-9-15,3-6 0 16,6 0-17-16,0 0-11 0,-2-2-1 0,8-1-1 15,-6-5-162-15,6 1-33 0</inkml:trace>
  <inkml:trace contextRef="#ctx0" brushRef="#br0" timeOffset="-85086.1718">4032 3268 2156 0,'0'0'48'0,"0"0"9"0,6-6 3 0,0 1 0 0,0 0-48 0,-3 2-12 0,3 0 0 0,-6 3 0 16,6-2 34-16,3-1 5 0,-3 3 1 0,0 3 0 0,3-1-32 0,-3-2-8 16,3 6 0-16,2-1-680 15,-5 3-138-15</inkml:trace>
  <inkml:trace contextRef="#ctx0" brushRef="#br0" timeOffset="-84921.6226">3877 3667 1612 0,'0'0'144'0,"0"0"-116"16,0 0-28-16,0 0 0 0,6 0 55 0,3 3 5 15,-3-3 0-15,3 2 1 0,-3 1-1 0,0 0 0 16,0-3 0-16,0 5 0 15,3 0-99-15,-3 1-20 0,0-1-4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40.045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7190 5059 1314 0,'-21'-19'58'0,"18"11"12"0,3 0-56 0,-3 1-14 0,-5-1 0 0,2 0 0 15,0 0 28-15,0 2 4 0,3-4 0 0,0 5 0 16,-6-1-7-16,0 1-1 0,6 0 0 0,0-1 0 0,-6 1-8 16,3 2-1-16,-3-2-1 0,3 2 0 0,-3 1-5 0,0-1-1 15,-3-2 0-15,0 5 0 0,1-5-8 0,-1 2 0 16,0 3 0-16,-3-3 0 0,0 3 12 0,0 0 0 16,0 3 0-16,-6-3 0 0,4 0-1 0,-7 3 0 15,3 2 0-15,-6 0 0 0,3 0 5 16,-3 1 2-16,1-1 0 0,-1 6 0 0,0-3-1 0,0 2 0 15,4 3 0-15,-1 1 0 0,-3-1 9 0,3 0 2 16,3 6 0-16,-3-1 0 0,-2 1-5 0,2 2-1 16,0 0 0-16,0 0 0 0,0 3-2 0,1 2 0 15,-1 1 0-15,0-1 0 0,6 1-12 0,0-1-8 16,0 1 8-16,6 2-8 0,-2-3 10 0,5 3-2 16,0 3-8-16,0 0 12 0,3 2 0 0,3-2-1 0,0 0 0 15,0 2 0-15,0-2 1 0,3 0 1 0,0-1 0 16,3 4 0-16,0-1 3 0,0 1 1 0,0-4 0 15,3 6 0-15,-3 0-5 0,3 0-2 0,0 1 0 0,0-4 0 16,0 0-10-16,3-2 12 0,-1-3-12 16,4 3 12-16,0 0-4 0,3-3 0 0,3 3 0 15,0-1 0-15,0-4 4 0,3-1 1 0,-1 1 0 16,7-1 0-16,-6-2-1 0,6 0-1 0,0-3 0 0,-1-5 0 16,1 0-3-16,3-3 0 0,3-3 0 0,-1-2 0 15,-2 0 2-15,3-2 0 0,0-4 0 0,2 1 0 16,-5-3 10-16,3 0 1 0,-3-3 1 0,2 3 0 15,-2-5-6-15,0-3 0 0,0 0-1 0,2-2 0 16,1-4 2-16,3 1 1 0,-3-3 0 0,5 3 0 16,-2-3-7-16,0 3-2 0,0-6 0 0,-4 6 0 0,-2-3-9 15,0-2 0-15,0 2 0 0,-1-3 8 16,-5 1-8-16,-3-1 0 0,3 1 9 0,-3-3-9 0,-1-1 9 16,-2-1-9-16,-6-1 12 0,6-3-12 0,3 1 20 15,-9-3-2-15,-9-3-1 0,3 0 0 0,3 1-2 16,-3-4-1-16,-3-2 0 0,-3 3 0 0,-3-6-5 0,3 0-1 15,3 1 0-15,-3-6 0 0,-12-3-8 0,3 0 0 16,6-2 0-16,-3 3 0 0,-6 2 0 0,0 0 8 16,-6 2-8-16,6 1 8 0,-3 2 4 0,-2 3 0 15,-13 0 0-15,3 5 0 0,-6-2-24 16,-2 2-5-16,-13 3-1 0,-6 5 0 16,-5 6-61-16,-7 2-12 0,-2 5-2 0,-7 3-705 15,-5 6-141-15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8:54.606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3657 67 324 0,'0'0'14'0,"0"0"3"0,0 0-17 0,0 0 0 0,0 0 0 0,0 0 0 16,0 0 35-16,0 0 3 0,0 0 1 0,0 0 0 15,0 0-12-15,0 0-3 0,0 0 0 0,0 0 0 16,0 0 40-16,0 0 8 0,0 0 2 0,0 0 0 16,0 0-2-16,8-6 0 0,-8 6 0 0,0 0 0 15,0 0-26-15,15-14-6 0,-7 1 0 0,-8 13-1 0,0 0-5 16,0 0-1-16,0 0 0 0,0 0 0 0,0 0-33 0,0 0-12 16,0 0 0-16,0 0 0 0,7-7 12 0,-7 7 0 15,8-13 0-15,-8 13 0 0,0 0 12 0,0 0-2 16,0 0 0-16,0 0 0 0,-8-14 2 0,8 14 0 15,0 0 0-15,0 0 0 0,-7-7 0 0,7 7 0 16,0 0 0-16,0 0 0 0,-23 7-4 0,15-7 0 16,-14 7 0-16,7 0 0 0,15-7-8 0,-15 20 0 15,-1-7 0-15,-6 7 0 0,7 0 12 0,-8 7 0 16,1-7 0-16,-9 7 0 0,9-7 4 0,-8 14 2 16,-1-1 0-16,1 1 0 0,0-1-18 0,-8 1-19 15,1-1 4-15,7 7 1 0,-8 1 14 0,0-8 0 16,0 7 0-16,1 1 10 0,-1 12-2 0,0-13 0 0,1 1 0 15,-9 6 0-15,9 0 2 0,-9-1 0 0,1-5 0 16,7 6 0-16,-7-7-10 0,8 0 12 0,-1 0-12 16,8-6 12-16,-8-1-12 0,8-6 0 0,-8 7 0 0,8-8 0 15,7 1 0-15,1 0 0 0,-16-7 0 0,15 7 0 16,8-7 0-16,0 0 0 0,-7 0 0 0,-1 0 0 16,8 7 0-16,-8-13 0 0,1 6 0 0,7-7 8 15,-8 7-8-15,0 0 0 0,8-6 0 0,0-1 0 16,0 1 0-16,0-1 0 0,7 0 0 0,8-13 0 15,-7 14 0-15,-8-1 0 0,7-6 0 0,8-7 0 16,0 0 0-16,0 0 0 0,-15 13 0 0,15-13 0 16,0 0 0-16,0 0 0 0,0 0 0 0,-15 14 0 15,8-1 0-15,7-13 0 0,0 0 0 0,-16 13 0 16,1 8 0-16,15-21 0 0,-7 6 0 0,-8 8 0 0,7-1 0 16,1-6 8-16,-1 6-8 0,-7-6 8 0,15-7-8 15,0 0 0-15,-15 7 0 0,7 6 8 0,8-13-8 16,-15 7 0-16,15-7 0 0,-7 13 0 0,-8-6 0 0,0 0 0 15,0-1 0-15,7 8 0 0,1-8 0 0,-9 8 0 16,1-14 0-16,8 13 0 0,-8-6 0 0,0 0 0 16,0 6 0-16,-1 0 0 0,1 1 0 0,0-1 0 15,-7 1 0-15,7-1 0 0,-8 7 0 0,8 0 0 16,-8-6 0-16,1 6 0 0,-1-7 0 0,0 7 0 16,8 0 0-16,-7 0 0 0,-1-6 0 0,0 6 0 15,1 0 0-15,-1 0 0 0,-7 7 0 0,7-7 0 16,-7 0 0-16,8 0 0 0,-8 7 0 0,-1-7 0 0,1 14 0 15,0-7 0-15,-8-1 0 0,8 1 0 0,-8 7 0 16,1 6 0-16,-8-7 0 0,14 1 0 0,-6-7 0 0,6 0 0 16,-6 6 0-16,7-6 0 0,-1 0 0 15,9 0 0-15,-1-7 0 0,1 6 0 0,-1-5 0 0,0-1 0 16,1 6 0-16,7-5 0 0,-8-1 0 0,0 0 0 16,1 0 0-16,7 7 0 0,-8-7 0 0,0 7 0 15,1-7 0-15,-1 0 0 0,1 0 0 0,-1 0 0 16,0 0 0-16,1-6 0 0,-1 6 0 0,8 0 0 15,-8 7 0-15,1-7 0 0,-1 7 0 0,8-7 0 16,-8-7 0-16,8-6 0 0,-7 6 0 0,14 1 8 16,-7-1-8-16,8-6 8 0,-9 6-8 0,1-6 8 15,8-1-8-15,7-6 0 0,-15 7 0 0,7-7 8 16,-7 7-8-16,8-7 12 0,-8 0-12 0,7 0 12 16,-7 7-12-16,7-1 0 0,8-6 0 0,0 0-11 0,0 0 11 15,-15 14 0-15,-7-8 0 0,7 8 0 0,15-14 0 16,0 0 0-16,-15 13 8 0,15-13-8 0,0 0 0 0,0 0 0 15,0 0-10-15,0 0 10 16,0 0-39-16,0 0-1 0,0 0 0 0,0 0-429 16,15-13-87-16</inkml:trace>
  <inkml:trace contextRef="#ctx0" brushRef="#br1" timeOffset="-3.68532E7">604 2665 748 0,'0'0'67'0,"-2"-5"-54"0,2-1-13 0,-3 1 0 15,0-3 98-15,3 0 17 0,-3 0 3 0,0 0 1 16,0 3-31-16,3-3-7 0,-3 3-1 0,3-3 0 15,-3-5-24-15,0 2-4 0,0 1-2 16,3-1 0-16,-3 0-20 0,0 3-4 0,0 3-1 0,-3 0 0 16,3-3 0-16,0 0 0 0,-3 0 0 0,-3 3 0 15,3-1 2-15,-3 1 0 0,0-3 0 0,0 3 0 16,-3 2 5-16,3 1 0 0,-5 2 1 0,-1 0 0 16,-3-3-9-16,-3 3-1 0,-3-3-1 0,3 6 0 15,-2 0 11-15,2 2 3 0,-6-2 0 0,3-1 0 16,-3 6-22-16,3-3-4 0,1 1-1 0,-1 2 0 15,0 2 3-15,0 4 1 0,-3-4 0 0,1 3 0 16,-4 3 0-16,6 0 0 0,-9-3 0 0,4 1 0 16,-1 7-13-16,0 3 8 0,6-6-8 0,-3 6 0 15,4 0 11-15,-4-1-11 0,6 1 12 0,-3 0-12 16,3 3 20-16,6-1-4 0,-5 0 0 0,-1 4 0 16,0 1 1-16,3 4 0 0,0-1 0 0,-3-2 0 0,4 5-8 15,2-3-1-15,-6 6-8 0,6-3 12 0,0 0-3 16,-6 0-1-16,6 3 0 0,3-3 0 0,1 3 2 0,2 2 0 15,0-2 0-15,3-1 0 0,3 1-10 0,0-3 0 16,0 0 0-16,3 3 8 0,3-3 13 0,0 0 3 16,3-3 0-16,3 1 0 0,-6-1-24 0,3 0 8 15,5-7-8-15,-2 2 0 0,6 0 0 0,-3 0 0 16,3-5 0-16,0-3 0 0,0 6 0 0,0-6 0 16,0-3 0-16,5 1 0 0,-5-3 0 0,3 0 11 15,3-1-3-15,0-1 0 0,0-4 3 0,-1-2 0 16,1 0 0-16,6-3 0 0,0 1-1 0,6-4 0 0,-10-2 0 15,7-2 0-15,0-1 2 0,-3-2 1 0,6-3 0 16,-4 0 0-16,1 0-2 0,0-5-1 0,3-1 0 16,-4 1 0-16,1-5-2 0,0-3 0 15,0-3 0-15,2 0 0 0,1 3-8 0,0 0 12 0,0-1-12 16,-4 1 12-16,1-3-12 0,3 1 0 0,-9-1 9 16,2 0-9-16,1 0 0 0,-3 3 8 0,3-3-8 0,-6 0 0 15,3 1 0-15,-1-4 0 0,1 1 0 0,-3-3 8 16,-3-1-8-16,0-1 0 0,3-1 0 0,-7-2 0 15,1-1 8-15,-3-4-8 0,0-1 10 0,0-3-10 16,0 1 9-16,-3 0-9 0,3-8 8 0,-3 2-8 16,0-5 0-16,-3 0 0 0,2-2 8 0,-2 2-8 15,3 2 0-15,-3 1 0 0,-3 5 0 0,0 0 8 16,-3 5-8-16,0 3 8 0,-3 3-8 0,-3 5 8 16,-3 5-8-16,-2 3 8 0,-4-3-8 0,-3 6 8 15,0-1-8-15,-9 3 0 0,-3 3 0 0,-2 5-11 16,-4 3-95-16,-3 2-19 0,-5 3-4 0,-4 3-1088 15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31.032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18629 5649 403 0,'0'0'36'0,"0"0"-36"0,0 0 0 0,0 0 0 16,0 0 76-16,0 0 9 0,0 0 2 0,0 0 0 16,0 0-25-16,0 0-5 0,-6-3-1 0,6 3 0 15,0 0-45-15,0 0-11 0,-6-2 0 0,6 2 0 16,0 0 0-16,0 0 0 0,0 0 0 0,0 0 0 16,0 0-13-16,0 0-3 0,0 0 0 0,0 0 0 15,-6 0 0-15,6 0 0 0,0 0 0 0,0 0 0 16,0 0 16-16,0 0 0 0,0-6 0 0,-3 1 0 15,6 0 0-15,-3 5 12 0,0 0-3 0,3-8 0 16,0 2-9-16,-3 6 10 0,0-5-10 0,0 5 10 16,6-5-10-16,-6 5 0 0,0-5 0 0,0 5 0 15,0 0 9-15,0 0 0 0,0 0 0 0,0 0 0 16,0 0 11-16,0 0 3 0,0 0 0 0,0 0 0 16,0 0-4-16,0 0-1 0,0 0 0 0,0 0 0 15,0 0-8-15,0 0-2 0,0 0 0 0,0 0 0 0,0 0-8 0,0 0 10 16,0 0-10-16,0 0 10 0,0 0 5 15,0 0 1-15,0 0 0 0,0 0 0 0,0 0-16 0,-6 5 9 16,3 0-9-16,-3 3 8 0,0 3 20 0,0-1 3 16,-2 4 1-16,2 1 0 0,-6 1 6 0,0 0 2 15,-3 5 0-15,0 3 0 0,-3-3 8 0,0 6 1 16,-3 4 1-16,1-1 0 0,-1 4-22 0,-3-2-5 16,-3 2-1-16,3 1 0 0,-2 2-6 0,-1-3 0 15,-3 3-1-15,0 0 0 0,0 3 1 0,-2-1 0 16,-7 4 0-16,6 4 0 0,-5 1-3 0,5 2 0 15,-3-2 0-15,0 0 0 0,1-6 6 0,2 3 1 16,0 2 0-16,0-4 0 0,1-4-20 0,-1-1 10 0,3 1-10 16,3 1 8-16,1-6-8 0,-1 3 0 0,-3-2 9 15,3-1-9-15,1-5 8 0,-1 3-8 0,-3 0 8 16,0-3-8-16,3 3 0 0,1-3 8 0,-1-3-8 16,-3 1 0-16,-6-1 0 0,7 1 8 0,2-1-8 0,-3 0 0 15,-3-2 0-15,4 0 0 0,2 0 0 0,3-3 0 16,0 0 0-16,0 0 0 0,3-5 0 0,1 3 8 15,5-6-8-15,0 3 0 0,-3-6 0 0,6 4 8 16,-3-4 4-16,3 1 0 0,3-3 1 0,0 0 0 16,0 0 0-16,1 0 0 0,2-6 0 0,-3 1 0 15,3 5-13-15,-3-3 8 0,6-2-8 0,0-1 0 16,-6 1 10-16,6 2-10 0,0 1 10 0,3-6-10 16,0 0 9-16,-6 5-9 0,0 0 8 0,3 1-8 0,0-1 0 15,0 3 0-15,-6 0 0 0,0 0 0 0,3 0 0 16,3-3 0-16,-3-2 0 0,0 4 0 0,0-1 0 15,4-1 10-15,2-5-10 0,0 0 10 0,-9 3-10 0,9-3 0 16,0 0 0-16,0 0 0 0,0 0 0 0,0 0 8 16,0 0-8-16,0 0 8 0,0 0-8 0,0 0 8 15,0 0-8-15,0 0 8 0,0 0-8 0,0 0 8 16,0 0-8-16,0 0 8 16,0 0-32-16,0 0-6 0,9-6-2 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9:00.01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222 36 57 0,'0'0'0'0,"0"0"0"0,0 0 0 0,0 0 0 16,0 0 0-16,0 0 0 0,0 0 196 0,0 0 33 16,0 0 7-16,0 0 2 0,0 0-186 0,0 0-38 15,0 0-14-15,0 0 11 0,-8 14-11 0,8-14 0 16,0 0 0-16,0 0 8 0,0 0-8 0,0 0 0 16,0 0-10-16,0 0 10 0,0 0 0 0,0 0-9 0,0 0 9 0,0 0 0 15,0 0 0-15,0 0 0 0,-15 0 12 0,15 0-4 16,-22 0 20-16,22 0 5 0,0 0 1 15,0 0 0-15,-16 0-2 0,16 0 0 0,-15 0 0 16,15 0 0-16,0 0-13 0,-15 0-3 0,15 0-1 0,-15 0 0 16,15 0 11-16,-15 0 2 0,15 0 1 0,-15 0 0 15,15 0-4-15,0 0-1 0,0 0 0 0,-15-7 0 16,0 7 12-16,15 0 1 0,-8-7 1 0,8 7 0 16,-15-13-19-16,15 13-4 0,-7-7-1 0,7 7 0 15,-8-7 3-15,1 1 1 0,-8-1 0 0,15 7 0 16,0-13-1-16,0 13 0 0,0 0 0 0,0 0 0 15,0 0 3-15,0 0 1 0,0 0 0 0,0 0 0 16,0 0-10-16,0 0-3 0,0 0 0 0,0 0 0 16,0 0-8-16,0 0 0 0,0 0 0 0,0 0 0 0,0 0 0 0,0 0 0 15,0 0 0-15,0 0 0 0,0 0 8 0,0 0-8 16,0 0 8-16,0 0-8 0,0 0 17 0,0 0-1 16,0 0-1-16,7 20 0 0,1-7 5 0,-1 7 0 15,1-6 1-15,-8-14 0 0,0 20-8 0,0 0-1 16,7 0-1-16,1 0 0 0,-8 0-11 0,7 0 0 15,1 0 0-15,-1 7 8 0,-7-7-8 0,8 0 10 16,7 7-10-16,-7-7 10 0,-8 14-10 0,7-14 10 16,1 7-10-16,-8 0 10 0,7-1-1 0,-7 1 0 15,0 0 0-15,8 0 0 0,-8 6 1 0,0-6 0 16,0-7 0-16,0 7 0 0,0 7-10 0,0-14 10 16,-8 7-10-16,8-1 10 0,8-6-10 0,-8 7 0 0,0 0 0 15,0-7 8-15,7 7-8 0,-7 0 0 0,0 0 0 16,0-7 0-16,0 7 0 0,0-1 0 0,0 1 0 15,8 0 0-15,-16-7 0 0,1 14 0 0,7-14 0 0,0 0 0 16,0 0 0-16,-8 0 0 0,1 0 0 0,-1 0 0 16,8 0 0-16,0-6 0 0,-7-1 0 0,-1 7 8 15,8-20-8-15,0 14 0 0,-7-1 0 0,7 0 0 16,-8 8 0-16,8-1 0 0,0 0 0 0,0 0 0 16,0 7 0-16,0-7 0 0,0 0 0 0,0 0 0 15,0 0 0-15,0 7 0 0,0 0 0 0,0 0 0 16,0-7 0-16,8 6 0 0,-8 1 0 0,0 0 0 15,0-7 0-15,7 7 0 0,-14 0 0 0,7-7 0 16,0 7 0-16,0-7 10 0,0 0-10 0,-8 0 10 16,8 0-2-16,0-6-8 0,-8 6 12 0,8-20-4 15,0 13-8-15,0-13 0 0,-7 14 0 0,7 6 0 0,-8-7 0 16,8 7 0-16,0-20 0 0,0 20 0 0,0-6 8 16,0 12-8-16,0-5 8 0,0 5-8 0,8 1 12 15,-8 0-4-15,0 7 0 0,0-8 0 0,7 1 2 0,-7 0 0 16,0 0 0-16,-7 0 0 0,-1-1-1 0,8-6 0 15,0 7 0-15,0 0 0 0,0-7-9 0,0 0 10 16,0 0-10-16,0 1 10 0,8-1-10 0,-8-7 0 16,7 7 0-16,-7-6 8 0,0-14-8 0,8 20 0 15,-8 0 0-15,8 0 0 0,-1 0 8 0,-7-7-8 16,0-13 0-16,0 21 8 0,8-1 0 0,-8 6-8 16,0-5 12-16,7 5-4 0,-7-6-8 0,0 7 8 15,0 0-8-15,0 0 8 0,0 0-8 0,0 0 0 16,0-1 9-16,0 1-9 0,0-7 0 0,0 7 0 0,-7-7 0 15,7 7 0-15,0-7 0 0,0 0 0 0,0 0 0 16,-8 7 0-16,8-7 0 0,-7 7 0 0,7 0 0 0,0 6 0 16,-8 1 0-16,8-1 0 0,0 8 0 0,0 6 0 15,0-14 8-15,-8 14-8 0,8-7 8 0,0-6-8 16,-7 6 9-16,-1-7-9 0,8 1 12 0,0-7-12 16,0 0 9-16,-7 6-9 0,7-6 0 0,-8 0 9 15,8-14-9-15,0 7 0 0,0 0 0 0,0-6 0 16,-7 6 0-16,7-7 0 0,0 7 0 0,7-6 0 15,-7 6 0-15,8 0 0 0,-1 0 0 0,-7 0 0 16,15-6 0-16,-15 6 10 0,8 7-1 0,0-7 0 16,7 0 2-16,-8 0 0 0,-7 7 0 0,8-7 0 0,-1 7-11 15,-7-7 0-15,8 6 9 0,-8-5-9 0,7-8 0 0,-7-13 0 16,0 13 0-16,8 1 8 0,-8 6-8 0,0 0 0 16,0-20 0-16,7 20 0 0,-7-6 0 15,0 6 0-15,0-7 0 0,0 7 0 0,0 0 0 0,0 0 0 16,8 0 0-16,-8 1 8 0,0 12-8 0,0-6 0 15,7 0 8-15,-7 0-8 0,0-1 10 0,0 1-2 16,0 0-8-16,0 0 12 0,0 0-12 0,-7 6 8 16,7 1-8-16,0-8 0 0,-8-5 0 0,8 5 0 15,-7 1 0-15,7-13-10 16,0 6-19-16,0-7-4 0,0-13-1 0,0 0-710 16,0 0-143-16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2:48:37.05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2422 841 633 0,'0'0'28'0,"0"0"6"0,0 0-34 0,0-5 0 16,3-3 0-16,-3 8 0 0,0 0 105 0,3-5 15 15,3 2 2-15,-6 3 1 0,0 0-54 0,3-5-10 16,6-3-3-16,-9-3 0 0,3 9-14 0,-3 2-3 15,0 0-1-15,3-6 0 0,3-1-2 0,-4 1 0 16,-2 6 0-16,0 0 0 0,0 0 6 0,0 0 1 16,0 0 0-16,0 0 0 0,0 0 1 0,0 0 0 15,0 0 0-15,0 0 0 0,0 0-15 0,0 0-2 0,0 0-1 16,0 0 0-16,0 0-4 0,0 0-1 0,0 0 0 0,0 0 0 16,0 0-21-16,0 0 0 0,0 0 0 0,0 0 0 15,0 0-10-15,0 0 10 0,-2 8-12 0,-1 3 12 16,0-3 0-16,3 0 0 0,0 2 0 0,-3 3 9 15,0 1 6-15,3-1 1 0,0 5 0 0,-6 4 0 16,6-4-4-16,-3 9-1 0,0-1 0 0,3 0 0 16,0 1 5-16,0 5 0 0,0-1 1 0,0-1 0 15,3-1-3-15,0 5-1 0,3 0 0 0,-6 3 0 16,0-2 0-16,3 2 0 0,0 3 0 0,-3-1 0 16,3 1 8-16,0 5 2 0,-1-8 0 0,-2 0 0 0,0 0 11 15,0 0 2-15,0-2 1 0,0 4 0 0,0-7-21 16,0 0-5-16,-2-3-1 0,2 0 0 0,0 5-2 15,-3-2-8-15,3-5 12 0,-3-1-4 0,0 0 0 0,0-4-8 16,3 1 12-16,-9-9-4 0,6 4-8 0,0-5 12 16,-3 1-12-16,3-1 12 0,-3 0-12 15,6-8 12-15,-9 3-12 0,3-2 12 0,3 2-12 0,0-6 0 16,3-2 0-16,0 0 0 16,0 0-29-16,-6-2-11 0,3-9-3 0,3 0 0 15,3-2-177-15,3-5-35 0,-6-35-7 0,6 2-566 0</inkml:trace>
  <inkml:trace contextRef="#ctx0" brushRef="#br0" timeOffset="703.9153">2508 1130 460 0,'-3'-8'41'0,"0"0"-33"0,3-3-8 0,-3 3 0 16,0-5 121-16,3 0 23 0,0 0 4 0,-6-1 0 16,6 1-62-16,-3-5-13 0,3 4-2 0,3-7-1 15,3 8-31-15,-6-5-7 0,6-1 0 0,3-2-1 16,0 2-10-16,3-2-1 0,3 3-1 0,6-1 0 16,-6-2 20-16,2 8 4 0,4-6 1 0,6 1 0 0,-3 4-13 15,3 1-3-15,-7 0 0 0,7 0 0 0,-3 5-7 16,3 3-1-16,-3-3-1 0,-1 2 0 0,4 1-8 15,-9 2-2-15,6 3 0 0,-3-5 0 0,3 5-9 16,-4 0 0-16,1 5 0 0,3-2 8 0,-3 2-8 0,-3 3 0 16,0 3 0-16,-1 2 0 0,-5 3 0 0,-3 2 0 15,-3 1 0-15,-6 7 0 0,3 1 18 0,-6-1 8 16,-12 6 2-16,1 0 0 0,-4 8 7 0,-6-6 1 16,0 6 1-16,0-3 0 0,-3 2-19 0,1 1-4 15,2-8-1-15,-3 0 0 0,3-6 7 0,-3 0 0 16,4-7 1-16,-4 2 0 0,3-2-3 0,0-6-1 15,0 0 0-15,7 0 0 0,5-5-7 0,-9 0-2 16,12-2 0-16,-6-1 0 0,9 0 4 0,-3-5 1 16,3 0 0-16,0 0 0 0,3 0-13 0,3 0 0 15,0 0 0-15,0 0 0 0,3-5 0 0,9 0-10 16,0-3 10-16,6 0-12 0,0 2 12 0,3-2-12 0,-1 3 12 0,4 0-12 16,0 5 12-16,-3 0 0 0,3-5 0 15,-1 5 8-15,4 5-8 0,-3-5-13 0,3 0 3 0,3 0 1 16,-4 5 17-16,7 0 3 0,-6 3 1 0,3-2 0 15,-3 2-12-15,2 5-17 0,-8-8 4 0,0 8 1 16,0 1 12-16,-3-6 0 0,-3 10 0 0,-1-5 0 16,1 6 0-16,-6 2 0 0,0-3 12 0,0 1-12 15,-3 5 25-15,-3 0-1 0,-6-3-1 0,3 3 0 16,-6 2 5-16,0-7 2 0,-3 7 0 0,-6 1 0 16,0-6-8-16,-5 2-2 0,-1 4 0 0,-3-1 0 15,-6-4-8-15,-3 4-1 0,4-2-1 0,-10 2 0 0,3-5-10 16,1 3 12-16,-4 3-12 0,-3-11 12 0,0-1-12 15,-2-1 10-15,-1-1-10 0,4-2 10 0,5-6-10 0,9 0 0 16,-9-2 0-16,12-1 0 0,4 1 0 0,2 2 10 16,3-5-10-16,3 0 10 15,0 0-34-15,6 0-6 0,6 0-2 16,0 0-716-16,0 0-144 0</inkml:trace>
  <inkml:trace contextRef="#ctx0" brushRef="#br0" timeOffset="1275.0238">4086 783 1177 0,'0'-16'25'0,"0"11"6"0,0 0 1 0,0-3 2 0,0 2-34 0,-3-1 0 16,3 7 0-16,0-6 0 0,0 6 66 0,0-8 6 16,0 8 2-16,0 0 0 0,0 0-22 0,0 0-5 15,0 0-1-15,0 0 0 0,0 0-27 0,0 0-6 16,-6 8-1-16,6-2 0 0,0 1 23 0,0 1 4 16,3 8 1-16,0-2 0 0,-3-1 2 0,3 8 1 15,0 5 0-15,0 1 0 0,0 5 1 0,-3-1 1 16,6 4 0-16,-6 10 0 0,3 0 7 0,0 0 2 15,-3 0 0-15,3 2 0 0,-1-2-4 0,1 0-1 16,-6 3 0-16,3-3 0 0,0 0-24 0,0-5-5 16,-2 4 0-16,2-9-1 0,-3 2-11 0,0-3-8 15,-3-10 12-15,3 5-12 0,-3-5 16 0,0-3-4 16,0-2-1-16,0-3 0 0,0-3-11 0,0 0 0 16,0-2 0-16,0-6 0 0,0 3 0 0,3-3 0 0,3-5 0 15,0 0 0 1,-6 3-129-16,6-3-19 0,0 0-3 0,-6-3-1 15,0-2-73-15,0-3-15 0,-6-16-4 0,3 6 0 0</inkml:trace>
  <inkml:trace contextRef="#ctx0" brushRef="#br0" timeOffset="1570.0701">4041 841 1443 0,'0'0'32'0,"0"0"6"0,0 0 2 0,0-8 0 0,-3 3-32 0,3-3-8 16,3 3 0-16,0-3 0 0,3-5 34 0,0 7 5 16,6-1 1-16,3-7 0 0,-3 9-13 0,5-8-3 15,1 0 0-15,3 2 0 0,3 3 19 0,0-5 3 16,0 0 1-16,2-1 0 0,7 6 3 0,0-2 1 16,3-3 0-16,-1 5 0 0,7-6-13 0,-3 4-2 15,2 2-1-15,-2 0 0 0,-3 3-12 0,-9-3-3 16,-1 2 0-16,1-1 0 0,0-7-8 0,-3 4-3 15,3 2 0-15,-4-3 0 0,-2 3-1 0,3 3-8 16,-6 2 12-16,0-2-4 16,0 5-28-16,-4-5-5 0,-2 5-2 0,-3 5 0 15,0 0-39-15,-3 3-8 0,-6 5-2 0</inkml:trace>
  <inkml:trace contextRef="#ctx0" brushRef="#br0" timeOffset="1793.8898">4154 1251 1555 0,'0'0'138'0,"0"0"-110"0,6 6-28 0,0 2 0 16,0-8 9-16,0 5-9 0,3-2 10 0,0 2-10 16,0 0 75-16,3-5 9 0,3 0 1 0,-1 0 1 15,1 0-10-15,3 0-1 0,6 0-1 0,3-5 0 16,-3 5-30-16,2-5-5 0,7 2-2 0,0 3 0 15,0-5-23-15,-1 5-5 0,4-6-1 0,-3 6 0 16,0-2-129-16,-4 2-27 0,1-3-4 0</inkml:trace>
  <inkml:trace contextRef="#ctx0" brushRef="#br0" timeOffset="2359.4114">6235 445 1497 0,'0'0'133'0,"3"-3"-106"0,-3-2-27 0,0-3 0 16,0 2 49-16,0-2 5 0,-3 3 1 0,-3-3 0 15,0 3 20-15,-3 0 4 0,0 2 1 0,3-2 0 16,-9-1-32-16,3 6-7 0,3 0-1 0,-6 0 0 16,1 0-29-16,-1 6-11 0,-6-1 0 0,0 3 9 15,-6-3-9-15,-3 3 0 0,-2 5 0 0,-1 6 0 16,3 2 0-16,6-2 0 0,-2 7 0 0,-1 6 0 15,0 0-11-15,3-6 11 0,3 8-8 0,1-2 8 16,-1-5 0-16,0 12 0 0,9-7 0 0,3 0-8 0,3-6 8 16,6 1 0-16,0-1 0 0,6 1 0 0,3-9 0 15,0 9 0-15,3-9 0 0,6 3 0 0,5-2 0 16,1-6 0-16,0 3 0 0,6-3 8 0,0 3 0 0,2-3 0 16,1 3 0-16,0-5 0 0,-3 2-8 0,-4 0 12 15,1-5-4-15,0 3 0 0,-6-1 6 0,0 1 2 16,-3 2 0-16,-4 0 0 0,1 1 6 0,-6-1 2 15,-3 0 0-15,3-5 0 0,-3 8 23 0,-6-3 5 16,-3 0 0-16,-3 3 1 0,-3 3-13 0,-3-1-4 16,-6-5 0-16,1 6 0 0,-4 2-4 0,-3-2-2 15,-6-6 0-15,0 3 0 0,-5 0-21 0,-1-3-9 16,0 3 8-16,1 2-8 0,-4-5 0 0,6 1 0 16,-3-4 0-16,10 1 0 15,2-1-115-15,6-4-21 0,3 2-5 0</inkml:trace>
  <inkml:trace contextRef="#ctx0" brushRef="#br0" timeOffset="2696.8318">6857 894 2282 0,'0'0'50'0,"3"-2"10"0,3-4 3 0,3-2 1 0,-3 3-51 0,3 0-13 16,3 2 0-16,-4-2 0 0,1 0 24 0,-3 5 1 15,3 0 1-15,-3-6 0 0,3 6-14 0,0 6-4 16,-3-6 0-16,3 5 0 0,0-5-8 0,-3 5 0 16,3 3 0-16,-6-3 0 0,0 3-11 0,3 0-4 15,-3 3-1-15</inkml:trace>
  <inkml:trace contextRef="#ctx0" brushRef="#br0" timeOffset="2877.9328">6869 1246 1713 0,'0'0'37'0,"0"0"8"0,9 5 2 0,-3-2 2 0,3 2-39 0,-3 1-10 0,2-1 0 0,-2-5 0 15,6 0 88-15,-3 3 16 0,-3 2 4 0,3-5 0 16,0 0-45-16,3 5-9 0,-6-5-2 0,0 0 0 16,0 0-30-16,0 0-6 0,0 3-2 0,-6-3 0 15,0 0-22-15,0 0-5 0,0 0-1 0,0 0-1012 16</inkml:trace>
  <inkml:trace contextRef="#ctx0" brushRef="#br0" timeOffset="10825.4085">9083 841 529 0,'-6'-8'23'0,"6"8"5"0,3-10-28 0,-3 2 0 15,3 0 0-15,0 3 0 0,0-3 57 0,3-5 6 16,-3 7 1-16,0-2 0 0,3-2 0 0,-3 2 0 16,0-3 0-16,0 3 0 0,0 0-10 0,0 3-2 15,-3-3 0-15,3 3 0 0,-3 5-6 0,0 0-2 16,0 0 0-16,0 0 0 0,0 0-35 0,0 0-9 15,0 0 0-15,0 0 0 0,-3 8 0 0,0 2 0 16,0 4 0-16,0-1 0 0,0 5 16 0,-3 3 4 16,0-2 0-16,0 10 1 0,-3 0 19 0,-3 11 3 15,1 0 1-15,-1-1 0 0,-3 9 0 0,0 2 0 0,0 3 0 16,0-3 0-16,3-2-4 0,-3-3-1 0,3-5 0 0,0 5 0 16,4-6-7-16,-1-7 0 0,0-5-1 0,3 4 0 15,3-2-10-15,-3-2-1 0,3 2-1 0,0-8 0 16,3-2-7-16,-3 7 0 0,0-10-1 0,3 0 0 15,-3-3-3-15,3-5 0 0,0 0 0 0,0-3 0 16,-3 1 4-16,3-6 0 0,0 0 0 0,0 0 0 16,0 0 10-16,0 0 2 0,-3-6 1 0,3-7 0 15,0 0-13-15,0-8-2 0,0 2-1 0,3-13 0 16,3 1-9-16,-3-4 10 0,0-2-10 0,3-5 10 0,3-3-10 16,3 0 0-16,-3 0 0 0,2-3 0 15,1-2 0-15,3 5 0 0,6 0 0 0,-3 3 0 0,3-1 0 16,0 9 0-16,-1-6 0 0,4 3 0 0,-3 3 0 15,0 2 0-15,0 6 0 0,0-6 0 0,-1 5-21 0,1 1 3 16,-3-1 1-16,0 1 0 0,0 5 17 0,0 8 11 16,0-6-2-16,-4 6 0 0,1 8-26 0,3 5-6 15,-3 5-1-15,0 8 0 0,-3 0 10 0,0 6 2 16,3 7 0-16,-3 9 0 0,-3 2 12 0,-4 2 0 16,1 1 0-16,0 8 0 0,0 2 24 0,-3 3 8 15,-3-3 2-15,0 3 0 0,0 0-22 0,0-5-4 16,3 2 0-16,-3-2-8 0,-3-3 12 0,3 0-12 15,0 0 12-15,-3-1-12 0,0-4 10 0,0-5-10 16,0-4 8-16,0 1-8 0,0-11 9 0,0 3-9 16,1-8 10-16,-1-3-10 0,-3-2-8 0,0 2-8 15,-3-8-2-15,0 3-662 16,0-8-132-16</inkml:trace>
  <inkml:trace contextRef="#ctx0" brushRef="#br0" timeOffset="11014.706">9077 1175 1566 0,'-12'-8'69'0,"10"0"15"0,2 3-68 0,0 5-16 0,-3-6 0 0,3 6 0 15,0 0 61-15,3-5 9 0,-3 5 2 0,2-3 0 16,1-2-37-16,6-3-7 0,0 8-2 0,-3-5 0 16,6 5-15-16,0 0-3 0,0 0-8 0,0 5 12 0,3-5-12 15,0 0 0-15,0 3 0 0,-1 2 0 16,4 0-136-16,0-5-23 0,15 3-5 0,-6 0 0 0</inkml:trace>
  <inkml:trace contextRef="#ctx0" brushRef="#br0" timeOffset="11466.7672">9771 841 1036 0,'0'0'46'0,"6"-8"10"0,0 8-45 0,-6 0-11 16,0 0 0-16,6 0 0 0,3 3 124 0,0 8 24 15,-3-3 4-15,3 10 0 0,-4 3-75 0,-2 6-15 16,0 5-3-16,0 5-1 0,-3 5-6 0,3 0-2 0,-3 6 0 16,0-11 0-16,-3 3-3 0,0-1-1 15,0-4 0-15,0 2 0 0,1-8-5 0,-1 0-1 16,3-3 0-16,0 1 0 0,-3-1-15 0,0-5-3 0,0 3-1 16,3-3 0-16,-3-10 9 0,3 2 2 0,-3 0 0 0,3-5 0 15,-3 0-16-15,0-2-2 0,3-6-1 0,0 0 0 16,-3 0 33-16,-3 0 6 0,3 0 2 0,-3-11 0 15,0 0-36-15,0-2-7 0,3 0-2 0,0-6 0 16,0 1-9-16,0-8 12 0,3-1-12 0,0 1 12 16,3-6-12-16,0 0 0 0,0-2 0 0,6-3 8 15,0-3-8-15,3-5 0 0,3 0 9 0,2 3-9 16,10-3-12-16,-3 0-6 0,6 10-2 0,0-2 0 16,-4 3-9-16,1 7-3 15,0 4 0-15,0 1 0 0,-6 9 20 0,-4 0 3 0,-2 0 1 0,0 7 0 0,-6 1 8 16,-3 5 0-16,-6 0-9 0,0 0 9 0,3 13-12 0,-3 6 3 15,-3-1 0-15,-6 4 0 0,-3 1 9 16,-6 4 0-16,4-1 0 0,-7 6 0 0,-3 2 0 0,3-2 0 16,-3-3 0-16,3 0 0 0,1 1-12 0,2-7-1 15,0 4 0-15,0-6 0 16,3-2-135-16,3-1-26 0,0 1-6 0,6-6-743 16</inkml:trace>
  <inkml:trace contextRef="#ctx0" brushRef="#br0" timeOffset="11930.3217">10319 868 576 0,'0'0'51'0,"0"0"-41"0,6-3-10 0,-6 3 0 16,9 8 186-16,-4 0 35 0,1 3 7 0,-3 5 2 15,3 2-140-15,-3 1-28 0,-3 7-6 0,3 0 0 16,-3 1 17-16,0 5 4 0,0 2 1 0,-3 3 0 15,3-8-16-15,-3 3-3 0,0 5-1 0,0-8 0 16,-3 3-10-16,0 0-1 0,1-1-1 0,-1-4 0 16,0-1-10-16,0 1-1 0,3-3-1 0,-3-3 0 15,0 5-3-15,3-7-1 0,0-3 0 0,0-3 0 16,0-3-16-16,0-4-3 0,0 2-1 0,0 0 0 16,3-3 12-16,0-5 2 0,0 0 1 0,0 0 0 15,-3-8 3-15,-3-3 0 0,3-2 0 0,0-3 0 16,0-8-15-16,0 3-2 0,0-8-1 0,3 0 0 0,0-8-10 15,0-3 8-15,3 1-8 0,6-9 8 0,3 3-8 0,3-5 0 16,0 2 0-16,6-5-11 0,-1 8-1 16,7 0 0-16,0 0 0 0,0 6 0 15,3 7-20-15,-4 5-4 0,-2 6 0 0,3 3-1 16,-6 4 22-16,-3 7 5 0,-1 7 1 0,-2 0 0 0,-3 7 0 0,0-1 0 16,-3 7 0-16,0 8 0 0,-6-2 9 0,0-1 0 15,0 9 0-15,-6-1 0 0,0 1 0 0,-3 4 0 16,0-4 0-16,-6 7 0 0,0-2 0 0,-3 0 0 15,-2-3 0-15,-1 0 0 16,-6 5-52-16,0-7-12 0,-3-6-3 0,0 3 0 16,1-6-148-16,5-5-29 0,-15 14-7 0,18-19-1 0</inkml:trace>
  <inkml:trace contextRef="#ctx0" brushRef="#br0" timeOffset="12340.2413">11244 833 1094 0,'0'0'97'0,"0"0"-77"15,0 0-20-15,0 0 0 0,3 8 176 0,-3-2 32 16,3 7 7-16,0 0 1 0,0 0-110 0,0 6-22 16,0 2-4-16,0-2 0 0,3 7-27 0,0-5-5 15,-3 3 0-15,0 5-1 0,0 0-35 0,-3 0-12 16,0 3 9-16,0 0-699 16,3-6-140-16</inkml:trace>
  <inkml:trace contextRef="#ctx0" brushRef="#br0" timeOffset="12490.3982">11539 743 2131 0,'6'-34'94'16,"0"21"20"-16,3-6-91 0,0 1-23 0,0 5 0 0,3-6 0 16,-3 3 46-16,-1 3 5 0,1 2 1 0,0 9 0 15,-3-4-132-15,0 6-25 0</inkml:trace>
  <inkml:trace contextRef="#ctx0" brushRef="#br0" timeOffset="13035.7136">11896 1061 1335 0,'15'-3'59'0,"-9"3"13"0,3 0-58 0,0 0-14 15,3 0 0-15,-3-2 0 0,3 2 112 0,-3-8 19 16,5 5 4-16,1 0 1 0,-3-10-80 0,3 3-15 16,3 2-3-16,0-6-1 0,3-7 22 0,-3 8 4 15,-1-5 1-15,-2 4 0 0,3-4-37 0,-6-1-7 16,0 3-2-16,0-2 0 0,-3-1-18 0,3-2 0 16,-6 3 0-16,3-3 0 0,-6 2 11 0,0 0-2 15,0 6 0-15,-3 0 0 0,0 0 3 0,0 0 0 0,-3 5 0 16,3-3 0-16,0 8-2 0,0-2 0 0,-6 0 0 0,6 5 0 15,0 0-10-15,-3 5 0 0,-3 0 0 0,3 9 0 16,-6-1 0-16,3 3 0 0,-6 2-14 0,6 9 5 16,-3-9 9-16,0 9 0 0,3-6 0 0,0 5 0 15,-3-2 0-15,3 3 0 0,0-1 8 0,3 1-8 16,0-9 8-16,0 8-8 0,0-7 8 0,3 2-8 16,6 0 8-16,-6-5-8 0,0 0 10 0,3-3-10 15,-3-2 11-15,6-3-11 0,-3-3 12 0,6-2-12 16,-3 2 24-16,6-5-1 0,-3 0-1 0,6 0 0 15,6-8-14-15,6-2-8 0,-4 2 8 0,7 0-8 0,-3-6 11 16,3 1-3-16,-4 0 0 0,1 0 0 16,-3 2-31-16,3-2-6 0,-6 0-2 0,2 5 0 15,1-3 31-15,-3 9 0 0,-3-4 0 0,-3 1 0 0,3 2 0 0,-6 3 0 16,-3 0 0-16,-1 3 0 0,-2-3 45 0,-6 0 15 16,0 0 4-16,0 0 0 15,-8 11-75-15,-7 2-14 0,-3-5-3 16,-3 5-1-16,-3 0 29 0,0 6 0 0,-2-11 8 0,-4 5-8 0,-6 0 0 0,0-2 0 15,-5 2 0-15,2-5 0 16,0 0-171-16,1 2-34 0</inkml:trace>
  <inkml:trace contextRef="#ctx0" brushRef="#br0" timeOffset="17550.8635">13685 823 1105 0,'0'0'48'0,"0"0"12"0,0 0-48 0,6-3-12 0,6 3 0 0,0-5 0 16,3 5 26-16,3-5 3 0,-1 2 1 0,7-2 0 15,0-3 38-15,6 2 8 0,3-1 2 0,-4 1 0 16,4 1-21-16,3 2-4 0,3-2-1 0,-1 0 0 16,-2-3-16-16,3 2-3 0,-1-1-1 0,10-7 0 15,-3 9-19-15,-7-3-4 0,1-5-1 0,0 2 0 16,-4 3 0-16,-2 0 0 0,0-2 0 0,-3-3 0 15,-1-1-8-15,-2 6 0 0,-3-2 0 0,-3-3 0 16,-3-1-107-16,-9 6-23 16,11-31-5-16,-17 12-1 0</inkml:trace>
  <inkml:trace contextRef="#ctx0" brushRef="#br0" timeOffset="17851.893">14513 183 1094 0,'0'0'97'0,"0"0"-77"16,0-3-20-16,0 3 0 0,0-5 42 0,0 5 5 15,0 0 1-15,0 0 0 0,0 0 64 0,0 0 12 16,-3 5 4-16,-3 3 0 0,3 0-103 0,0 5-25 16,-3 6 0-16,3-1 0 0,0 9 53 0,-3-6 6 0,-3 3 1 15,0 5 0-15,3 2-4 0,-3 1-1 0,0 13 0 0,-3-5 0 16,-3 5-3-16,3 2 0 0,-2-2 0 0,-1 0 0 15,0 0-22-15,-6 8-5 0,3 0-1 16,-3-3 0-16,3-2-12 0,1-3-4 0,-1-5 0 0,0 5 0 16,0-11 4-16,-3 3 0 0,3-8 0 0,0 0 0 15,7-2-36 1,-4-6-6-16,3-3-2 0,3 1 0 0,3-6-147 16,0 3-29-16,0-5-7 0,3 2-1 0</inkml:trace>
  <inkml:trace contextRef="#ctx0" brushRef="#br0" timeOffset="18229.4271">14697 1042 1839 0,'9'-5'81'0,"-6"0"18"0,3 2-79 0,0-2-20 16,-3 0 0-16,6 2 0 0,-3 3 45 0,3-5 6 15,0 5 1-15,-3 0 0 0,3 0-32 0,-3 5-7 16,2 3-1-16,-2-3 0 0,-3 8-12 0,3 1 0 15,-6 4 0-15,3 3 0 0,-3-2 0 0,0-3 20 16,-3 8-2-16,3-6-1 0,3 3-9 0,-3-2-8 16,3-6 9-16,0 0-9 0,3 0 0 0,0-5 8 15,-3 3-8-15,6-3 0 0,-3-3 0 0,3 3 9 16,0-8-9-16,9 5 8 0,3-10 16 0,-1 5 4 16,7-8 0-16,3 3 0 0,0-3-28 0,-3-5 0 15,-1 0 0-15,1 2 0 0,-3-8 0 0,-3 4 12 0,0-9 0 16,-1 3 0-16,4-3-12 0,-6 3 8 0,0-6-8 15,-3 3 8-15,0 8 20 0,-6-7 4 0,0 7 1 16,-9-3 0-16,3-2-33 0,-6 11 0 0,-3-4 0 16,-3 1 0-16,-6 0 22 0,0 0-2 0,3 5-1 15,-6 2 0-15,-3 6-19 0,0 0 0 0,1 0 0 16,-1 6 0-16,-3-6-22 16,3 8-8-16,-3-3-2 0</inkml:trace>
  <inkml:trace contextRef="#ctx0" brushRef="#br0" timeOffset="20205.8021">16992 704 864 0,'-9'-19'76'0,"12"11"-60"16,0 0-16-16,0-2 0 0,0-3 72 0,0 5 12 15,0-6 3-15,0 9 0 0,3-3 23 0,0-2 5 16,0 2 1-16,-3 2 0 0,-3 6-48 0,0 0-10 16,0 0-2-16,0 0 0 0,0-2-38 0,0 2-8 15,0 0-2-15,0 8 0 0,3 0 7 0,-6 5 1 16,3 5 0-16,-3 9 0 0,-3-3-7 0,0 5-1 0,0 8 0 0,0-3 0 15,-9 6 20-15,3 2 3 0,3-2 1 16,3 8 0-16,0-9-32 0,0 1 0 0,3-3 0 16,3 3 0-16,3-9 12 0,0-4-3 0,0-1-1 15,3 1 0-15,0-9 3 0,3-2 0 0,-3 0 0 0,0-3 0 16,0-5 17-16,0-3 4 0,0 3 1 0,0-8 0 16,-3 6 27-16,3-12 6 0,3 1 1 0,3 2 0 15,-3-10-22-15,3 0-4 0,-1 0-1 0,7-6 0 16,3-7-5-16,-6 2-2 0,0-5 0 0,0-3 0 15,9 6-33-15,-7-6 0 0,-5 5 0 0,3-4 0 16,0 4-16-16,0-4 0 0,0 4 0 0,-3 6 0 16,-3 2 16-16,0-2 0 0,0 3 0 0,3 4 0 15,-7 1-105-15,1 3-19 16,0 2-3-16</inkml:trace>
  <inkml:trace contextRef="#ctx0" brushRef="#br0" timeOffset="20721.3586">17474 751 1497 0,'6'-8'32'0,"0"1"8"0,0-4 0 0,0 3 4 0,-6 0-36 16,9 3-8-16,0-3 0 0,3 3 0 0,-6 5 53 0,3-6 9 0,9 4 2 0,-4 4 0 15,1 4 0-15,-3-1 0 0,0 3 0 0,3 10 0 16,3-4-52-16,-6 7-12 0,-6-3 0 0,3 3 0 16,0 3 0-16,-6 3 0 0,-3-1 0 0,-3 1 0 15,-6-1 54-15,6-5 8 0,0 3 2 0,0-5 0 16,-9 2-32-16,3-3-5 0,9-2-2 0,-3 0 0 15,3-3-9-15,-6-5-1 0,0 5-1 0,6-7 0 16,6 2 2-16,-6-3 0 0,-6 3 0 0,6-8 0 16,3 0 7-16,-3 0 1 0,0 0 1 0,0 0 0 0,0 0-13 15,-3-8-4-15,0-3 0 0,0-2 0 0,-3 0-8 16,6-3 0-16,12-3 9 0,-6 1-9 0,0-3 12 16,6-6-1-16,0 4-1 0,9-9 0 0,-1 3-10 0,4 2 12 15,-6 3-12-15,6 3 12 0,0-5-12 0,-3 7 0 16,-4 6 0-16,4 2-11 0,-6 3 29 0,0 8 6 15,-3-5 0-15,0 10 1 0,0 1-25 0,0 2 0 16,-6 2 0-16,0 4 0 16,0-1-46-16,-3 3-14 0,-1 2-4 0,1 1 0 15,0-6 76-15,0 5 16 0,0 4 2 0,0 4 1 0,-3-7-31 0,3 7 0 16,0-5 0-16,-3 3-10 16,3-3-182-16,-3-2-36 0</inkml:trace>
  <inkml:trace contextRef="#ctx0" brushRef="#br0" timeOffset="21251.1196">18579 820 1728 0,'6'-13'38'0,"-3"0"8"0,5 0 2 0,1-1 0 0,0-4-39 0,3 5-9 0,-3-6 0 0,-6 6 0 15,3-6 53-15,-3 6 9 0,0 5 2 0,-3-2 0 16,0-4-52-16,0 6-12 0,-3 0 0 0,0 3 0 15,-3-3 0-15,0 3 0 0,-3 0 0 0,0 10 0 16,0-5 0-16,-6 13 0 0,-2-8 0 0,-7 11 0 16,0 3 27-16,0 5 2 0,0 2 1 0,-2 1 0 15,2-1 3-15,0 6 1 0,0-3 0 0,3 8 0 16,0-11-34-16,1 9 0 0,5-3 0 0,0 5 0 16,0-8-10-16,3 0-9 0,3 0-1 0,3-3-1 0,3-2 21 15,3-8 0-15,-3 0 0 0,6-3 0 0,0-5 0 0,0 0 15 16,3-3-3-16,0 1 0 0,6-6 20 0,0-6 3 15,3 1 1-15,0-3 0 0,3-5-20 0,-1 0-3 16,-2-6-1-16,6-7 0 0,-3-1-12 0,6 1 8 16,0-6-8-16,5-2 0 0,-5-3 16 0,3 2-4 15,0-5 0-15,3-2 0 0,-1 2-1 0,-2 1-1 16,-6-9 0-16,-3 11 0 16,0 3-10-16,-3-6 0 0,2-5-10 0,-2 8 10 0,0 3 0 0,-3-3 0 15,-3 7 0-15,3-9 10 0,-3 7-10 0,-3 6 0 16,0 12 0-16,-3-4 0 0,0 10 0 0,0 3 0 15,-3 5 0-15,0 0 0 0,0 7 0 0,0 4 0 16,0 2 0-16,-3 1 0 16,0 7-49-16,0 2-12 0,-3-1-3 0,3-1 0 15,0 11 83-15,-3 7 16 0,0-7 3 0,0 8 1 16,0-3-63-16,0 2-12 0,0 1-2 0,0 5-1 0,-3 3 60 0,-3-11 12 0,3 5 3 16,0 3 0-1,1-8-109-15,-1 3-22 0,-6-6-4 0,0 3-1 0</inkml:trace>
  <inkml:trace contextRef="#ctx0" brushRef="#br0" timeOffset="21465.376">19037 788 1958 0,'0'0'43'0,"0"0"9"0,6 0 1 0,0 0 3 0,-6 0-45 0,9 6-11 15,-3-4 0-15,0 4 0 0,3 2 0 0,0 2 0 16,-6 6 0-16,3 3 0 0,-1-1 46 0,-2 1 7 15,-3-3 2-15,3 7 0 0,0-1-37 0,0-4-7 16,-3 3-2-16,0 3 0 0,0 2-9 0,0-7 0 16,0 2 0-16,-3 0 0 0,3-2 0 0,-3-1 0 15,0-2 0-15,0 0 0 16,-2-3-108-16,2-5-23 0,-12 13-5 0,3-10 0 16</inkml:trace>
  <inkml:trace contextRef="#ctx0" brushRef="#br0" timeOffset="21614.4631">19275 683 2246 0,'0'0'200'0,"0"0"-160"0,0-6-32 0,0 6-8 16,6-8 0-16,-3 8 12 0,-3 0-4 0,0 0 0 16,0 0-8-16,6 3 11 0,-3 8-11 0</inkml:trace>
  <inkml:trace contextRef="#ctx0" brushRef="#br0" timeOffset="22186.6074">19504 794 1810 0,'0'0'40'0,"0"0"8"0,0 0 1 0,0 0 3 0,0 0-42 0,3 2-10 0,6 9 0 0,-6 2 0 0,3 0 18 0,0 1 2 16,-3 4 0-16,3 3 0 0,0-2 0 0,-3 2 1 16,3-2 0-16,-3 2 0 0,3 3 18 0,-3-9 3 15,-3 4 1-15,0-1 0 0,0-4-27 0,0-1-4 16,0 0-2-16,3-8 0 0,-3 3 1 0,0-8 0 16,3 6 0-16,-3-6 0 0,0 0-11 0,0 0 0 15,0 0 0-15,6-6 0 0,0-2 0 0,-3 3 0 16,3-8 0-16,3 0 0 0,-1-1 53 0,1 1 9 15,-3 3 2-15,-3 2 0 0,3 2-64 0,0 4 0 16,0-4-9-16,-6 6 0 0,0 0 9 0,0 0 12 16,6-5-2-16,-6 5-1 0,0 0-9 0,6 5 0 15,3 1 0-15,0 2 0 0,0-3 0 0,-3 3 0 16,3-3 0-16,0 3 0 0,0-3 0 0,0 1 0 16,-1-4 0-16,4 4 0 0,3-4 0 0,0 1 0 0,-3-3 0 0,6 0 0 15,0-3 0-15,6 1 0 0,-1-6 0 0,1 2 0 16,0 1 0-16,0-3 0 0,3-2 0 0,-4-4 0 15,1 1 0-15,-3 0 0 0,0 0 0 0,0 0 0 16,0-1 0-16,-4-7 0 0,1 8 0 0,0-6 0 16,-3-2-49-16,0 5-12 15,-3 0-3-15,0-2 0 0,-3 5 52 0,-3-1 12 0,-3 7 0 0,0-4 0 16,-3 11 0-16,0 0 0 0,0 0 0 0,0 0 0 16,-6 0 48-16,0 0 13 0,-3 5 3 0,-3 1 0 0,3 1-52 15,-3 7-12-15,0-6 0 0,-3 5 0 0,0 11 0 16,3-6 0-16,-5 3 0 0,5 1 0 0,3 1 0 0,0 4 0 15,0-6 0-15,3 3 0 0,0 2 0 16,3 1 0-16,3-1 0 0,-3 1 0 0,3-1 0 0,3-5 0 16,3 8 0-16,0-7-1072 15</inkml:trace>
  <inkml:trace contextRef="#ctx0" brushRef="#br0" timeOffset="22405.7506">20897 743 1900 0,'9'-7'169'0,"-9"1"-135"16,-6-2-34-16,-3 8 0 0,3-5 71 0,-3 5 7 15,7 5 2-15,-10-5 0 0,-3 8-33 0,3-2-7 16,0 7 0-16,3 0-1 0,-3 0-16 0,3 6-3 0,0-6-1 16,3 8 0-16,0-2 0 0,-3 7 0 0,3 6 0 0,0-6 0 15,6 1-7-15,0-1-2 0,0 1 0 0,3-1 0 16,3-2-10-16,3 2 0 0,3-4 9 0,0-4-9 31,3 1-137-31,0-3-32 0</inkml:trace>
  <inkml:trace contextRef="#ctx0" brushRef="#br0" timeOffset="22586.253">21162 781 1555 0,'0'-6'138'0,"3"-2"-110"16,3 3-28-16,3 0 0 0,0-3 123 0,6 2 19 15,3 6 4-15,6-7 1 0,5 7-76 0,4-6-15 16,6 6-4 0,2 0 0-16,1 0-28 0,3 0-7 0,-1 0-1 0,1 0 0 0,0 0 8 0,-7-5 0 15,4 2 1-15,-3 3 0 16,-6-5-57-16,-4 5-11 0,-5-8-2 0</inkml:trace>
  <inkml:trace contextRef="#ctx0" brushRef="#br0" timeOffset="22806.1103">21838 267 1688 0,'0'0'75'0,"0"0"15"0,6 6-72 16,-3 1-18-16,-3 4 0 0,0-3 0 0,0 5 52 0,-3 6 6 0,-3-3 2 0,-6 7 0 16,-3 9 23-16,0 3 5 0,-3 4 0 0,1 6 1 15,-1-5-14-15,-3 0-3 0,0 5-1 0,3-6 0 16,-3 6-30-16,0 6-5 0,1-4-2 0,-1 3 0 15,6-2-20-15,0-3-4 0,0-5-1 0,0 5 0 16,0-6-9-16,0-4 0 0,1 2-12 0,2-5-767 16,-3 2-153-16</inkml:trace>
  <inkml:trace contextRef="#ctx0" brushRef="#br0" timeOffset="23128.795">21903 1238 1094 0,'6'-5'97'0,"6"-3"-77"15,0 3-20-15,3-1 0 0,3-1 69 0,0-1 11 16,0-3 1-16,5 3 1 0,-2-5-17 0,-3 0-3 16,0 2-1-16,3-2 0 0,3 0-14 0,-4-1-3 15,1 1-1-15,-6 0 0 0,3-3 4 0,0-3 1 16,-6 1 0-16,0-1 0 0,-3 4 6 0,0 1 2 15,-3 1 0-15,-3-3 0 0,-1 8-8 0,-2 0 0 16,0-5-1-16,-2 8 0 0,-1-3-13 0,-3 8-2 16,-3-5-1-16,-3 5 0 0,-3 0-31 0,0 5 0 15,-9 3 0-15,0 0 0 0,4 2 0 0,-4 6 0 16,3 8 0-16,-6-3 0 0,6 3 0 0,-3 5 0 0,4 8 0 16,-1-5 0-16,3 0 24 0,0 2-2 0,3-2 0 15,3 0 0 1,6-3-142-16,3 2-29 0,6-4-6 0</inkml:trace>
  <inkml:trace contextRef="#ctx0" brushRef="#br0" timeOffset="23639.86">23133 807 806 0,'27'-19'36'0,"-16"12"7"16,1-4-35-16,0 3-8 0,-3 3 0 0,-3-3 0 0,0 2 207 0,-6 6 39 15,-3-5 8-15,-6 3 2 0,3 2-136 0,-9 0-26 16,-6 0-6-16,-8 2 0 0,8 3-65 0,-9 3-13 16,0 3-2-16,7 2-8 0,-4 0 9 0,3 1-9 15,-3 4 0-15,0-2 9 0,4 3-9 0,-1 4 0 16,-3-1 0-16,6 9 0 0,3-4 0 0,0-6 0 16,-2 3 0-16,-4 2 0 0,3 1 0 0,6-1 8 15,-3 1-8-15,0-6 8 0,9 3-8 0,-3-3 12 16,4 3-12-16,-1-11 12 0,9 0-4 0,-3 0-8 15,6-7 12-15,3 1-4 0,-6-7 22 0,8 0 4 16,4 0 1-16,0 0 0 0,6-7-3 0,-3 1-1 16,3-4 0-16,3-4 0 0,6 1-15 0,-4-3-4 15,-2-7 0-15,6 1 0 0,0-9 18 0,0-1 3 16,2-3 1-16,4-4 0 0,-3-1-18 0,6 3-4 16,2-11-1-16,4-2 0 0,-3 3 6 0,-10 2 2 15,7-6 0-15,-6 4 0 0,0 7-19 0,-1 0-9 16,-5 3 1-16,3 5 0 0,-6 6 8 0,-3 5 0 0,-3 2-9 15,2 1 9-15,-8 5-12 0,-6 5 3 0,6 8 0 16,-9 0 0-16,0 0 23 0,-9 8 5 0,0 5 1 16,6 5 0-1,-8 4-37-15,5 1-7 0,-3 9-2 0,3-3 0 0,0 8 42 0,-3-2 8 16,3 2 1-16,0 2 1 0,-3 1-42 16,6 5-8-16,-3 3-1 0,3-3-1 0,0 0 26 0,-3-6 0 0,6 6 0 0,-9-5 0 15,9 5 0-15,-3-5 0 0,-3-1 0 0,-6 6 0 16,3-5-28-16,-11-3-11 15,8 3-1-15,-9-1-1060 0</inkml:trace>
  <inkml:trace contextRef="#ctx0" brushRef="#br0" timeOffset="25186.1744">3404 3384 842 0,'9'-13'37'0,"-6"8"8"0,-3-1-36 0,6-2-9 0,-6 0 0 0,3 0 0 0,-3 0 66 0,0 1 11 15,0-1 3-15,0 2 0 0,0 6 2 0,-3-8 1 16,3 3 0-16,-6 0 0 0,3 2-20 0,-3-2-4 15,3 2-1-15,-3-2 0 0,0 5-18 0,0-3-4 16,0 1-1-16,0 2 0 0,-3 2-18 0,0 1-3 16,1 0-1-16,2 2 0 0,-3 3-13 0,-3 2 0 15,0 1 8-15,-3 2-8 0,-3 0 0 0,-3 9 0 16,-3-1 0-16,1 5 0 0,-4 3 0 0,0 0 0 16,-3 3 0-16,1 5 9 0,2 0-9 0,6 3 0 15,-3 0 0-15,6-1 0 0,3 1 0 0,3-3 0 16,6 0 12-16,6-5-4 0,0-3-8 0,6 0 8 15,3-5-8-15,3 0 8 0,3-3-8 0,0 0 0 0,6-5 0 16,3 0 8-16,-1-3 3 0,4-2 0 0,0-4 0 16,0-1 0-16,3-6 11 0,-4-6 2 0,7 1 1 15,-6-5 0-15,3-6 0 0,-4 0 0 0,4-3 0 0,-3-2 0 16,-3-3-13-16,0-2-4 0,-3-3 0 0,-4 0 0 16,-8-6 2-16,0 4 0 0,-3-1 0 0,-3-3 0 15,-3-2 0-15,-3-2 0 0,3 2 0 0,-3 0 0 16,-3 2-10-16,-3 1 0 0,0 2 0 0,-3 3 0 15,1 2 0-15,2 9 0 0,0-1 0 0,-3 9 0 16,3 2-8-16,0 3 8 0,-3 5 0 0,0 2 0 16,0 9-28-16,0 2 0 15,-6 6-1-15,4 4-597 0,-4-4-119 0</inkml:trace>
  <inkml:trace contextRef="#ctx0" brushRef="#br0" timeOffset="25611.0469">3803 3506 1566 0,'-3'-13'69'0,"3"13"15"0,3-6-68 0,-3 6-16 0,0 0 0 0,6-5 0 15,-6 5 0-15,6 5 0 0,3 1 8 0,0 4-8 16,3 3 23-16,-3 1 1 0,2 9 0 0,1 1 0 16,0 5 11-16,0 3 2 0,-3 2 1 0,0 1 0 15,-3-1-13-15,0-2-2 0,0 5-1 0,0-11 0 16,-3 1-3-16,0-1-1 0,-3-4 0 0,0-1 0 16,0-8 10-16,-3 0 1 0,0-2 1 0,0-3 0 15,0 0 22-15,3-8 5 0,0 0 1 0,-6 2 0 16,0-2-11-16,0-2-3 0,0-6 0 0,3 0 0 15,-3-3-1-15,6-5-1 0,-3-2 0 0,3-6 0 16,3-5 0-16,6-6 0 0,3-4 0 0,0-1 0 16,3-2-27-16,3-1-6 0,5 1-1 0,7 2 0 15,6 1-8-15,0 4 0 0,5-2 0 0,-2 3 0 16,6 2-20-16,-4 3-7 0,-2 8-1 0,0 5 0 16,-4 8-182-16,-5 8-37 0,24 8-7 15,-24 8-666-15</inkml:trace>
  <inkml:trace contextRef="#ctx0" brushRef="#br0" timeOffset="26658.0354">6110 3326 691 0,'0'0'61'0,"6"-13"-49"0,0 2-12 0,0 3 0 16,-3 0 93-16,3-5 16 0,-3 2 3 0,-3 1 1 15,0-1-21-15,-3 6-5 0,3-8-1 0,-3 2 0 16,0 0-24-16,0 1-5 0,-6-1-1 0,3 1 0 15,-3 2-16-15,3 2-4 0,-3-1-1 0,0 4 0 16,-3 0 6-16,-3 3 2 0,0 0 0 0,-3 6 0 16,-2 1-24-16,-4 4-5 0,-3 2-1 0,0 3 0 15,-6 3-13-15,4 7 0 0,-1 3 0 0,3 8 0 16,-3-2 0-16,4 7 0 0,2 0 0 0,3 1 0 16,3 4 0-16,3-4-10 0,3-1 10 0,6 3-8 0,6-3 8 15,0-5 0-15,6-2 0 0,3-6 0 0,3-3 0 16,6-5 0-16,0-5 0 0,-3-5 0 0,3-3 20 15,2-5 8-15,1-3 3 0,3-6 0 0,0-4-5 0,3-6-1 16,-1-5 0-16,4-3 0 0,-3-8-6 0,3-2-2 16,0-3 0-16,-1-6 0 0,1 1 6 0,0-8 1 15,-3-1 0-15,2-4 0 0,-2-3-11 0,-3-3-1 16,-3-3-1-16,0-2 0 0,0 0-11 0,-4-8 0 16,-2 2 9-16,0 1-9 0,-3 10 0 0,-3 0 0 15,0 0 0-15,0 3 0 0,-3 5 0 0,-3 6 0 16,0-1 0-16,-3 6 0 0,0 10 0 0,0 3 0 15,0 5 0-15,0 8 0 0,0 3 0 0,0 8 0 16,0 5 0-16,0 0 0 0,-6 10-8 0,3 9 8 16,-3 7-8-16,0 6 8 0,0 0 0 0,-3 5-10 15,0 0 10-15,3 8 0 0,-3 0-11 0,3 8 11 0,-3 0-10 16,0 7 10-16,3-4 0 0,-2 5 0 0,5-3 0 0,-3-2 0 16,0-6-9-16,3-2 9 0,-3 2-8 0,6-3 8 15,-3 1 0-15,3-8 0 0,3-3 0 0,-3 0 0 16,3-3 0-16,-3-5-16 0,6-2 2 0,-3-1-646 15,-3-2-130-15</inkml:trace>
  <inkml:trace contextRef="#ctx0" brushRef="#br0" timeOffset="26848.1412">6666 3201 1839 0,'0'0'81'0,"0"0"18"0,0 8-79 0,-3-5-20 15,3 8 0-15,0-6 0 0,0 3 29 0,-3 5 3 16,3 3 0-16,-3 2 0 0,3 6-3 0,0-5 0 16,0 5 0-16,0 2 0 0,-3 3-16 0,3-5-3 15,3 2-1-15,-3 1 0 0,3-1-9 0,-3 1 10 16,3-3-10-16,0-1 10 16,-3 1-111-16,0-8-23 0</inkml:trace>
  <inkml:trace contextRef="#ctx0" brushRef="#br0" timeOffset="26985.7543">6875 2725 1882 0,'0'-5'41'0,"0"5"9"0,0 0 2 0,0 0 1 0,0 0-42 0,0 0-11 0,0 0 0 0,3 3 0 16,-3 7 8-16,0 3 0 0,0 9 0 0,-3 7-852 15</inkml:trace>
  <inkml:trace contextRef="#ctx0" brushRef="#br0" timeOffset="27340.7365">6964 3064 1036 0,'6'-8'92'0,"6"3"-73"15,3-1-19-15,3 4 0 0,2 2 52 0,-2 2 8 16,-3 1 0-16,6 5 1 0,6 5-12 0,-9 6-2 15,-6 5-1-15,-3 2 0 0,2-2 22 0,-2 2 5 16,-3 9 1-16,0-4 0 0,-6 9-4 0,6-8-1 16,6 0 0-16,-9-3 0 0,-9 2-25 0,3-4-6 15,6-1-1-15,0 1 0 0,-3-3-17 0,-3-6-3 16,-3 1-1-16,6-6 0 0,9 0-4 0,-6-5-2 16,-9 0 0-16,6-8 0 0,0 0 19 0,0 0 4 15,0 0 1-15,-3-5 0 0,0-6 25 0,6 1 5 16,3-6 0-16,-3 0 1 0,-9-5-35 0,9-3-7 15,6 0-2-15,3-2 0 0,-3-1 11 0,3-2 1 16,6 0 1-16,3 0 0 0,-1 2-21 0,1 1-4 16,0 5-1-16,0 0 0 0,-3 5-8 0,3 2-12 15,-4 6 2-15,4 3 1 16,3-3-147-16,0 3-30 0,0 2-6 0,-9 1-821 0</inkml:trace>
  <inkml:trace contextRef="#ctx0" brushRef="#br0" timeOffset="27645.4152">7815 3437 1137 0,'21'0'50'0,"-9"-3"11"0,0-2-49 0,3 0-12 0,-3-1 0 0,9-7 0 0,5-3 104 0,-5 3 19 16,-3-5 3-16,3 2 1 0,3-5-39 0,0-1-8 15,-7 1-2-15,4 3 0 0,-3-6-22 0,-6 3-5 16,3-3-1-16,0 0 0 0,-3 0-18 0,-3 0-3 15,-6 3-1-15,0-3 0 0,-3 3 0 0,-3 3 0 16,-3 2 0-16,-3 3 0 0,-3-1-12 0,0 7-4 16,-3 1 0-16,-3 6 0 0,3 3 14 0,-3 7 2 15,4 1 1-15,-1 5 0 0,0 5-16 0,-3 0-3 16,0 6-1-16,3-1 0 0,3 1-9 0,3-1 0 16,-3 6 0-16,3 0 0 0,4-1 0 0,2 1 0 15,3 0 0-15,3-3 0 0,2 0 0 0,4-3-12 16,-6 1 4-16,6-3 8 15,9 2-195-15,-3-5-31 0</inkml:trace>
  <inkml:trace contextRef="#ctx0" brushRef="#br0" timeOffset="27841.1234">8741 2969 2113 0,'-12'-6'93'0,"12"6"20"0,-6 3-90 0,-3 5-23 15,-3 0 0-15,-3 5 0 0,1 6 45 0,-1-4 5 0,-6 7 1 0,6 4 0 16,-3 3-17-16,0 3-3 0,6-3-1 0,-3 5 0 16,4 4-17-16,-1-4-3 0,9 3-1 0,-3 0 0 15,6-3-9-15,0 3 0 0,3-7 9 0,3 4-9 16,0-5 0-16,-3 0-12 0,6-2 2 0,-4-4-1068 16</inkml:trace>
  <inkml:trace contextRef="#ctx0" brushRef="#br0" timeOffset="28053.9253">9009 2910 1897 0,'-3'-8'41'0,"3"-2"9"0,0 2 2 0,6 0 2 0,-3 5-43 0,6-2-11 16,3 2 0-16,9 3 0 0,-1 0 31 0,7 3 4 15,6-6 1-15,0-2 0 0,5 3-26 0,4-6-10 16,3 2 8-16,5-2-8 0,-2 3 8 0,-3-6-8 15,-1 4 0-15,-2 1 8 0,-3 4-8 0,-4-6 10 16,-2-6-10-16,0 4 10 16,-6 2-104-16,-1 3-21 0</inkml:trace>
  <inkml:trace contextRef="#ctx0" brushRef="#br0" timeOffset="28271.8869">9685 2342 1728 0,'0'0'38'0,"0"0"8"0,0 0 2 0,3 5 0 0,-3 8-39 0,3 8-9 0,-3-2 0 0,-3 7 0 16,3-7 53-16,-3 7 9 0,-3 3 2 0,-3 8 0 15,0-5 0-15,-3 8 0 0,-3-1 0 0,0 6 0 16,0 8 0-16,-3 0 0 0,1 6 0 0,2-1 0 16,-3 0-30-16,6 0-6 0,-3 0 0 0,3 6-1 15,-3-3-27-15,3 0 0 0,3-1 0 0,0 4 0 16,1-3-104-16,-1-6-25 0,6 1-6 15,-3-8-847-15</inkml:trace>
  <inkml:trace contextRef="#ctx0" brushRef="#br0" timeOffset="28567.9265">9869 3379 1231 0,'6'-3'27'0,"3"3"5"0,3-3 2 0,3 1 1 0,6-1-35 0,0-2 0 15,2 0 0-15,1-1 0 0,0-2 49 0,0 0 3 16,0-2 1-16,-4-3 0 0,4 2-36 0,-6-2-7 16,0-3-2-16,-3 0 0 0,0-2 29 0,-3 2 6 0,-3-6 1 15,-1 1 0-15,-2 5 12 0,-3 1 4 16,-3-1 0-16,0 2 0 0,-3 1 16 0,0 5 3 0,3-2 1 16,-3 2 0-16,-2 5-10 0,2 0-2 0,-6 1 0 0,0 7 0 15,0 0-25-15,-6 6-6 0,-3 8-1 0,-3-1 0 16,0 3-28-16,0 3-8 0,-2 2 0 0,2 1 0 15,0-1 0-15,6 3 0 0,3 1 0 0,6-4 0 16,-3 1 0-16,9-1 0 0,0 0 0 0,9-2 0 31,-3-3-143-31,6 1-29 0,0-4-7 0,6-5-1 0</inkml:trace>
  <inkml:trace contextRef="#ctx0" brushRef="#br0" timeOffset="29028.8262">10869 3014 2070 0,'12'-11'45'0,"-3"0"10"0,-3-2 1 0,0 5 3 0,-3-2-47 0,0 2-12 16,0 2 0-16,-3 6 0 0,-6-2 69 0,-3 4 12 15,0 4 3-15,-6 4 0 0,-6 4-44 0,1 4-9 16,-7 1-2-16,3 7 0 0,0-2-29 0,3 2-13 16,-2 9 1-16,2-6 0 0,3 0 21 0,3 3 5 15,0 2 1-15,3-2 0 0,3-6-15 0,0 1 0 16,3-9 0-16,3 3 0 0,3-5 0 0,-3 0 0 15,3-3 0-15,3-2 0 0,0 0 0 0,0-3 0 16,3-6 0-16,3 1 0 0,0-3 0 0,3-5 0 16,0-1 0-16,3-2 0 0,6-2 0 0,-3-4 0 15,-1-4 0-15,4-3 0 0,0-8 0 0,-3 0 12 16,0-1-1-16,3-7-1 0,-1 0-10 0,1-8 0 16,0 0 0-16,6-7 0 0,-3-1 0 0,0-8 8 0,-1-3-8 15,1-2 8-15,-3 5-8 0,0 11 0 16,0-8 0-16,2 0 0 0,4-6 28 0,-3 3 4 0,0 8 1 15,-3 6 0 1,-3 7-77-16,-4 0-16 0,1 11-4 0,-6 11 0 0,-3 4 103 0,-6 7 20 0,0 7 4 0,-6 13 1 31,-3 8-103-31,-3 5-20 0,-2 6-4 0,-1 8-1 0,3 5 52 16,0 0 12-16,-3 2 0 0,6-7 0 0,0 2 48 0,0 6 13 0,0-3 3 0,3 8 0 16,0-5-52-16,0 2-12 0,3-5 0 0,-3 13 0 15,1-8 0-15,-1 1 0 0,0-4 0 0,0 1 0 16,-3-6 28-16,3-2 2 0,0 0 1 0,-3-1 0 15,0-2-31-15,0-5-13 0,0 0 1 0,-3-3-1204 16</inkml:trace>
  <inkml:trace contextRef="#ctx0" brushRef="#br0" timeOffset="30478.4115">13349 2604 1220 0,'6'-6'27'0,"0"4"5"0,0-6 2 0,3 2 0 0,-3-2-34 0,-1 0 0 16,4 1 0-16,-3-1 0 0,0 0 93 0,0-3 12 15,-3 3 3-15,3 0 0 0,-6-2-29 0,3 2-6 0,-3-6-1 16,0 7 0-16,0-1-16 0,-3-3-3 0,0 6-1 15,0-9 0-15,0 7-22 0,-6 1-5 16,0-4-1-16,0 2 0 0,-2 2-8 0,-4 4-3 0,-3-9 0 0,-3 9 0 16,-3-4-13-16,-3-2 0 0,-2 6 0 0,-4 2 0 15,-3 5 17-15,-3 6 1 0,-2-4 0 0,-4 12 0 16,0-3-18-16,4 8 0 0,-1-3 0 0,0 5 0 16,4 1 0-16,5 2 0 0,3-5 0 0,3 5 0 15,7-3 0-15,5 1 0 0,6-6 0 0,3 5 0 16,6-2-25-1,0-5-6-15,6 2-1 0,3-3 0 0,0-2 32 0,3-3 0 0,-1-2 0 0,4-8 0 16,-3-1 21-16,6-4 11 0,0-6 1 0,6 0 1 0,0-5-18 16,-1-1-3-16,4-4-1 0,3-3 0 0,0 2-12 15,0-7 0-15,-4 2 0 0,4-3 0 0,-9 1 9 16,-3-3-1-16,3-3 0 0,-1 0 0 0,-2 1 2 16,0 2 0-16,-3 5 0 0,3-3 0 15,-6 6-10-15,3 8 0 0,-3 2 0 0,-3 1 8 0,-1 7-8 16,-2 6 0-16,3 2-10 0,0 8 10 0,-3 3-12 15,0 5 3-15,-3 8 1 0,3 3 0 0,-6 0 8 0,0 8 0 16,0 2 0-16,-6 8 0 0,0 0 0 0,0 9 0 16,-3-6 0-16,-3 5 0 0,1-8 0 0,-7 0 0 15,3 1 0-15,-6-1 0 0,-3-5 0 0,-3 0 0 16,6 2 0-16,-5-7 8 0,-1 0 0 0,0-3 0 16,-3-5 0-16,1-6 0 0,5-5 4 0,0-2 2 15,3-9 0-15,0-2 0 0,0-2 11 0,1-1 3 16,2-8 0-16,0 1 0 0,0-4-4 0,3-7 0 15,-3 2 0-15,6-10 0 0,0 0 13 0,4-5 3 0,5-3 0 16,3-6 0-16,3 1-23 0,8-3-4 0,4-3-1 16,3-5 0-16,6 3-12 0,0-3 0 0,3 2 0 15,5-7 0-15,4 5-13 0,3 5-6 0,-3 6-1 0,5-3 0 32,-5 3-150-32,3 7-30 0,-4 1-7 0,1 5-1 0</inkml:trace>
  <inkml:trace contextRef="#ctx0" brushRef="#br0" timeOffset="30861.6362">13721 2614 1630 0,'3'-16'36'0,"-3"14"7"0,0-9 1 0,0 6 3 0,0 5-38 15,0 0-9-15,0 0 0 0,0 0 0 0,0 0 52 0,0 5 9 16,0 6 2-16,3 2 0 0,-3 0-30 0,3 8-5 16,0 0-2-16,-3 8 0 0,3-2-2 0,0 5-1 15,0-3 0-15,3 8 0 0,-3-11 5 0,3 3 2 16,-3 0 0-16,0-2 0 0,-1-6 8 0,-2 0 2 16,0-2 0-16,0-3 0 0,-2-3-13 0,2-3-3 15,-3 1 0-15,0-6 0 0,0 1 16 0,0-1 4 16,-3-2 0-16,6-3 0 0,-6 0 6 0,6 0 2 15,-3-6 0-15,-3 1 0 0,3-3-16 0,0-5-4 0,0 0 0 16,3-6 0-16,0-2 4 0,0-3 0 0,6-5 0 16,0 0 0-16,0-5-48 0,6 2-8 0,0-3-3 15,5-4 0-15,1 7 23 0,3-5 0 0,3 2 0 16,6-4 0 0,2 2-66-16,4 2-9 0,0 9-1 0,3-6-1 15,2 8-145-15,-5 3-29 0</inkml:trace>
  <inkml:trace contextRef="#ctx0" brushRef="#br0" timeOffset="31284.7903">14858 2540 1958 0,'0'0'43'0,"0"-3"9"0,-3-5 1 0,0 3 3 0,0-8-45 0,0 5-11 16,-3-3 0-16,0 3 0 0,-3 1 0 0,3 1 0 16,0 1 0-16,-3 5 0 15,3-5 53-15,-3 10 9 0,0-5 2 0,-2 5 0 0,-4 3-52 0,-3 3-12 16,0 2 0-16,-6 8 0 0,0 6 0 0,1-6 0 16,-1 5 0-16,3 3 0 0,0-2 0 0,3-3 0 15,3 5 0-15,3-8 0 0,3 0 0 0,1 0 0 16,2-5 0-16,3 3 0 0,3-6 0 0,0-11 0 15,0-2 0-15,3 6 0 0,6-1 0 0,-1-5 0 0,4-8 0 16,3 3 0-16,3-8 54 0,6-6 8 0,0 1 2 16,3-4 0-16,-4-4-52 0,1 5-12 0,0-3 0 15,-3 0 0-15,3 0 0 0,-1 1 0 0,1-1 0 16,-6 3 0-16,-3 5 0 0,3 0 0 0,-6 5 0 0,0 6 0 16,-6 0 0-16,0 5 0 0,0 5 0 0,-4 3 0 15,1 2 0-15,0 4 0 0,-3 7 0 0,-3-3 0 16,3 9 0-16,0-1 0 0,0 3 0 0,0 3 0 15,0 5-48 1,0-5-13-16,-3 8-3 0,3-6 0 0</inkml:trace>
  <inkml:trace contextRef="#ctx0" brushRef="#br0" timeOffset="31808.7407">15391 2289 1670 0,'6'-14'148'0,"-3"9"-118"16,-3 5-30-16,0 0 0 0,0 0 42 0,0 0 2 15,3 3 1-15,0 7 0 0,0 1-10 0,0 5-3 16,-3 8 0-16,0 2 0 0,0 1 10 0,0 4 2 16,0-2 0-16,0 3 0 0,-3 0-17 0,3 0-3 15,0-1-1-15,0 4 0 0,3-6 13 0,-1 3 2 16,-2-1 1-16,0 4 0 0,3-1-11 0,-3 1-3 15,0-1 0-15,0 3 0 0,3-3 31 0,-3-2 7 16,0-3 1-16,0 3 0 0,-3-3-52 0,3-5-12 16,-3 2 0-16,1-2 0 0,-4-5 0 0,3-3 0 0,0-1 0 0,0-4 0 15,0-3 24-15,0-3 3 16,-3-2 0-16,3 2 0 0,3-5 8 0,-3-2 1 16,-6-4 1-16,3 1 0 0,0-6-29 0,3 1-8 0,-3-6 0 15,3-3 0-15,0-2 52 0,6-3 10 0,3-2 2 16,0-3 0-16,3-3-52 0,3-2-12 0,6-3 0 15,5-6 0-15,-2 9 0 0,6 0 0 0,0-9 0 16,3 1 0-16,2 2 0 0,1 1 0 0,3-1 0 0,6 3 0 16,-1-3-40-1,-2 6-12-15,-3 5-1 0,-1 7-1 0,1 4 35 0,-6 5 7 0,-3 5 2 0,-7 0 0 16,-2 8 0-16,-3 0 0 0,-3 0 0 0,-6 8 0 16,3 5 10-16,-3 3-13 0,-9 0 5 0,0 5 8 0,0 0 0 15,-6 3 20-15,-3-6-3 0,3 4 0 0,-3 1-27 0,-6 1-6 16,-2 3 0-16,-1-1-1 0,3 1 27 0,0 2 6 15,-6-8 0-15,-6 11 1 16,-2-1-65-16,2-4-12 0,-3-1-4 0,-2 3 0 16,2-5-102-16,0-3-21 0,-32 19-4 15,14-16-1-15</inkml:trace>
  <inkml:trace contextRef="#ctx0" brushRef="#br0" timeOffset="32274.6607">16337 1794 1958 0,'9'-8'174'0,"0"-3"-139"0,3 3-35 0,-3-5 0 16,3 5 0-16,0 3 0 0,0-3 0 0,0 5 0 15,2 1 43-15,-2 2 1 0,-3 5 1 0,3 3 0 16,-6 5-21-16,3 6-4 0,-3 7 0 0,0 14-1 15,-3 0-19-15,0 5 0 0,-3 7 0 0,0-1 0 16,-6 2 41-16,3-11 5 0,-3 3 1 0,0 5 0 16,0 3-29-16,-3 0-6 0,0-3 0 0,3 3-1 15,0-8-11-15,-6 11 12 0,4-6-12 0,-1-5 12 16,0-13-12-16,3-3 0 0,-3-3 0 0,3-2 0 16,0-11 24-16,0-5 4 0,3 0 0 0,0-2 0 0,0-1 7 15,3-5 1-15,0 0 1 0,0 0 0 0,0 0 11 16,0-11 3-16,0-2 0 0,6-3 0 0,3-5-31 15,0 2-7-15,3-7-1 0,3 2 0 0,-1 3-12 16,4 0 0-16,0 2 0 0,3 1 0 0,3 5 0 16,-3-6 0-16,2 6 0 0,-2 5 0 0,0-3 8 0,-6 9-8 15,3 4 11-15,-3 1-11 0,3 5 0 0,-6-3 0 16,-1 6 0-16,-2 5-12 0,0 0 12 0,-3 5 0 16,3 3 0-16,-3 2 0 0,-6 0 0 0,3 4 0 15,0 4 0-15,-3 0 0 0,0 3 0 0,0 3 0 16,3-3 0-16,0 3 0 15,-3-6-224-15,3 1-43 0</inkml:trace>
  <inkml:trace contextRef="#ctx0" brushRef="#br0" timeOffset="33281.9608">17519 2289 1267 0,'3'-19'56'0,"-3"9"12"0,-3 2-55 0,0 2-13 16,0 4 0-16,0-6 0 0,-3 2 105 0,0 6 19 15,0-5 3-15,-3 5 1 0,0 0-103 0,-6 5-25 0,1 1 0 16,-4 2 0-16,0 5 56 0,-6 0 7 16,-6 0 1-16,3 6 0 0,7-1-52 0,-4 6-12 0,-3 0 0 0,6 0 0 15,0 0 0-15,0 2 0 0,10-2 0 0,-4 0 0 16,6-3 0-16,3 0 0 0,3 0 0 0,6 0 0 15,-3 1 0-15,3-7 0 0,6 4 0 0,3 2 0 16,3-2 0-16,-4-3 0 0,1 5 0 0,3-8 0 16,3 0 54-16,-3 0 8 0,-3 1 2 0,0-4 0 15,-3 3-52-15,0 1-12 0,-3-4 0 0,0 1 0 16,-4 2 54-16,-2-8 8 0,0 6 2 0,-5 0 0 16,-1-4 0-16,-3 4 0 0,0 2 0 0,0-5 0 15,-6 0-52-15,-3 3-12 0,-3-3 0 0,-3 2 0 0,-2 3 0 16,-4-2 0-16,-3 0 0 0,-3-1 0 15,4 1-151-15,-1-1-33 0,0-2-6 0,3 0-795 16</inkml:trace>
  <inkml:trace contextRef="#ctx0" brushRef="#br0" timeOffset="33509.4978">17989 2818 2073 0,'0'0'92'0,"0"0"19"0,9 0-89 0,-9 0-22 16,0 0 0-16,9 2 0 0,0 1 18 0,-3 5-1 16,-6-8 0-16,6 3 0 0,-3 2-5 0,0 0 0 0,0 1-1 0,-3 2 0 31,-6-1-79-31,0 1-16 0,0 0-4 0,-6 3 0 0</inkml:trace>
  <inkml:trace contextRef="#ctx0" brushRef="#br0" timeOffset="37255.6599">3312 6583 460 0,'-6'-11'20'0,"3"6"5"0,0 2-25 0,0-2 0 15,0 0 0-15,3-1 0 0,0 1 128 0,0 0 20 16,-3 0 4-16,3-1 0 0,0 1-80 0,0 5-17 0,3-8-3 0,-3 8-1 15,0 0-26-15,0 0-5 16,0-3 0-16,0 3-1 0,0 0-3 0,3-5-1 0,0 0 0 0,-3 5 0 16,0 0-1-16,0 0 0 0,0 0 0 0,0 0 0 15,0 0 2-15,0 0 1 0,0 0 0 0,0 0 0 16,0 0-5-16,0 0-2 0,-6 0 0 0,3 5 0 16,-3 0-2-16,0 3 0 0,0 3 0 0,-3 2 0 15,0 6 2-15,3 2 0 0,0 3 0 0,-3-1 0 16,3 7 5-16,0-4 1 0,4 6 0 0,-1-3 0 15,0 0 3-15,3 0 1 0,0 0 0 0,0 0 0 16,3 0 0-16,0-2 1 0,-1-3 0 0,4-3 0 16,-3 0-5-16,3-2 0 0,0 2-1 0,0-3 0 15,0-2-6-15,3 3-1 0,0-1 0 0,0-2 0 16,3-3 4-16,0 0 1 0,0-2 0 0,0 0 0 16,3-3 0-16,-4 0 0 0,4-1 0 0,0-4 0 15,3-6 22-15,-3 1 4 0,0-6 1 0,0 3 0 0,6-6-16 16,-7 0-4-16,-2 3 0 0,0-5 0 0,-3-3-4 0,3 0 0 15,0-2-1-15,-3-1 0 0,0 1 5 0,-3-6 0 16,0-2 1-16,-3-3 0 0,0 2-5 0,3-2-2 16,-3 0 0-16,-3-3 0 0,0 0-6 0,0-2-8 15,3 2 11-15,-3-2-11 0,0 2 8 0,0 3-8 16,0 0 0-16,0 2 0 0,6 1 0 0,0 5 0 16,-6 2 0-16,5 1 0 0,1 2 0 0,0 5-9 15,0 1-1-15,-3 4 0 16,-3 6-176-16,0 0-35 0</inkml:trace>
  <inkml:trace contextRef="#ctx0" brushRef="#br0" timeOffset="37725.8562">3842 6644 1551 0,'0'0'34'0,"0"0"7"0,0 0 2 0,0 0 1 0,9 2-36 0,-1 4-8 16,1-1 0-16,3 6 0 0,-3 2 32 0,6 5 5 16,-3 6 1-16,0 3 0 0,-3-4 0 0,0 6 0 15,-3 3 0-15,0 0 0 0,-3-6-8 0,0 6-2 16,-3-5 0-16,0 2 0 0,0-3-9 0,0-2-3 15,3-5 0-15,-6 2 0 0,0-8 6 0,0 0 1 16,0 0 0-16,-3-5 0 0,3-2 3 0,-3-4 1 16,0 1 0-16,6-3 0 0,-9 0 8 0,6-5 1 15,-3-3 1-15,0-3 0 0,0 0-13 0,3-4-4 16,3-4 0-16,0-2 0 0,0-6-12 0,3-4-8 16,0 2 8-16,6-6-8 0,0 1 0 0,3 2 0 15,0 3 0-15,3 0 8 0,0 2-8 0,-1 9 0 16,1 2 0-16,0 8 0 0,0 0 0 0,0 8 0 15,3 3 0-15,-6 2 0 0,3 0 0 0,-1 3 0 16,-2 6 0-16,0-1-8 0,0 3 8 0,-3 2 0 16,0 1 0-16,0 2 0 0,3 0 0 0,-3 0 0 15,-3 3 0-15,3 0 0 16,3-3-16-16,-3 3-8 0,-1-6-2 0,1 3 0 16,0-2-186-16,0 0-36 0,3 12-8 0,3-12-2 0</inkml:trace>
  <inkml:trace contextRef="#ctx0" brushRef="#br0" timeOffset="50826.7492">4928 6715 460 0,'0'-13'41'0,"0"5"-33"0,0 0-8 0,3 0 0 0,0 0 152 0,0 3 28 16,0-3 5-16,-3 3 2 0,0 5-97 0,0 0-19 16,-3-6-4-16,3 6-1 0,-6-2-45 0,-3-4-9 15,0 6-1-15,0-2-1 0,3 2-2 0,0 0 0 16,-3-3 0-16,-2 6 0 0,2-3 10 0,0 2 2 15,-3-2 0-15,0 3 0 0,3-6 11 0,0 3 2 16,-3 3 1-16,0 0 0 0,0-1-8 0,0 1-2 16,3 2 0-16,-2 1 0 0,-1-4-15 0,0 4-9 15,0-4 10-15,0 3-10 0,-3 1 18 0,3-1-2 16,-3 0-1-16,3 3 0 0,-3-2 9 0,4 1 1 16,-4 1 1-16,6 0 0 0,-3 0-7 0,0 3-2 0,3 2 0 0,0 0 0 15,0-2-4-15,0 0-1 0,3 4 0 0,-3 1 0 16,0 3 3-16,0 2 0 0,1 5 0 0,-1-2 0 15,3 0 0-15,0 0 0 0,3 0 0 0,-3-1 0 16,6 1-3-16,0 0-1 0,0-3 0 0,3-2 0 16,3-3-11-16,0-3 0 0,3 3 0 0,2 0 8 15,-2-3 1-15,3-3 0 0,3 1 0 0,0-6 0 16,0 1 0-16,0-4 0 0,0-2 0 0,0-2 0 16,2-6 11-16,1-3 1 0,0-2 1 0,3 0 0 15,0-6 1-15,-3 1 0 0,3-4 0 0,-1-1 0 16,4-1 6-16,-3 0 2 0,-3-8 0 0,-3 6 0 15,0-3-23-15,-3-3-8 0,-1 0 0 0,4-2 9 0,-3-6-1 16,-3 0-8-16,0 1 12 0,0-6-4 0,0-3-8 0,-3-2 0 16,3-6 9-16,0 3-9 0,0-2 0 0,0 2 0 15,0 3 0-15,-3-1 0 0,2 4 0 0,-2 2 0 16,0 2 0-16,3 4 0 0,-6 4-11 0,0 4 11 16,0-1-13-16,0 8 5 0,-3 5 8 0,0 1 9 15,0 2-1-15,3 0-8 0,-3 6 0 0,3-4-9 16,-6 6-1-16,3 1 0 0,0-1 10 0,3 2 0 15,-3 1 0-15,0 0 0 0,0 2 0 0,0 3 0 16,0 0 0-16,0 0 0 0,3-5 0 0,-3 5 0 16,0 0 0-16,0 0 0 0,0 0 0 0,0 0 0 15,0 0 0-15,0 8 0 0,3 5-13 0,-3 5-7 16,-3-2-2-16,3 8 0 0,-3 3 22 0,-3 4-9 16,0 1 9-16,-3 3 0 0,0 4 0 0,0-2 0 0,1 3 8 15,-4 2-8-15,0 1 28 0,3 2-1 0,0 0 0 0,3-3 0 16,3 0-19-16,3-2-8 0,-3-3 8 0,6 0-8 15,0-3 8-15,3 1-8 0,-3-1 0 0,6 1 8 16,0-9-8-16,-3 0 0 0,3 1 9 0,0-6-9 16,-1-2 0-16,4-3 0 0,0-1 0 0,0-1 0 15,0-4-187 1,3-2-35-16</inkml:trace>
  <inkml:trace contextRef="#ctx0" brushRef="#br0" timeOffset="51321.0245">5348 6493 1105 0,'6'-5'24'0,"0"2"4"0,-6 0 2 0,3-5 2 0,0 3-32 0,0 0 0 0,0-3 0 15,-3 3 0-15,0 5 84 0,0 0 9 0,6-6 3 0,-6 6 0 16,0 0-1-16,0 0 0 0,0 0 0 0,0 6 0 16,3 4-40-16,-3 3-8 0,0 1-2 0,2 4 0 15,1-2 30-15,-3 3 5 0,0 2 2 0,0 0 0 16,-3-3-45-16,3 6-9 0,0-3-1 0,0 1-1 15,0-4 9-15,0 3 1 0,3 3 1 0,-3-5 0 0,0-6-27 16,3 3-10-16,-3 2 0 0,0-5 9 16,0-5-94-16,0 0-19 0,0-2-4 15,0-6-564-15,0 0-112 0</inkml:trace>
  <inkml:trace contextRef="#ctx0" brushRef="#br0" timeOffset="51461.3432">5514 6059 1864 0,'-8'-8'41'0,"2"3"9"0,0-3 2 0,0 5 0 0,0-2-42 0,3 2-10 15,-3-2 0-15,3 2 0 0,3 3 47 0,-3 3 7 16,0 0 2-16,0 5-643 16,-3-1-128-16</inkml:trace>
  <inkml:trace contextRef="#ctx0" brushRef="#br0" timeOffset="51969.342">5818 6371 1785 0,'0'0'159'0,"-3"-5"-127"0,0 0-32 0,3 5 0 0,0 0 0 0,0 0 0 15,0 0 0-15,0 0 0 0,0 0 63 0,0 0 6 16,0 0 2-16,0 0 0 0,9 5-51 0,-3 0-9 16,3 6-3-16,0 5 0 0,0 0 0 0,3 2 0 15,-3 1 0-15,-3-1 0 0,2 1 6 0,1 2 1 16,-3-3 0-16,0 3 0 0,0 1 17 0,0-4 3 15,-3 1 1-15,0-1 0 0,-3 3-16 0,0-2-4 16,-3-1 0-16,-3 4 0 0,0-1 20 0,0 0 4 16,-3-5 1-16,3 0 0 0,-2 2-26 0,2-5-6 15,0-2-1-15,0-3 0 0,3 2-8 0,0-4 8 16,3-6-8-16,0 0 8 0,-3 2 3 0,3-2 0 16,0 0 0-16,0 0 0 0,-3 0 22 0,-3-2 5 15,3-1 1-15,3-5 0 0,0 3-23 0,3-6-5 16,0 1-1-16,0-3 0 0,3-3-10 0,0 0 8 15,3 0-8-15,-3-5 8 0,5-3 0 0,1-3 0 0,0 4 0 16,0-6 0-16,3-1-8 0,0-1 0 16,0-6 9-16,0 2-9 0,3 1 0 0,-4-1 0 0,4 4 0 15,0 4 0 1,-3 3-92-16,3 3-14 0,3 5-2 0,-3 3-1 0,-3 3-139 16,-4 4-27-16</inkml:trace>
  <inkml:trace contextRef="#ctx0" brushRef="#br0" timeOffset="52344.7542">6381 6488 1339 0,'0'0'59'0,"0"0"13"0,0 0-58 0,6 5-14 16,0-2 0-16,2-3 0 0,-2 0 64 0,0 0 11 15,3-3 1-15,3-2 1 0,0 2-6 0,0 0-2 16,3-5 0-16,0 3 0 0,3-8-32 0,0 2-6 15,2-5-2-15,1 3 0 0,0 0-5 0,0-3 0 16,0 0-1-16,0 3 0 0,-4-3-5 0,-5 0-1 16,0 3 0-16,3-6 0 0,-3 6-7 0,0-5-2 15,-6 2 0-15,0 3 0 0,0-3 26 0,-3 0 5 16,-3 3 1-16,0-1 0 0,0 1-15 0,-3 5-2 16,-3 0-1-16,0 3 0 0,0 0-22 0,-3 2 8 15,0 3-8-15,0 3 0 0,-6 2 0 0,-3 3 0 16,3 3 0-16,-5 4 0 0,-1 7 8 0,0-1 3 15,3 3 1-15,-3 2 0 0,6 3-1 0,-2 0 0 0,2 3 0 16,3 0 0-16,0-1 1 0,6 1 0 0,0 0 0 16,3-3 0-16,0-2-12 0,6-1 10 0,0 0-10 0,3 1 10 15,0-1-10-15,3-2 0 0,3 0 0 0,0-3 0 32,-3 0-108-32,2-5-23 0,7 0-5 0</inkml:trace>
  <inkml:trace contextRef="#ctx0" brushRef="#br0" timeOffset="52643.8792">7369 6260 979 0,'-6'-3'87'0,"3"1"-70"16,3-6-17-16,0 3 0 0,-3 2 153 0,0-2 27 15,0-1 6-15,3 6 1 0,0 0-68 0,0 0-14 16,-9-2-2-16,3-1-1 0,6 3-50 0,-6 3-9 15,-6-1-3-15,0 4 0 0,-3 2-12 0,4-1-2 16,-1 4-1-16,-6 0 0 0,-6 2 13 0,9 3 2 16,9 0 1-16,-3 5 0 0,-6 0-9 0,3 3-3 15,3 2 0-15,4-2 0 0,2 2-15 0,-3-2-3 16,-3-3-1-16,6 3 0 0,6 3-10 0,-3-6 0 16,-6 0 9-16,6 0-9 0,3 0 0 0,0-2 9 15,3-3-9-15,0-3 0 0,-3 0 0 0,3-2 0 16,11-6-15-16,1-5 5 15,-3-3-158-15,6-4-31 0,9-4-6 0</inkml:trace>
  <inkml:trace contextRef="#ctx0" brushRef="#br0" timeOffset="52916.4747">7592 6080 1152 0,'0'-3'102'0,"0"-2"-82"16,0 0-20-16,0 0 0 0,0 2 140 0,6-2 24 15,0 2 5-15,0-2 1 0,-3-1-74 0,6 1-16 16,3 0-2-16,6 0-1 0,8 2-15 0,1 0-3 16,0-5-1-16,0 3 0 0,0-3-39 0,-1 3-8 15,7-3-2-15,-6-3 0 0,-6 3-1 0,3-2-8 16,2 2 12-16,4 0-4 15,-3 0-28-15,-6 3-7 0,-3-1-1 0,2 4 0 16,1-4-152-16,0 1-30 0,-3 0-6 0,0-3-2 0</inkml:trace>
  <inkml:trace contextRef="#ctx0" brushRef="#br0" timeOffset="53173.576">8134 5379 1036 0,'0'0'46'0,"0"0"10"0,0 0-45 0,0 0-11 0,-3 8 0 0,3 0 0 16,0 5 170-16,0 0 32 0,-6 3 6 0,-3 5 2 15,3 6-87-15,-3 2-18 0,-3 3-3 0,0 5-1 16,0 2-8-16,0 4-1 0,1-1-1 0,2 0 0 16,-9 3-34-16,3 3-6 0,0 5-2 0,3-3 0 15,6 0-14-15,-3 1-3 0,-3 2-1 0,3 0 0 16,6 2-19-16,-3 1-3 0,0-1-1 0,-2 1 0 15,5-3-8-15,-3-6 8 0,0-2-8 0,3-2 8 16,-3-9-66-16,3 3-14 16,0-5-2-16,3-3-715 0,-3-5-143 0</inkml:trace>
  <inkml:trace contextRef="#ctx0" brushRef="#br0" timeOffset="53533.2949">8211 6506 1638 0,'0'0'36'0,"0"0"7"0,3 0 1 0,3 0 3 0,3 0-38 0,3-3-9 16,-3 1 0-16,3-1 0 0,3-2 52 0,3 0 9 15,-1-3 2-15,1 0 0 0,3-3-33 0,0-2-6 16,6 0-2-16,-3-6 0 0,-1 3-14 0,1-2-8 16,-3 2 10-16,0-3-10 0,-6 3 20 0,3-5-1 15,-4 3-1-15,4-1 0 0,-3-2-8 0,0 3-2 16,-3-4 0-16,0 4 0 0,0 2 36 0,-3 0 8 15,0 0 0-15,-3 3 1 0,0 0-15 0,-3 2-3 16,0 1-1-16,-3 2 0 0,0 2 9 0,-3 4 1 16,-3-4 1-16,-3 6 0 0,-6 0-29 0,0 6-7 0,-3-1-1 15,-3 3 0-15,3 3-8 0,0 2-11 0,-5 0 3 0,2 3 0 16,3 0 8-16,0 2 0 0,3 3 0 0,0 3-8 16,3 3 8-16,4 5 0 0,2-1 0 15,0 1 0-15,0 0 0 0,3 0 0 0,0-1 0 0,6-2 0 16,0 3 0-16,0-5 0 0,0-4 0 0,6 1-8 15,-1-5-157 1,1-1-31-16,6-5-7 0</inkml:trace>
  <inkml:trace contextRef="#ctx0" brushRef="#br0" timeOffset="54073.7435">9196 6149 1566 0,'6'-11'34'0,"-3"6"7"0,0-3 2 0,0 0 1 0,0 0-35 0,-6 0-9 16,3 0 0-16,-3 0 0 0,3 6 104 0,-6-4 20 16,3 1 3-16,-5 3 1 0,2 2-93 0,-6 2-19 15,0 1-3-15,0 2-1 0,-6 3-12 0,0 0 0 16,-3 5 0-16,0 6 0 0,1 2 0 0,-1 3 9 16,-3 2-9-16,3 3 8 0,-3-2 32 0,9 5 7 15,1 5 1-15,2-3 0 0,0 0-4 0,0 1 0 16,6-4 0-16,3-1 0 0,0-4-11 0,3 1-2 15,0-6-1-15,0-3 0 0,6-5-13 0,0-2-2 16,-3-3-1-16,3-3 0 0,3 1 5 0,3-6 1 16,-1 0 0-16,4-6 0 0,0-2 0 0,3-2 0 0,3-6 0 15,-3 0 0-15,3-5-20 0,-3-3 0 0,-1-2 0 16,4-4 0-16,-6-1 0 0,0-4 0 0,3-2 0 16,-3-2 0-16,3-1 10 0,-1-5-2 0,1-5 0 15,3-1 0-15,3-7-8 0,0 0-12 0,3 2 2 0,-1 1 1 16,1-3 9-16,0-1 0 0,0 6 0 0,-3-2 0 15,-1 5-21 1,1 5-6-16,-3 0-1 0,0 2 0 0,0 6 13 0,-6 6 3 0,-4 4 0 16,-2 6 0-16,-3 5 12 0,-6 3 0 0,0 2 0 0,0 6 0 15,-3 0 0-15,-3 2 0 0,0 6 0 0,-2 5 0 16,-4 5-10-16,0 5 1 0,-3 6 0 0,0 8 0 16,0 5 9-16,0 3 0 0,3 2 0 0,-3 6 0 0,0-1 21 15,1 1 7-15,-1 2 0 0,6 0 1 0,-3-2 1 0,0 2 0 16,0 1 0-16,3-4 0 0,6-4 0 0,-3-1 0 15,0-5 0-15,0 0 0 0,3 3-6 0,3-3 0 16,-6-3-1-16,0-2 0 0,3 7-23 0,0-4 0 16,0-1 0-16,1-2 8 15,2-3-92-15,0-5-19 0,0-6-3 0,5-2-1098 0</inkml:trace>
  <inkml:trace contextRef="#ctx0" brushRef="#br0" timeOffset="59684.984">10131 6046 1090 0,'0'-8'24'0,"0"0"4"0,0-3 2 0,0 1 2 0,-3-1-32 0,3 1 0 0,3-4 0 0,-3 1 0 15,3 2 89-15,-3 1 12 0,3 2 3 0,0-3 0 16,0 3-28-16,-3 3-6 0,0 0-1 0,0 5 0 15,0 0-16-15,0 0-3 0,0 0-1 0,3-5 0 16,-3 5-29-16,0 0-5 0,0 0-2 0,0 0 0 16,0 0-22-16,-6 5-5 0,3 5-1 0</inkml:trace>
  <inkml:trace contextRef="#ctx0" brushRef="#br0" timeOffset="59951.8749">10143 6331 979 0,'-12'-2'87'0,"12"2"-70"0,-6 0-17 0,0 0 0 0,6 0 64 0,-6 2 8 16,6-2 3-16,0 0 0 0,0 0 37 0,0 0 8 16,0 0 2-16,0 0 0 0,0 0-47 0,0 0-10 15,0 0-1-15,0 0-1 0,0 0-23 0,0 0-4 16,0 0 0-16,0 0-1 0,0 0-7 0,0 0-2 15,0 0 0-15,0 0 0 0,0 0-13 0,0 0-2 16,0 0-1-16,0 0 0 0,6 8-10 0,-6-8 0 16,6 6 0-16,-6-6 0 15,0 10-40-15,3-2-9 0,0 0-3 0,-3-8-560 0,3 8-112 0</inkml:trace>
  <inkml:trace contextRef="#ctx0" brushRef="#br0" timeOffset="61106.7322">10080 6371 172 0,'0'0'16'0,"0"0"-16"0,0 0 0 0,0 0 0 0,-8 0 160 0,2 3 30 16,0-1 6-16,0 1 0 0,6-3-81 0,0 0-17 16,-6 0-3-16,6 0-1 0,0 0-41 0,0 0-8 15,-3 0-1-15,3 0-1 0,0 0-18 0,0 0-3 16,0 0-1-16,0 0 0 0,0 0 19 0,0 0 3 16,0 0 1-16,6-3 0 0,-3-2-9 0,-3 5-2 15,0 0 0-15,6-5 0 0,0 2-20 0,-6-2-4 16,3-3-1-16,-3 8 0 0,0 0 0 0,0 0-8 15,0 0 12-15,0 0-4 0,0-5 13 0,0 5 3 16,0 0 0-16,0 0 0 0,0-6-6 0,0 6-1 16,0 0 0-16,0 0 0 0,0 0-8 0,0 0-1 15,0 0-8-15,0 0 12 0,0 0-12 0,0 0 0 16,0 0 0-16,0 0 0 0,6 6 0 0,-1 2 0 16,-2-3 0-16,3 6 0 15,0-1-131-15,0 1-25 0</inkml:trace>
  <inkml:trace contextRef="#ctx0" brushRef="#br0" timeOffset="63562.5821">5342 8617 954 0,'0'0'20'0,"0"0"5"0,-3 6 1 0,3-6 2 0,0 0-28 0,0 0 0 0,-3 5 0 0,0 0 0 0,3-5 55 16,-3 6 5-16,0-4 2 0,3-2 0 0,-6 6-14 0,6-6-4 16,0 0 0-16,0 0 0 0,0 0-27 15,0 0-5-15,0 0-2 0,3 5 0 0,-3-5 0 0,0 0 0 16,0 0 0-16,6 0 0 0,3 0 10 0,0-3 1 16,-3 1 1-16,6-4 0 0,3 1-3 0,-1 0-1 15,4-3 0-15,0-3 0 0,3 1-8 0,0-4-2 16,-3-1 0-16,2-1 0 0,4 0-8 0,-3 0 8 15,0 3-8-15,0-3 8 0,-3 0-8 0,0 3 0 16,2-1 0-16,1-1 8 0,0 1-8 0,-3 1 0 16,3-3 0-16,-3 0 8 0,-7 3-8 0,1 0 0 15,0-3 0-15,0 3 0 0,-3-3 0 0,0 3 12 16,-3 2-12-16,0-2 12 0,0-3-12 0,-3 3 0 16,0 0 0-16,0 2 0 0,-6-2 0 0,0 0 0 15,3 5 0-15,-6 0 8 0,0 0-8 0,-3 5 0 16,3-2 0-16,0 2 8 0,3 0-8 0,-3 1 0 15,-6 2 0-15,3 2 0 0,0 4 0 0,-2-1 0 16,-4 3-9-16,-3 3 9 0,3-1 0 0,-3 3 0 0,3 3-8 16,-3 0 8-16,0 3 0 0,1-3 16 0,-1 2-4 0,0 6 0 15,3 2 17-15,-6 1 3 0,0 5 1 0,3 2 0 16,1 6-1-16,2 2-1 0,-3-2 0 0,6 2 0 16,0 0-5-16,3 1-1 0,3-6 0 0,0 2 0 15,3-2-8-15,3 0-1 0,3-2-1 0,3-1 0 16,0-2-15-16,3 0 11 0,3-8-11 0,0 5 10 15,3-3 1-15,3-2 0 0,-1-3 0 0,4-5 0 16,0 0-29-16,3-8-6 0,0-3 0 0,6-5-1 16,-1-5-168-16,1-1-34 15,24-20-6-15,-10 2-2 0</inkml:trace>
  <inkml:trace contextRef="#ctx0" brushRef="#br0" timeOffset="64295.4804">6262 8570 691 0,'0'-5'61'0,"0"5"-49"16,0 0-12-16,0 0 0 0,0-6 95 0,0-2 16 15,-3 0 3-15,0 3 1 0,0-3-35 0,-3 3-8 16,3-3 0-16,0 3-1 0,0-1-13 0,-3 1-2 15,3 0-1-15,-3-1 0 0,3 1-22 0,0 0-4 16,-3 2-1-16,0 1 0 0,0-1-19 0,0 0-9 16,-3 1 8-16,0 2-8 0,0 0 0 0,3 2 8 15,-6 4-8-15,1-1 0 0,-4 5 9 0,0 1-9 16,-3 5 10-16,0 5-10 0,-3 8 34 0,-3 6 1 16,4 2 0-16,-1 2 0 0,3 1-7 0,3 2 0 15,3-5-1-15,3 0 0 0,6-2-7 0,0-3-2 16,3-1 0-16,3-4 0 0,0-3-9 0,3-6-1 15,3-5-8-15,0 1 12 0,-3-4-3 0,3-5-1 16,3-2 0-16,3-3 0 0,-3-8 5 0,5-8 1 0,1-2 0 16,3-6 0-16,-3 3-14 0,3-3 11 0,3-5-11 15,-7-3 10-15,4 0-10 0,-6-2 0 0,0-3 0 16,-3 0 0-16,0 0 0 0,-3 2 0 0,0 4 0 0,-3 2 0 16,0 2 0-16,-3 3 0 0,0 6 0 15,-3 5 0-15,6 7 0 0,-3 4 0 0,-3 2 0 0,3 2 0 16,-1 6 0-16,-2 5 0 0,3 3 0 0,3 6 0 15,-3 1 0-15,0 6 0 0,3 1 0 0,-3-1 0 16,6 5-12-16,0 0 1 0,-3 1 1 0,3-1-914 16</inkml:trace>
  <inkml:trace contextRef="#ctx0" brushRef="#br0" timeOffset="64564.9021">6934 8250 1497 0,'-3'-21'66'0,"3"13"14"0,-6 0-64 0,3 2-16 15,-3 4 0-15,0 2 0 0,1 2 35 0,-4 4 3 16,-3 2 1-16,0 2 0 0,-3 3-7 0,0 6 0 16,-6-1-1-16,0 6 0 0,0 0 8 0,4 5 1 15,-4 3 1-15,0 2 0 0,-3 3-5 0,6 3 0 16,0 0-1-16,4 2 0 0,-1 0-21 0,6-2-4 15,0-3-1-15,3-2 0 0,3-1-9 0,3-2 0 16,0-3 0-16,6 3 0 0,3-6 0 0,3 0 0 0,3-2 11 16,-1-3-11-16,4-7 0 0,3-4-13 0,0-7 1 15,0-3-896-15</inkml:trace>
  <inkml:trace contextRef="#ctx0" brushRef="#br0" timeOffset="64935.3276">7238 7641 1792 0,'0'0'40'0,"0"0"8"0,0 0 1 0,9 3 1 0,3 2-40 0,3 6-10 16,-1-1 0-16,1 9 0 0,0 7 15 0,0 6 1 16,0 8 0-16,-6 2 0 0,0 8 26 0,-3 11 6 15,-3 3 0-15,-3 4 1 0,0 1-7 0,-6 3-2 16,-3-4 0-16,3 4 0 0,-6-3-17 15,3-1-4-15,-3-1-1 0,0-4 0 0,6-7-6 0,-3-6 0 16,3-10-1-16,1-6 0 0,2-2-11 0,-3-11 10 16,0-5-10-16,3-6 10 0,3 1-1 0,0-11 0 15,0 0 0-15,0 0 0 0,0-11 13 0,3-4 2 16,0-4 1-16,3-5 0 0,0-5-4 0,-1-3-1 16,4 1 0-16,0-4 0 0,3 3-1 0,0 6-1 15,-3 2 0-15,6 6 0 0,0 4-2 0,-3 7 0 16,0 4 0-16,0 6 0 0,2 4-16 0,1 7 0 15,-3 2 0-15,3 2 0 0,3 3 0 0,0 3 0 16,0 0 0-16,3 2 0 0,-1-2 0 0,4 0 0 16,-3 0 0-16,0 0-775 0,3-3-151 0</inkml:trace>
  <inkml:trace contextRef="#ctx0" brushRef="#br0" timeOffset="65992.2459">9074 8276 403 0,'0'0'36'0,"-6"3"-36"0,1-1 0 0,5-2 0 15,0 0 145-15,0 0 23 0,0 0 4 0,0 0 0 16,0 0-84-16,0 0-18 0,0 0-3 0,8 3-1 15,1-6-5-15,3 1-1 0,3-6 0 0,6 0 0 16,0 0-8-16,3-8-1 0,2 0-1 0,1 0 0 16,0 1-25-16,0-1-5 0,3-3 0 0,-7 1-1 15,1 4-1-15,0-4 0 0,-3-3 0 0,-6 2 0 16,3 6-18-16,-9 0 0 0,-4-1 0 0,1-1 0 16,3-1 0-16,-6 2 0 0,0 4 0 0,-6-1 0 15,0 1 0-15,-6-1 0 0,3 1 0 0,-5 4 0 16,-1 1 0-16,-3 2 0 0,0 3 0 0,-6 3 0 0,0 2 33 15,-3 1 0-15,7 4 0 0,-4 6 0 0,0 0 6 16,0 8 1-16,3 0 0 0,-3 5 0 0,3 5-15 0,1 3-2 16,2 0-1-16,3-2 0 0,0-1-2 15,0-2-1-15,3-3 0 0,3 0 0 0,3 0-9 0,3 0-2 16,3 0 0-16,0-2 0 0,6 2-8 0,0-5 0 16,9-3 9-16,0 0-9 15,3 0-109-15,5-5-27 0,4-3-4 0</inkml:trace>
  <inkml:trace contextRef="#ctx0" brushRef="#br0" timeOffset="66441.4957">9982 7927 1882 0,'-24'-13'84'0,"19"10"16"0,-4 0-80 0,3 3-20 0,-3 0 0 0,-3 3 0 15,-3 2 46-15,0 3 5 0,-3 0 1 0,-3 8 0 16,-2 5-37-16,2 0-7 0,0 6-8 0,0 2 11 15,0 5-11-15,0 3 0 0,3 3 0 0,1 0 0 16,-1 5 0-16,0-3 0 16,6-2 0-16,0-1 0 0,0-1 12 0,6-4 0 0,0 3 0 0,3-5 0 15,3-8-4-15,3-1 0 0,0-1 0 0,0-4 0 16,3-2-8-16,-3-6 10 0,6 1-10 0,-3-6 10 16,3-7 6-16,0-4 0 0,6-4 1 0,0-3 0 15,3-9-3-15,-1-1-1 0,4-1 0 0,0-5 0 0,3-6-13 16,3-2 11-16,-4 0-11 0,-2-5 10 0,0-8-10 15,0-6 10-15,0-2-10 0,3-6 10 0,-1 1-10 16,1-6 0-16,-3-2 0 0,3-1 0 0,-3 1 0 16,0 2-11-16,-1 0 3 0,1 6 0 0,0 2 8 15,0 3 0-15,-3 2 0 0,0 11 0 0,-1 8 0 0,-5 8-12 16,-6 8 4-16,0 8 0 0,3-1 8 0,-9 14 11 16,0 0-3-16,-6 14 0 0,0 7-8 0,-3 8 0 15,-3 5 0-15,-2 1 0 0,-4 4 0 0,3 4 0 16,-3-1 0-16,6 6 0 0,-3-1 0 0,3 1 0 15,0 2 0-15,3 0 0 0,1-2 0 0,2 0 0 16,0-1 0-16,3 1 0 0,0-3 0 0,0 2 0 16,-3-2 0-16,0-2 8 15,0 2-90-15,0 0-18 0,0-8-4 0,-3 0-817 0</inkml:trace>
  <inkml:trace contextRef="#ctx0" brushRef="#br0" timeOffset="67148.9011">10607 7980 1036 0,'9'-13'92'0,"-9"7"-73"0,3-2-19 0,-3-2 0 16,3 2 115-16,0-3 19 0,-3 3 4 0,0 3 1 16,0-3-23-16,3 5-4 0,-3 3 0 0,0 0-1 0,-3-5-75 15,3 5-14-15,0 0-3 0,0 0-1 0,-3-2-18 16,3 2 10-16,-6 0-10 0,6 0 8 0,-6 0-8 0,0 0 0 15,0 0 0-15,0 0-11 0,1 2 11 0,-4 1 0 16,-3 2 0-16,-3-2 0 0,0 2 0 0,-6 0 0 16,-3 3 0-16,0 0 0 0,-5 3 10 0,5 2 4 15,0 0 1-15,0 0 0 0,-3 1-15 0,7-1 9 16,2 0-9-16,3 3 8 0,3-3-8 0,0-2 8 16,6 2-8-16,0-2 8 0,3-3-8 15,3 0 0-15,0-1 0 0,6-1 8 0,3-1-8 0,6-2 0 16,3-3 0-16,3 2 0 0,2 1 0 0,1 0 0 15,6-1-12-15,0 1 12 0,0 0-10 0,-1 5 10 16,-2 2 0-16,-3 1-9 0,-6-1 9 0,0 4 0 16,-3 4 0-16,-7-2 0 0,1 2-8 0,-6 1 8 15,0-1-8-15,-9 1 8 0,3 0 0 0,-6 2 17 16,1-3-2-16,-7-2-1 0,0 3-2 0,0-6 0 16,-3 3 0-16,-3 0 0 0,0-1-4 0,1 1-8 0,-4-5 11 15,3-1-11-15,3 4 0 0,3-4 0 0,3-4 0 16,0 2 0-16,0-1 0 0,4-1 0 0,-1-1 0 0,9-5 0 15,0 0 0-15,0 0-9 0,3 5 9 0,-3-5 0 16,6 3 0-16,5-6-8 0,7 3 8 0,6-5 0 16,6 0 0-16,3-3 0 0,5 0 0 0,1-5 0 15,0-1 0-15,2-4 8 0,1 2-8 0,0-5 0 16,-1 0 0-16,4 0 9 0,0-3-9 0,-1-5 0 16,1-3 8-16,-3-3-8 0,-1-4 0 0,-2-4 0 15,3-2 8-15,-4-2-8 0,1 2 0 0,-3-3 0 0,-3 3 10 16,-7 6-10-16,-2-4 8 0,-3 9-8 15,-9-1 0-15,0 9-14 0,-6 5 2 0,-3 5 0 0,-6 3 44 0,0 5 8 16,0 2 3-16,-3 4 0 0,-3 2 6 16,0 8 2-16,0 5 0 0,0 3 0 0,-3 8-34 15,0 0-6-15,-3 2-2 0,1 3 0 0,5 3 13 0,-3 0 2 16,0-1 1-16,6 4 0 0,3-1 5 0,0 1 1 16,3-4 0-16,0 1 0 0,0-3-31 0,6-2 0 15,6-4-13-15,0-1 4 0,5-1 9 0,1 0 9 16,3-8-1-16,3-2-8 15,9-1-96-15,-1-4-25 0,4-1-6 0</inkml:trace>
  <inkml:trace contextRef="#ctx0" brushRef="#br0" timeOffset="72104.6309">13256 7893 403 0,'0'0'17'0,"0"0"5"0,0-3-22 0,0-2 0 16,0-1 0-16,-2 1 0 0,2 0 118 0,0-1 19 15,0 1 4-15,0 0 1 0,0-3-46 0,0-3-8 16,0 1-3-16,2-1 0 0,-2 3-5 0,0 0-2 15,0 3 0-15,0 5 0 0,0-5-19 0,0 5-4 16,0 0-1-16,0 0 0 0,0 8-33 0,-2 2-6 16,-1 3-2-16,0 3 0 0,0 5 2 0,0 1 0 15,-6 1 0-15,3 4 0 0,-3 2 1 0,0 0 1 16,0 3 0-16,0 0 0 0,0-9 0 0,3 1 0 16,-3 0 0-16,3-3 0 0,0 0-5 0,3-5-2 0,0 0 0 15,3-3 0-15,0-2-10 0,3-6 8 0,0 1-8 0,3-4 8 16,3 3 7-16,-3-5 1 0,3 0 0 0,3 0 0 15,0-2-7-15,3-6-1 0,3-3 0 0,-1-2 0 16,4 0-8-16,-3-6 0 0,3 1 0 0,0-3 0 16,0-3 0-16,0 0 0 0,-1-2 0 0,4-1 0 15,0 3 0-15,0 0 0 0,-3-2 0 0,-1 5 0 16,4 2 0-16,3 3 0 0,-3 1 0 0,3 4 0 16,-4 3 0-16,1 3 0 0,0 2 0 0,-6 3 0 15,0 5 0-15,-3 1 0 0,0 4 0 0,-1 1 0 16,-5 2 0-16,3 0 0 0,-6 3 0 0,0 0 0 0,-3-5 13 0,0 5-2 15,0-3-1-15,-3 0 0 0,-3 0 10 16,0 0 1-16,-3 1 1 0,0-1 0 0,-3-5 6 16,0 2 0-16,-2-2 1 0,-1 0 0 0,-3 0-12 0,-3-2-2 15,0 1-1-15,-3-1 0 0,-3-6-14 0,4 2 8 16,2 1-8-16,-3-3 0 0,-3 0 0 0,3 0-21 16,-3-3 3-16,6-2-1006 15</inkml:trace>
  <inkml:trace contextRef="#ctx0" brushRef="#br0" timeOffset="72230.223">13509 7342 1728 0,'-8'-2'153'0,"2"-4"-122"16,0 1-31-16,-3 2 0 0,6 1 26 0,-3 2-1 16,0-3 0-16,0 8 0 15,3 3-93-15,0 0-20 0</inkml:trace>
  <inkml:trace contextRef="#ctx0" brushRef="#br0" timeOffset="73090.0869">15391 7691 648 0,'0'0'28'0,"3"-7"7"0,-3-4-35 0,3 0 0 15,0-2 0-15,-3 5 0 0,3-2 128 0,-3-1 18 16,0 0 4-16,0 1 1 0,0 2-28 0,0 3-6 15,0-3-1-15,0 8 0 0,0 0-52 0,0 0-12 16,-3 13-1-16,-3 5-1 0,3 4-34 0,0 4-6 16,0 6-2-16,0 2 0 0,0 1 16 0,0 2 2 15,3-6 1-15,3 4 0 0,0-3 3 0,3-3 1 16,0-3 0-16,3 3 0 0,2-5-12 0,1-3-3 16,-3-2 0-16,3-3 0 0,0-3-3 0,0-3-1 15,-3-2 0-15,3-8 0 0,0 0 20 0,-3 0 3 0,3-8 1 16,-3 3 0-16,-1-8-8 0,1 2 0 0,0-5-1 0,0 1 0 15,0-4-4-15,0 0-1 0,-3 1 0 0,3-11 0 16,0 0-10-16,0 0-3 0,-3-8 0 0,0 2 0 16,0-2-9-16,0 3 0 0,3-3 9 0,0 0-9 31,-3 5-20-31,5 3-9 0,1 0-2 0,3 8 0 0,-3 2-104 0,0 3-21 16,6 6-4-16</inkml:trace>
  <inkml:trace contextRef="#ctx0" brushRef="#br0" timeOffset="73474.4558">15998 7599 1324 0,'0'0'59'0,"0"0"12"0,9 0-57 0,-3 0-14 16,3 2 0-16,3 6 0 0,-6 3 97 0,3 2 17 15,-1 3 3-15,1 5 1 0,0-2-33 0,-3 2-6 16,3 3-2-16,-3-3 0 0,0 0-37 0,0 3-7 15,-3-6-1-15,0 4-1 0,3-7-17 0,-3 1-3 16,0-5-1-16,-3 0 0 0,3-4 10 0,-3-7 3 16,0 0 0-16,0 6 0 0,0-6-23 0,0 0-10 15,0 0 1-15,0 0 0 0,0 0 20 0,0 0 4 16,3-6 1-16,0-1 0 0,0-4 6 0,0-2 2 16,-3-3 0-16,6-3 0 0,0-2 0 0,0 0 0 15,0-5 0-15,3-4 0 0,2-1-12 0,4 4-3 16,-3 1 0-16,3 2 0 0,3 0 3 0,0 6 1 15,0 2 0-15,-6 5 0 0,2 3 5 16,1 6 1-16,0 2 0 0,0 2 0 0,0 6-19 0,0 5 0 0,-3 3 0 16,3 5 0-16,-3 1 0 0,-1 4 0 0,-2 1 0 15,0 4 0-15,-3-2 0 0,3 0 0 0,-3 1 0 16,0 1 0-16,3-2-52 16,-3 1-13-16,3-7-3 0,-3 4-1020 0</inkml:trace>
  <inkml:trace contextRef="#ctx0" brushRef="#br0" timeOffset="73975.2429">17358 7586 1839 0,'3'-16'40'0,"3"0"9"0,3-3 2 0,0 1 1 0,-6-1-42 0,0-2-10 15,3 3 0-15,-3-1 0 0,0 1 50 0,0 2 8 16,-6 0 2-16,3 0 0 0,0 5-39 0,-3 3-7 15,-3 0-2-15,0 3 0 0,0 3-12 0,-3 2 0 16,-6 2 0-16,-3 3 0 0,-5 3 0 0,5 6 0 16,0 4 0-16,-6 1 0 0,-9 5 0 0,6 2 9 15,1 6-9-15,2-1 8 0,-3 1 11 0,0 3 1 16,6-4 1-16,4 4 0 0,5-3-1 0,0-1-1 16,-3-4 0-16,9 2 0 0,3 0-9 0,0-5-2 15,0-6 0-15,0 1 0 0,6-1-8 0,0-4 8 16,3-4-8-16,0-2 8 0,0-3-8 0,6 1 0 0,6-6 9 15,2-6-9-15,-5 4 14 0,6-6-2 0,6-3 0 16,-3 1 0-16,0-6-12 0,-4-3 9 0,-5-5-9 0,6-5 8 16,6-2-8-16,-3-7 0 0,-3-1 0 0,2-6 0 15,4 0 0-15,0-5 0 0,-3-6 0 0,3-7 0 16,-4 4 8-16,4 1 0 0,3 3 0 0,0-4 0 16,-12 12-8-16,5 4 0 0,1 4 0 0,-3 4 0 15,-6 9 0-15,-3 7 0 0,-3 1-8 0,0 7 8 16,0 3 0-16,-6 6 10 0,-3 2-1 15,-3 8 0-15,6 5-9 0,-9 3 0 0,-6 5 0 0,0 5 0 16,0 9 0-16,3-1 0 0,0 3 0 0,0 3 0 0,-3 2 20 16,3-2 0-16,9 0-1 0,-3-1 0 15,-3 1-9-15,3 0-2 0,3-1 0 0,0 6 0 0,0 0-8 0,0 0-14 16,-3-2 3-16,3-4 1 16,3-4-145-16,-3-6-29 0,-6 0-5 0</inkml:trace>
  <inkml:trace contextRef="#ctx0" brushRef="#br0" timeOffset="74193.2067">17882 7601 1839 0,'0'0'81'0,"0"0"18"0,0 0-79 0,0 6-20 0,3 4 0 0,0 4 0 15,-3-4 45-15,3 3 6 0,-3 1 1 0,3-1 0 16,-3-3 16-16,0 4 3 0,3 2 1 0,-3-3 0 15,0 0-39-15,0 3-7 0,-3 0-2 0,3-3 0 16,0 3 7-16,0-6 1 0,0 1 0 0,-3 0 0 31,6-1-94-31,-3 1-18 0,0-3-4 0,0-8-937 0</inkml:trace>
  <inkml:trace contextRef="#ctx0" brushRef="#br0" timeOffset="74338.6656">18001 7268 2070 0,'0'0'45'0,"3"-5"10"0,3 0 1 0,3-1 3 0,-3 1-47 0,3 2-12 15,-3 3 0-15,3 6 0 16,0-1-76-16,0 3-16 0,8 8-4 16,-11 2-728-16</inkml:trace>
  <inkml:trace contextRef="#ctx0" brushRef="#br0" timeOffset="74846.78">18293 7390 1764 0,'0'0'39'0,"3"8"8"0,0 5 1 0,3 6 1 0,-3-1-39 0,3 6-10 16,0 0 0-16,0 5 0 0,0-3 80 0,-1 6 13 15,1-3 3-15,0 3 1 0,-3 0-26 0,0-3-6 0,0-3-1 0,0 1 0 16,-3-4-19-16,3-4-4 0,-3-1-1 15,3-2 0-15,-3-5-32 0,3-3-8 0,-3 0 0 16,0-8 0-16,0 0 8 0,0 0 0 0,0 0 0 0,0 0 0 16,3-6 7-16,3-1 1 0,0-4 0 0,0-5 0 15,-3-2 19-15,6-4 4 0,-3 1 1 16,3-3 0-16,0 6-26 0,3-1-5 0,0 4-1 16,-1-1 0-16,1 0-8 0,0 8 0 0,0 0 0 0,0 3 0 15,0 7 0-15,0 1-11 0,6 5 3 0,-6 0 0 16,3 2 8-16,-1 1-12 0,1 2 12 0,0-2-12 15,3-1 12-15,0-2 0 0,-3 0 0 0,0-3 0 16,3 3 0-16,-1-5 0 0,1-6 0 0,0 1 0 16,0-1 0-16,3-2 8 0,-3-6-8 0,3 1 0 0,-1-1 0 15,1-5 0-15,0 0 0 0,0-2 8 16,-3-3-21-16,0 2-4 0,-1-2-1 0,1 0 0 0,-6 0 18 16,-3-1 0-16,0 4 0 0,-3-3 0 0,3 8 0 15,-6-1 0-15,0 1 0 0,-3 5 0 0,0 0 0 0,0 3 0 16,0 0 0-16,0 5 0 0,-6 0 0 0,-3 2 0 15,-6 4 0-15,0-1 0 0,-3 5 0 0,1 4 0 16,2 2 0-16,-3-1 0 0,6 4 0 0,3-1 0 16,3 1 0-16,0 7 0 0,6 4 0 0,0 1 0 15,3-4 0-15,6 5 0 0,0-3 13 0,0 2 7 16,0-2 0-16,3-2 1 16,0-3-225-16,-3-6-44 0</inkml:trace>
  <inkml:trace contextRef="#ctx0" brushRef="#br0" timeOffset="75051.5171">19629 7422 2131 0,'-12'-16'189'0,"12"10"-151"0,0 1-30 0,0 5-8 16,-3-3 14-16,3 3 2 0,-9 3 0 0,4 0 0 16,-7 5 40-16,-6 2 8 0,-3 1 1 0,3 5 1 15,3 5-20-15,-3 0-4 0,-2 0-1 0,-1 6 0 16,3 4-17-16,3 1-3 0,3-3-1 0,3 3 0 15,3-5-20-15,3 2 0 0,6 0 0 0,3-3 8 16,-6-5-8-16,6 1 0 0,3-7 0 0,3 1-784 16,-3 0-157-16</inkml:trace>
  <inkml:trace contextRef="#ctx0" brushRef="#br0" timeOffset="75227.9959">19781 7324 1728 0,'21'-24'38'0,"-12"13"8"0,0 1 2 0,6-1 0 0,6 6-39 0,2 0-9 16,7-6 0-16,6 3 0 0,0 3 53 0,-1 2 9 15,4 0 2-15,0 1 0 0,-7-4-52 0,1-1-12 16,0 1 0-16,3 4 0 0,-7-4-11 0,-2-2-5 16,0 0 0-16,0-2-554 15,-6 5-110-15</inkml:trace>
  <inkml:trace contextRef="#ctx0" brushRef="#br0" timeOffset="75419.4907">20245 6847 1728 0,'-8'14'76'0,"5"-4"16"0,3 3-73 0,0 3-19 0,-6 6 0 0,3 1 0 16,0 4 55-16,0 5 7 0,0-3 2 0,0 8 0 15,-3 0 51-15,-3 2 10 0,3 4 3 0,-3 2 0 16,3-6-103-16,-3 4-25 0,0-1 0 0,-3-2 0 15,6-3 36-15,-3 5 1 0,-6 0 1 0,1 6 0 16,-1-3-112-16,-3-5-22 16,0-3-5-16,-6 0-1 0</inkml:trace>
  <inkml:trace contextRef="#ctx0" brushRef="#br0" timeOffset="75692.6246">20269 7657 1267 0,'9'-5'28'0,"0"-3"5"0,3 3 2 0,3-3 1 0,0 0-36 0,3 0 0 16,2-3 0-16,-2 3 0 0,3-5 58 0,-6 2 5 16,0-2 1-16,6 3 0 0,-3-6 0 0,0 2 0 15,-4-1 0-15,-5-1 0 0,0 2-24 0,-3-1-5 16,0 1-1-16,-3 4 0 0,-6-1 48 0,3 3 10 16,-3 0 1-16,-3 3 1 0,-6 2-24 0,-3 1-5 15,4 4-1-15,-4 1 0 0,-3 8-51 0,-3-1-13 16,-6 3 0-16,0 3 0 0,1 5 47 0,-1 3 6 15,3 0 2-15,0 5 0 0,6 0-37 0,3 0-7 16,4 3-2-16,2 3 0 0,3-4-9 0,3-2 0 0,6-2 0 16,3-1 0-1,6-4-109-15,2-7-24 0,7 1-5 0,3-5-901 0</inkml:trace>
  <inkml:trace contextRef="#ctx0" brushRef="#br0" timeOffset="76159.6421">21088 7340 1036 0,'21'-24'46'0,"-12"13"10"0,-3 3-45 0,-3 3-11 0,-3 5 0 0,0 0 0 16,0-8 174-16,0 8 33 0,-9 0 6 0,-3 3 2 15,0 5-139-15,-6 2-28 0,-3 3-6 0,3 1-1 16,0-1 8-16,1 3 2 0,-1 2 0 0,-3 3 0 0,0 1-31 16,0 1-5-16,-3 1-2 0,1 11 0 0,-1-1-13 0,6 3 0 15,3-5 0-15,3 0 0 0,3-3 54 0,3-3 8 16,0 1 2-16,3-1 0 0,0-5-39 0,3-2-7 15,0-1-2-15,3-2 0 0,0-3 10 0,0-5 2 16,0 0 0-16,3-3 0 0,0 1-7 0,3-4-1 16,3-2 0-16,-3 0 0 0,-3-2-4 0,6-4-2 15,3-4 0-15,5-3 0 0,1-3-5 0,0-3-1 16,0-5 0-16,3-2 0 0,3-6-8 0,-1-2 10 16,-2-11-10-16,6 0 10 15,-3 3-30-15,-4 5-5 0,4-6-2 0,-3-4 0 0,6-6 27 0,0-3 0 16,-1-2 0-16,4 0 0 0,-3 5 0 0,3-8 0 15,-7 3 0-15,-2 10 0 0,-6 16 0 0,-6 3 0 0,-3 8 0 16,-3 8 0-16,-3 5 0 0,-3 8 0 0,0 0 0 0,-6 10 0 16,-6 6 0-16,0 3 17 0,-3 2-2 15,0 0-1-15,0 6-22 0,1 4-5 0,2 1-1 16,-3 5 0-16,0 6 14 0,3-1 0 0,3 5 0 0,0 12 0 16,0-6 28-16,3 0 8 0,0-1 1 0,3 4 1 15,0 0-38-15,0-1 0 0,0-2 0 0,0 3 0 16,3-9 0-16,0 1 0 0,-3-1 0 15,-3 4 8-15,1-1-88 16,-4-5-18-16,0-5-3 0,-3-1-1035 0</inkml:trace>
  <inkml:trace contextRef="#ctx0" brushRef="#br0" timeOffset="78408.4831">8601 10612 576 0,'0'0'51'0,"0"0"-41"16,0 0-10-16,3 0 0 0,3-2 88 0,-3 2 15 16,3 0 3-16,3 2 1 0,-3-2-28 0,3 3-6 15,-3 0-1-15,3-1 0 0,0 4-6 0,0-1-2 16,-3-2 0-16,2 2 0 0,-2-2-24 0,0 2-4 16,-6-5-2-16,6 5 0 0,-6-5-14 0,3 5-4 0,-3-5 0 0,0 0 0 15,0 6-6-15,0-1-2 0,-3 0 0 0,0 1 0 16,0-1 2-16,0-2 0 0,-3-1 0 0,0 3 0 15,3-2-10-15,-2-3 10 0,-4 3-10 0,3-1 10 16,-3-2 10-16,0 0 1 0,0 0 1 0,0-5 0 16,0 2-22-16,0-2 0 0,-3 0 0 0,6-3 0 15,0 0 0-15,0-3 0 0,0-2 0 0,0 0 0 16,3 0-13-16,3 0-7 0,0-3-2 0,6 0 0 16,0 0 22-16,0 3 0 0,0-3 0 0,3 3 0 15,3 2 0-15,-3 3-9 0,0 0 9 0,3 3-13 16,-3 5 4-16,3 2 1 0,-3 4 0 0,3 4 0 15,-4 1 8-15,1 5-8 0,0 0 8 0,-3 2-8 0,0 1 20 16,-3 2 4-16,0-3 0 0,3 4 1 0,-6-1 5 0,0-3 1 16,0-2 0-16,-3 0 0 0,0-3 5 0,0 0 2 15,-6-2 0-15,3 0 0 0,-3-1 3 0,0-2 1 16,1-3 0-16,-4-2 0 0,0 0-11 16,0-1-3-16,3 1 0 0,-3-3 0 0,3-3-4 0,-3-2-2 15,3 0 0-15,0-3 0 0,0 3-1 0,3-6 0 16,-3-2 0-16,3 0 0 0,4-1 1 0,2-2 0 15,-3 1 0-15,3-4 0 0,0 3-14 0,3-2 0 16,2 2 8-16,7 3-8 0,0-1 0 0,0 4-18 16,0 2 4-16,3 2 1 0,-3 4 13 0,0 2 15 15,3 0-3-15,-6 2-1 0,3 4-26 0,-4-1-5 16,4 3 0-16,-3-3-1 0,-3 3 21 0,0 3 0 0,0-3-9 16,0 2 9-16,-6 1 0 0,3-3 0 0,-3 2 0 0,0-2 0 15,-3-2 0-15,0-1 0 0,0 3 0 16,0-3 0-16,-3 0 22 0,0-2 2 0,3 0 0 0,-3-1 0 15,-3 1-24-15,3 0 0 0,0-1 0 0,-2 1 0 16,-1-3 0-16,-3 0 0 0,3 0 0 0,-3 0 0 16,0 0 0-16,3-3 0 0,-3 1 0 0,3-1 0 15,-3 0 0-15,3-2-8 0,0-3 8 0,1 3-12 16,2-3 12-16,0-3 0 0,0 3 8 0,3 0-8 16,3-2 0-16,0-1 0 0,3 1-10 0,0 2 10 15,3-3-13-15,0 3 4 0,2 0 1 0,4 3 0 16,0 2-6-16,0 1-1 0,3 2 0 0,0 0 0 15,0 5 15-15,-3-2 0 0,0 2 0 0,-3 3 0 16,0 0 0-16,-1 2 0 0,-2-2 0 0,0 3 0 0,-3-3 0 16,0-3 0-16,0 3 0 0,-3-3 0 0,0 3 0 15,-3-2 0-15,3-6 0 0,-3 5 0 0,-3-2 0 0,3 2 8 16,-3-2-8-16,0-1 10 0,4 1-10 16,-4-3 0-16,0 2 9 0,0 1-9 0,3-3 0 0,-6 3-12 15,3-3 2-15,3 0 0 0,-3-3 34 0,6 3 6 16,-3 0 2-16,3 0 0 0,0 0-32 0,0 0 0 15,0 0 0-15,0 0 0 0,0 0 0 0,0 0 0 16,0 0 0-16,0 0 0 16,0 0-24-16,0 0-4 0,-3-5 0 0,3 5-1 0,0 0 29 0,0 0 12 15,-3-3-1-15,0-2 0 0,3 5-11 0,0 0-17 16,0 0 4-16,0 0 1 0,0 0 12 0,0 0 0 0,0 0 0 16,0 0 0-16,-3-5 0 0,3 5 13 15,0 0-2-15,0 0-1 0,0 0-10 0,0 0 0 0,0 0-10 16,0 0 10-16,0 0-16 0,0 0 4 0,0 0 0 0,0 0 0 31,0 8-26-31,0-3-5 0,0-5-1 0,3 10-851 0</inkml:trace>
  <inkml:trace contextRef="#ctx0" brushRef="#br0" timeOffset="80329.3444">8604 10676 856 0,'0'0'38'0,"0"0"8"0,0 0-37 0,0 0-9 16,0 0 0-16,0 0 0 0,0 0 64 0,0 0 10 15,0 0 2-15,0 0 1 0,0 0-10 0,3 0-3 16,-3 0 0-16,3-3 0 0,0 3-6 0,-3-2-2 15,0 2 0-15,3 2 0 0,3-4-17 0,-3 2-4 16,0 0-1-16,3 0 0 0,0 0 3 0,0 0 1 16,0 0 0-16,-6 0 0 0,0 0-13 0,3-3-2 15,6 3-1-15,-9 0 0 0,0 0-6 0,0 0-2 16,3-3 0-16,3 3 0 0,-6 0-6 0,6-2-8 16,-1 2 11-16,-5 0-11 0,0 0 11 0,6 0-11 15,-6 0 10-15,6 2-10 0,-6-2 12 0,0 0-4 16,6 0-8-16,-6 0 12 0,0 0 1 0,6 0 0 0,-6 0 0 0,6 0 0 15,-6 0-1-15,6-2 0 16,0 2 0-16,-6 0 0 0,6-3-4 0,-3 0 0 0,3 3-8 0,0-2 12 16,0-1-4-16,0 3-8 15,0-3 11-15,0 1-11 0,0-1 11 0,3 3-11 0,-3-5 10 0,0 5-10 16,3-3 9-16,-4 1-9 0,4 2 8 0,0-3-8 16,0 3 20-16,0 0 0 0,3 0-1 0,-3 0 0 15,3 0-19-15,0 0 0 0,0 0 0 0,-3 0 0 16,6-3 0-16,-4 3 10 0,4-2 0 0,0 2 0 15,0-3-10-15,3 0 10 0,0 1-10 0,3 2 10 16,-3 0-2-16,-1 0 0 0,4 0 0 0,-3 2 0 16,3 1-8-16,-3 0 0 0,0 2 0 0,5-2 0 0,1-1 0 15,-3 4 0-15,3-4 0 0,0 6 0 0,0-5 0 0,2-1 0 16,-2-2 9-16,0 3-9 0,0-3 17 0,0 3-1 16,-1-3 0-16,4 0 0 0,0 0 8 0,0-3 0 15,0 0 1-15,2 3 0 0,-2 0-14 0,6 0-3 16,0-2-8-16,2 2 12 0,1-3-2 0,0 3-1 15,-4-3 0-15,7 1 0 0,0 2-1 0,0-3 0 16,-1 3 0-16,4 0 0 0,-6 0-8 0,-1-2 8 16,1 2-8-16,3-3 8 0,-1 0-8 0,1 1 0 15,-3-1 0-15,9 0 0 0,-4 1 33 0,4-1 2 16,-3-2 0-16,-1 5 0 0,1-3-35 0,-3 0 0 16,-1-2-12-16,7 3 3 0,-6-4 9 0,2 4 9 15,4-4-1-15,0 4-8 0,-4-1 14 0,1-2-4 0,-3 2-1 16,-1 0 0-16,-2 1-9 0,3-4 0 0,2 4 0 15,-2-1-11-15,3-2 11 0,-1 2 9 0,1 1-1 0,3-1-8 16,-4 0 8-16,1 1-8 0,-6-1 0 0,3 0 0 16,-1 1 0-16,-2-1 0 0,3 3 0 0,-1-5 0 15,1 5 0-15,0-3 12 0,-1 3-4 0,1-3-8 16,-3 3 8-16,0-2-8 0,-1 2 0 0,1-3 0 16,0 1 13-16,-1-4-4 0,4 1-1 0,0 2 0 15,0-5 0-15,-1 6 0 0,1-4 0 0,0 1 0 16,-4 0-8-16,-2 0 0 0,0 2 0 0,0-2-11 15,-7 2 35-15,1 0 6 0,0-2 2 0,3 2 0 0,-1-2-32 16,7 2 0-16,-3 1-13 0,3-1 4 0,-1 3 9 16,-2-2 11-16,3-1-3 0,0 0 0 0,-4 1-8 15,1-1 0-15,3 0 0 0,2 1 0 0,4-4 8 16,0 1 0-16,-1 0 0 0,1-1 0 0,-9 1-8 0,3 0-11 16,-7 0 3-16,4 2 0 0,-3-5 8 0,3 3 11 15,-7-1-3-15,1 4 0 0,3-1-8 0,-3 1 0 16,2 2 0-16,1-3 0 0,-3 0 0 0,0 3 0 15,0-2 0-15,-4-1 0 0,-5 0 0 0,3 1 0 16,-3-1 0-16,0 3 0 0,3 0 0 0,-3-3 0 16,2 3 0-16,4-2 0 0,-3 2 0 0,3-3 0 15,-3 0 0-15,2 1 0 0,1 2 0 0,-3-3 8 16,0-2-8-16,-3 5 8 0,3-3-8 0,-6 3 0 16,-1-2 0-16,-2-1 0 0,0 0 0 0,0 3 0 15,-3-2 0-15,0 2 0 0,-6 0 0 0,3-3 0 16,-3 0 0-16,-3 3 8 0,0 0-8 0,0 0 10 0,0 0-10 0,6-2 10 15,0-4-10-15,-3 6 0 0,-3 0 0 16,6-2 0-16,0-1 0 0,0 3 0 0,0 0 0 0,0-3 0 16,0 3 0-16,-1-2 0 0,1 2 0 0,3-3 0 15,-3 0 0-15,0 3 0 0,-6 0 0 0,6-2 0 16,-3-1 0-16,-3 3 0 0,0 0 8 0,6-2-8 16,-6 2 0-16,0 0 0 0,0 0 0 0,0 0 0 15,-3-6-11-15,-3 4-1 0,-3-4 0 0,0 4 0 16,3-1-63-16,-3 0-13 0,4 3-2 0,-1-2-1 15,6 2 42-15,-6-3 8 0,6 3 1 0,-6 0 1 16,0-3 1-16,3-2 0 0,-3 3 0 0,0-4 0 16,3 1 26-16,0-3 12 0,-3 3-12 0,3-3 12 0,0 0-9 15,0 3 9-15,0-3 0 0,0 0 0 0,0 0 0 16,3 2 0-16,0 1 12 0,0 2-3 0,0 3 19 0,0 0 3 16,6 0 1-16,0-2 0 0,3 4-32 0,3-2 0 15,-3 6 0-15,3 2 0 0,0 0-14 0,-4 0-2 16,-2 2-1-16,3 1 0 0,-3-1 49 0,-3 1 9 15,3 0 3-15,-6 2 0 0,-3 0-32 0,-3-2-12 16,-3 2 11-16,0-3-11 0,1 1 31 0,-4 0 0 16,-3-4 0-16,-3 1 0 0,0 0-31 0,0-5 0 15,3 0 0-15,0-1 0 0,3-2 12 0,4 0 0 16,-4 0 0-16,3-2 0 0,3-4-12 0,0 1 9 16,0-3-9-16,0 0 8 0,3-2-8 0,0-1 0 15,3-2 0-15,0 0 0 0,3-1 8 0,3 4 0 0,0-1 0 16,0-2 0-16,3 5-8 0,0 0-11 0,0 0 3 15,-3 5 0-15,-1-2 8 0,4 3 0 0,-3 2 0 0,0 0 0 16,-6 0 0-16,0 0-8 0,6 5 8 0,0 3-8 16,0 0 8-16,-3 2 0 0,0 1 0 0,0 2-8 31,0 0-133-31,3 3-27 0,0-3-4 0,0-5-2 0</inkml:trace>
  <inkml:trace contextRef="#ctx0" brushRef="#br0" timeOffset="81187.7724">8470 11499 172 0,'0'0'16'0,"0"0"-16"0,0 0 0 0,0 0 0 15,0 0 153-15,0 0 28 0,0 0 6 0,0 0 1 16,0 0-72-16,0 0-15 0,0 0-2 0,0 0-1 16,0 0-20-16,0 0-4 0,0 0-1 0,0 0 0 15,-6 5-7-15,3 6-2 0,-3-1 0 0,0 6 0 16,-3 3-2-16,3-1-1 0,1 1 0 0,-4 5 0 16,3-3 3-16,0 2 0 0,0 1 0 0,0 0 0 15,3 0-22-15,0-3-4 0,0 0-1 0,3-5 0 16,3 0-17-16,0 0-3 0,0-3-1 0,0 0 0 15,3-2-8-15,3-3-8 0,0-3 12 0,-1 0-12 16,1 1 9-16,3-4-9 0,3 1 0 0,0-3 9 16,3 0-137-16,-3-3-27 15,-3-2-5-15</inkml:trace>
  <inkml:trace contextRef="#ctx0" brushRef="#br0" timeOffset="81373.7199">8640 11205 1857 0,'-21'-10'82'0,"12"4"18"0,0 4-80 0,-6-4-20 15,3 4 0-15,-3-1 0 0,1 0 51 0,2 3 6 16,3 0 2-16,0 0 0 0,0 0-36 0,9 0-7 16,0 0-2-16,0 0 0 15,6 6-110-15,-3 4-23 0,6-2-4 0,3 0-1 0</inkml:trace>
  <inkml:trace contextRef="#ctx0" brushRef="#br0" timeOffset="82480.7606">13703 11208 1335 0,'0'0'29'0,"0"0"7"0,0 0 0 0,0 0 2 0,0 0-30 0,3-6-8 0,0-1 0 0,0 1 0 15,0 1 104-15,3-3 19 0,0 3 4 0,0-3 1 16,3 2-52-16,-3-1-9 0,3 1-3 0,-1-2 0 15,1 0-24-15,0 3-6 0,3 0-1 0,-3 0 0 16,6-1 13-16,-3 1 2 0,0-3 1 0,0 3 0 16,3 5-5-16,0-3 0 0,2 0-1 0,1 1 0 15,-3 2-35-15,0 0-8 0,0 0 0 0,-3 0 0 16,0 0 0-16,0 2 0 0,-3 4 8 0,-1-1-8 16,-2 6 12-16,0-1-4 0,-3 3 0 0,0 6 0 15,0 2 7-15,-3 3 1 0,-3-3 0 0,0 3 0 0,-3 5 28 16,3 3 5-16,-3-3 2 0,1 0 0 0,-1 0-21 15,0-3-4-15,0 1-1 0,-3-3 0 0,0-3-10 16,-3 0-3-16,3-5 0 0,-3 2 0 0,0-4-4 0,3 2 0 16,-3-3-8-16,0 0 12 0,1-2-12 0,2-3 0 15,0 0 0-15,0-1 0 0,-3 1-10 0,3-2-8 16,0-6-2-16,0 0 0 16,0-3-110-16,0-2-22 0,3-6-5 15</inkml:trace>
  <inkml:trace contextRef="#ctx0" brushRef="#br0" timeOffset="82641.4823">13861 10872 1728 0,'-9'-19'76'0,"6"11"16"0,3-2-73 0,-3 2-19 0,0-5 0 0,0 2 0 16,3 0 141-16,0 1 25 0,0 2 5 0,0 8 1 15,3-5-119-15,-3 5-23 0,6 0-5 0,3 2-734 16,0 3-147-16</inkml:trace>
  <inkml:trace contextRef="#ctx0" brushRef="#br0" timeOffset="108526.064">3961 13909 518 0,'0'0'23'0,"0"0"5"0,0 0-28 0,0 0 0 0,0 0 0 0,3-5 0 16,-6 0 135-16,6-3 21 0,0 2 5 0,0-2 1 15,-3 0-69-15,3 1-13 0,-3-1-4 0,6 2 0 16,-3-2 4-16,5 0 1 0,-5-2 0 0,3 2 0 16,0 3-15-16,0-3-3 0,-3 2-1 0,-3 6 0 15,3-5-26-15,-3 5-6 0,0 0-1 0,0 0 0 16,0 0-5-16,0 0 0 0,0 0-1 0,-3-3 0 16,-6 1-7-16,3 4-2 0,-6 4 0 0,4-1 0 15,-1 3-14-15,0 0 9 0,-3 0-9 0,0 5 8 16,-3 0-8-16,3 1 0 0,-3-1 0 0,0 0 0 15,0 0 11-15,1 6 0 0,2-3 0 0,-6 2 0 16,3 3-11-16,0-2 10 0,-3 2-10 0,3-2 10 16,0 4-10-16,1-2 8 0,-1 1-8 0,0-1 8 15,3 0-8-15,0 3 0 0,-3-3 0 0,6 0 0 16,-3 3 0-16,6-3 0 0,0 0 0 0,0-2 0 0,3-3 0 16,3 0 8-16,0 2-8 0,3-2 0 0,0-3 8 15,0-2-8-15,0-1 0 0,3 1 8 0,0 0 0 16,3-1-8-16,0-5 12 0,0 1-4 0,3-1-8 0,-3-5 10 15,3 0-10-15,3-3 10 0,-3-2-1 0,-1 0 0 16,4-3 0-16,0 0 0 0,-3-3 3 0,3-5 0 16,0 1 0-16,0-4 0 0,0 0-1 0,0 1 0 15,-1-3 0-15,1 0 0 0,-3 2-11 0,0-2 12 16,0-3-12-16,0 3 12 0,-3 0-4 0,-3-6 0 16,0 1 0-16,3-1 0 0,-3-2 0 0,0-2-8 15,-3-1 12-15,2-3-4 0,1-4-8 0,0-1 0 16,-3-5 9-16,3 0-9 0,0-5 0 0,0 0 0 0,3-6 0 15,0 3 0-15,3 3 0 0,3 2-15 16,3 1 3-16,0 2 0 0,-4 2 2 0,1 4 1 16,0 4 0-16,-3 3 0 0,-3 6 9 0,0 2 0 15,-3 0 0-15,-3 6-8 0,0 2 8 0,-3 0 0 0,0 3 0 16,0 0 0-16,-3 5 0 0,0 0 0 0,-3 0 0 0,3 2 0 16,-3 1 0-16,3 3 0 0,3 2 0 0,0 0 0 15,-3-3 0-15,3 3-12 0,0 0 12 0,-6 3-12 16,0 2 12-16,3 0-12 0,-3 3 12 0,3 5-12 15,-3 6 12-15,3 5-13 0,-3-1 5 0,0 9 8 16,-2 3 0-16,2 2 0 0,-3 2 0 0,0 6 0 16,0 3 14-16,3 2 4 0,-3 3 1 0,0 0 0 15,0-3 10-15,3 1 3 0,6-6 0 0,-6 0 0 0,6-3-12 16,0 0-3-16,0-2 0 0,6 0 0 0,-3-3-9 16,0 0-8-16,0-3 12 0,3 0-12 0,0-2 0 15,-3-3 0-15,0 0 0 0,0-2 0 16,0-1-55-16,0-2-5 0,-3 0 0 0,3-6-1 15,-3 1-171-15,3-3-33 16</inkml:trace>
  <inkml:trace contextRef="#ctx0" brushRef="#br0" timeOffset="109030.9677">4464 13914 921 0,'0'0'82'0,"0"0"-66"15,0 0-16-15,0 0 0 0,0 0 120 0,0 0 20 16,0 0 4-16,0 0 0 0,0 0-30 0,0 0-6 16,0 0-2-16,0 0 0 0,0 0-69 0,3 6-13 15,-3 2-4-15,0 2 0 0,0 6 13 0,0 0 3 16,0 3 0-16,0-1 0 0,-3 1 19 0,3-1 4 16,-3 1 1-16,3-1 0 0,0-2-16 0,-3 0-4 15,3 0 0-15,-3 2 0 0,6-4-24 0,-3 1-6 16,-3-1-1-16,3-1 0 0,3-3-23 0,-3 1-5 15,0-3-1-15,0-8 0 16,3 8-200-16,3-8-40 0</inkml:trace>
  <inkml:trace contextRef="#ctx0" brushRef="#br0" timeOffset="109209.6298">4627 13457 2113 0,'-11'-14'93'0,"5"12"20"0,0-3-90 0,0 2-23 0,-3 0 0 0,3 1 0 16,0 4 62-16,0-2 8 0,3 6 2 0,-3 1 0 15,3 1-61-15,0 3-11 0,0 2 0 0,0 3-704 16,3 3-137-16</inkml:trace>
  <inkml:trace contextRef="#ctx0" brushRef="#br0" timeOffset="109644.4048">4720 13705 1944 0,'0'0'43'0,"0"0"9"0,3-2 1 0,-3 2 1 0,6 0-43 0,0 2-11 0,3 4 0 0,-1-1 0 15,1 6 27-15,-3 4 3 0,0 4 1 0,0 5 0 16,0 2 1-16,0 3 0 0,-3 0 0 0,-3 6 0 16,-3-1-1-16,3 1 0 0,-6-1 0 0,3-2 0 15,-3 0-9-15,0-3-2 0,0-6 0 0,3 1 0 16,-3-5-1-16,0-3-1 0,6 0 0 0,-5-6 0 15,2 1-2-15,0-3 0 0,3-3 0 0,0-5 0 16,0 0-3-16,0 0-1 0,0 0 0 0,0 0 0 16,0 0 4-16,0 0 1 0,0 0 0 0,0 0 0 15,0-5 2-15,3-3 0 0,-3-6 0 0,3 4 0 16,-3-3-2-16,5-3 0 0,-2-3 0 0,3 1 0 16,3-6-4-16,0 3-1 0,6-6 0 0,-3 4 0 15,6-4-12-15,-3-2 0 0,3 2 0 0,5-2 0 16,1 0-23-16,3 3-7 0,0-1-2 15,0 6 0-15,2 3-187 0,-2-1-37 0</inkml:trace>
  <inkml:trace contextRef="#ctx0" brushRef="#br0" timeOffset="110126.6108">5327 13917 1188 0,'-9'0'26'0,"9"0"6"0,0 0 0 0,0 0 1 0,-3 3-33 0,3-3 0 0,0 0 0 0,0 0 0 15,0 0 56-15,0 0 4 0,0 0 0 0,6 5 1 16,0 0 7-16,0-2 2 0,-6-3 0 0,12 0 0 15,0-3 6-15,3-2 0 0,-1 0 1 0,1-3 0 16,3 0-21-16,0-3-4 0,0 1 0 0,-3-1-1 16,0-2-31-16,0 2-7 0,-4-2-1 0,1 0 0 15,-3 0-4-15,3-1 0 0,-6 1-8 0,3 0 12 16,-3-3 0-16,0 0 0 0,-3 0 0 0,0 0 0 16,-3-2 3-16,0 2 0 0,0 0 0 0,-3 3 0 0,0 0-3 15,-3 2 0-15,0 1 0 0,0 4 0 0,-3 1 6 16,0 2 1-16,-3 3 0 0,0 6 0 0,-2 2-5 15,-4-1-1-15,0 7 0 0,-3 4 0 0,3 3-1 0,-3 3 0 16,1 3 0-16,5 2 0 0,0 3 0 0,3 2 0 16,0-2 0-16,6-1 0 0,0-1-2 0,3 1-1 15,3-4 0-15,6 2 0 0,-3-3-9 0,3-2 0 16,6-3 0-16,0-2 0 0,0-1 0 0,6-4-11 16,2-1 1-16,1-5 0 15,3 0-186-15,0-3-36 0,20-2-8 0,-8-6-2 0</inkml:trace>
  <inkml:trace contextRef="#ctx0" brushRef="#br0" timeOffset="110445.5204">6101 13682 1152 0,'0'-6'102'0,"0"-2"-82"0,-3 0-20 0,3 1 0 15,3-4 125-15,-3 0 21 0,0 3 4 0,0 0 1 16,0 1-50-16,0 1-9 0,-3-2-3 0,3 3 0 16,0 5-36-16,0 0-7 0,-6-3-2 0,3 3 0 15,-6 0-11-15,3 6-2 0,-3 2-1 0,0 0 0 16,-3 2 2-16,0 3 0 0,-3 6 0 0,4 2 0 16,-4 0 11-16,0 0 2 0,0 3 1 0,3 3 0 15,-3-1 2-15,0 1 1 0,3-1 0 0,0 3 0 16,-2-5-14-16,5 0-3 0,0-3-1 0,0 3 0 0,3-3-31 15,3-3 0-15,3 1 0 0,-3-1-10 16,0-4 10-16,6-1 12 0,0-3-2 0,3 1-1 16,3-3-41-16,3-3-8 0,5-2-1 0,4-6-1 15,6-2-192-15,3-6-38 0</inkml:trace>
  <inkml:trace contextRef="#ctx0" brushRef="#br0" timeOffset="110728.9101">6363 13563 1382 0,'0'0'123'0,"0"0"-99"0,0 0-24 0,0 0 0 15,0 0 109-15,0 0 17 0,0 0 3 0,0 0 1 16,6 0-33-16,3-3-6 0,0 3-2 0,5-5 0 15,7-1-17-15,3-2-3 0,3 0-1 0,6-2 0 16,-1 2-8-16,4-5-3 0,9-1 0 0,-4 1 0 16,7 0-24-16,-6 2-5 0,-1-2 0 0,-2 5-1 15,0-5-27-15,-1 2-12 0,1 1 0 0,-3-1 1 16,-6 3-2-16,-1 0-1 0,7-2 0 0,-9 2 0 16,0 0-160-1,-9 0-32-15,2 0-6 0</inkml:trace>
  <inkml:trace contextRef="#ctx0" brushRef="#br0" timeOffset="110950.3221">6940 12951 1875 0,'0'0'83'0,"0"0"17"0,0 0-80 0,-3 8-20 16,-3 3 0-16,3 2 0 0,-3 3 76 0,3 5 10 15,-3 6 2-15,0 4 1 0,1 6-11 0,2 3-2 16,-6 0-1-16,0 2 0 0,0 3-5 0,0 0-1 15,-3 3 0-15,3 2 0 0,-3 0-22 0,3-2-5 16,-3 2-1-16,3-5 0 0,0-5-13 0,0 2-4 16,1-5 0-16,2 3 0 15,0 0-72-15,0-3-14 0,0 0-3 0,-3-3-769 0,3 0-154 16</inkml:trace>
  <inkml:trace contextRef="#ctx0" brushRef="#br0" timeOffset="111309.939">7211 13827 1440 0,'-6'0'128'0,"6"0"-103"0,0 0-25 0,0 0 0 16,0 0 142-16,0 0 23 0,9-3 5 0,0 1 1 16,3-6-68-16,0 3-14 0,3-3-2 0,6-3-1 15,-1 1-50-15,4-4-11 0,-3 1-1 0,6-3-1 16,-3 3-9-16,2-3-2 0,-2 0 0 0,-3 0 0 15,-3 0-12-15,3 1 0 0,0-4 8 0,-7 3-8 16,1 0 0-16,-3 0 8 0,-3 1-8 0,0-1 0 0,-6 2 16 0,0 4-4 16,0-3 0-16,-3 2 0 0,-6-2 27 0,0 0 5 15,-3 2 0-15,0 3 1 0,0 0-23 0,0 3-5 16,-2 0-1-16,-4-1 0 0,-3 6-2 0,3 6-1 16,-3-1 0-16,0 5 0 0,-3 9-13 0,-2 2 0 15,2 11 8-15,-3 0-8 0,-3 5 0 0,3 2 0 16,3 4 8-16,4-1-8 0,-1 6 28 0,3-3 4 15,-3-3 0-15,6 3 0 0,9 0-32 0,0-3 0 16,0-5 0-16,3-2 0 16,6-6-120-16,3-3-23 0,3-2-5 0,3-8-633 0,-3-5-127 15</inkml:trace>
  <inkml:trace contextRef="#ctx0" brushRef="#br0" timeOffset="111969.7834">8205 13478 849 0,'0'-13'37'0,"3"10"9"0,-3 3-37 0,0-5-9 16,0-1 0-16,3-2 0 0,-3 1 126 0,0-4 23 15,0 0 5-15,-3 1 1 0,3 2-15 0,0-3-4 16,-3 1 0-16,0-1 0 0,0 3-38 0,0 0-8 15,0 0-2-15,0 0 0 0,-3 6-36 0,-3-4-8 16,4 4-2-16,-4-1 0 0,-3 6-33 0,-3 2-9 16,-9 3 0-16,3 3 0 0,3 4 0 0,-5 7 0 15,-1-1 0-15,0 5 0 0,3-2 10 0,0 5-2 16,6 0-8-16,-3 0 12 0,4 0 7 0,5 1 1 16,0-4 0-16,3 1 0 0,0-4-4 0,0-2 0 15,6-2 0-15,-3 2 0 0,3-5-3 0,0 0-1 0,3-3 0 16,0 0 0-16,3-5-4 0,0 0 0 0,-3-2-8 0,6-4 12 15,3-2-12-15,2-5 11 0,-2 0-11 0,3-9 10 16,6 1-10-16,0-8 0 0,-3-3 0 0,3-2-11 16,2-3 11-16,1-3 0 0,3-5 0 0,0-3 0 15,-3-2 0-15,-1-3 19 0,4-3-3 0,0-2-1 16,-3-3 2-16,3-3 1 0,2-2 0 0,-5 5 0 16,3 0-27-16,0 3-6 0,-3 5-1 0,-1 8 0 15,1 3 28-15,-6 5 4 0,-3 5 2 0,-3 8 0 16,-6 5 3-16,3 1 1 0,-3 7 0 0,-6 3 0 15,0 5-11-15,-3 9-3 0,-3 9 0 0,-6 4 0 16,0 7 4-16,-3 3 0 0,0 6 0 0,-3 2 0 16,3 2-12-16,1 1 8 0,-1 0-8 0,0-1 8 0,6 1-8 15,3-1 0-15,0 1 0 0,3 0-11 16,3-3-87-16,0 0-18 0,6-6-3 0,0-4-659 16,3-6-132-16</inkml:trace>
  <inkml:trace contextRef="#ctx0" brushRef="#br0" timeOffset="112190.0191">9232 13287 2476 0,'-6'-8'220'0,"0"3"-176"0,-3 0-35 0,6 0-9 15,-3 2 40-15,3 0 7 0,0 3 1 0,3 0 0 16,0 0-24-16,0 0-4 0,0 0 0 0,0 0-1 31,0 0-102-31,3 6-20 0,0 2-4 0,-3-1-993 0</inkml:trace>
  <inkml:trace contextRef="#ctx0" brushRef="#br0" timeOffset="112346.2241">9006 13600 1796 0,'0'0'80'0,"0"0"16"0,0 0-77 0,0 0-19 16,0 0 0-16,0 0 0 0,0 0 61 0,6 0 9 15,0-3 2-15,3 0 0 0,0 3-61 0,-3 0-11 16,3 0 0-16,-3 0-913 16</inkml:trace>
  <inkml:trace contextRef="#ctx0" brushRef="#br0" timeOffset="115031.6098">4187 15597 57 0,'0'0'0'0,"0"0"0"0,0 0 0 0,0 0 0 16,0 0 0-16,0 0 0 0,0 0 187 0,0 0 32 16,0 0 6-16,0 0 2 0,-3-5-107 0,3 5-22 15,0 0-4-15,0 0-1 0,0 0-22 0,0 0-5 16,0 0-1-16,0 0 0 0,3 5-26 0,3 0-6 15,6 1-1-15,-3 2 0 0,3-6-14 0,0 4-3 16,-1-1-1-16,4-5 0 0,3 0 3 0,-3 0 1 16,3 0 0-16,0-3 0 0,0-2 2 0,-1 0 1 15,1-3 0-15,-3-3 0 0,3 3 0 0,0-5 0 0,-3 0 0 16,3 0 0-16,0-1-13 0,-7-2-8 0,4 1 10 16,-3 1-10-16,-3-2 22 0,0 1-2 0,-3-7 0 0,-3 7 0 15,3-1 4-15,-6-3 0 0,0 3 0 0,0 0 0 16,-6-5-11-16,3 8-1 0,0 0-1 0,-3 2 0 15,-3 1-11-15,3 4 0 0,0-2 9 0,-3 6-9 16,-3-1 0-16,1 6 0 0,-4-1 0 0,0 4 0 16,3 4 0-16,-3 6 0 0,0 0 0 0,0 8 8 15,0 2-8-15,3 3 0 0,-2 3-8 0,-1 5 8 16,3 3 0-16,0 0 0 0,0 2 0 0,3 0 0 16,3 6 0-16,-3-6 19 0,3-2-3 0,6-3-1 15,0-3-5-15,3-2-1 0,3-3 0 0,3-2 0 0,0-6-9 16,3 3 0-16,6-3 0 0,0-3 0 15,2 1-74-15,4-1-17 0,0-4-3 0,3-4-757 16</inkml:trace>
  <inkml:trace contextRef="#ctx0" brushRef="#br0" timeOffset="115434.3791">5119 15558 1148 0,'-3'-8'51'0,"3"8"10"0,-6-6-49 0,6-2-12 15,-3 3 0-15,0 0 0 0,0 2 70 0,0-2 11 16,3 0 3-16,-3 2 0 0,0-2-37 0,0 2-7 16,0 0-2-16,-3-2 0 0,3 2-10 0,-3 1-1 15,0-4-1-15,0 4 0 0,0-1 10 0,0-2 1 16,0 5 1-16,0-3 0 0,-3 3-14 0,3 3-4 0,-3-3 0 16,0 5 0-16,1 0-11 0,-1 3-9 0,-3 6 12 0,0-1-12 15,-3 8 9-15,3 3-9 0,-6 2 0 0,6 6 9 16,-3 0 16-16,3 0 3 15,4-1 1-15,-4 1 0 0,3 0-29 0,3-3 0 0,-3-5 0 0,6-1 0 16,0-4 12-16,6-3-3 0,-3-6-1 0,3-2 0 16,0-2-8-16,3-4 0 0,3-2 0 0,-3-8 0 15,0 3 0-15,3-5 0 0,2-6 0 0,4-6 0 16,0 4 0-16,0-8 0 0,0 4 0 0,0-1 0 16,0-4 0-16,-6 3 0 0,0 0 8 0,0 3-8 15,-1 0 0-15,-2 5 0 0,0 3 8 0,-3 2-8 16,0 6 0-16,-3 5 0 0,0 0 0 0,0 0 0 0,0 0 0 15,3 11 0-15,-3 2 0 0,3 5 0 0,0 4 0 16,0-4 0-16,0 3-11 0,3-2 11 16,0 2-113-16,6-2-18 0,0-1-3 15,3-2-643-15</inkml:trace>
  <inkml:trace contextRef="#ctx0" brushRef="#br0" timeOffset="116009.7324">5693 15446 1148 0,'-12'-5'25'0,"9"2"6"0,0-2 1 0,-3 3 0 0,-3-1-32 0,3 3 0 16,-6 3 0-16,4-1 0 0,-4 6 108 0,0 3 16 16,0 2 4-16,-3 5 0 0,-3 4-37 0,3 1-7 15,-6 7-2-15,3 4 0 0,1 3-22 0,-1-3-5 16,3 3-1-16,3-2 0 0,3 2-34 0,0-5-6 0,6-1-2 0,0-2 0 16,6-2-12-16,3-3 0 0,3-3 0 0,3-3 0 15,3-7-13-15,6 0-6 0,-4-9-1 0,7-2-602 16,0-2-121-1</inkml:trace>
  <inkml:trace contextRef="#ctx0" brushRef="#br0" timeOffset="116351.3818">6029 14946 1796 0,'0'0'80'0,"0"0"16"0,0 0-77 0,-3 8-19 16,0 0 0-16,3 5 0 0,0 6 55 0,3 5 7 15,-3 5 2-15,3 8 0 0,0 8-26 0,0 3-5 16,-3-1-1-16,0 6 0 0,0-3 0 0,-3 1-1 16,0-1 0-16,0 0 0 0,-3-2-19 0,1-1-4 15,-1-2-8-15,-3-2 12 16,3-6-4-16,0-8-8 0,-3 3 11 0,0-11-11 0,3-3 8 16,-3-7-8-16,3-3 0 0,-3 0 0 0,3-8 13 0,0 0-4 15,0-8-1-15,0 0 0 0,3-3 2 0,0-5 0 16,0 1 0-16,3-4 0 0,3-2 18 0,0 2 3 15,3 1 1-15,3 2 0 0,0-3-20 0,3 6-4 16,0 0-8-16,3 5 12 0,0 3 0 0,6 5 0 16,-4 2 0-16,4 4 0 0,0-1-12 0,3 8 0 15,6 0-12-15,-4 6 12 0,1-1-11 0,3 1 11 16,0 2-10-16,2 0 10 16,1 6-212-16,0-3-37 0,29 21-7 0,-17-16-2 0</inkml:trace>
  <inkml:trace contextRef="#ctx0" brushRef="#br0" timeOffset="116888.6282">7515 15531 345 0,'-18'-5'31'0,"18"5"-31"16,0 0 0-16,0 0 0 0,0 0 235 0,0 0 41 16,0 0 8-16,0 0 1 0,0 0-203 0,3 5-41 15,3 0-8-15,6 1-1 0,3-6 8 0,2 0 1 16,-8-6 1-16,6 1 0 0,6 0 10 0,-3-3 1 0,-3-3 1 0,0 3 0 16,-6-5-26-16,6 0-4 15,-4 0-2-15,1-1 0 0,-9 1-14 0,0 5-8 0,6-5 10 0,-3 0-10 16,-6 0 13-16,-3-1-3 0,3 1-1 0,-3 2 0 15,3-2 3-15,-6 8 1 0,-6-6 0 0,6 3 0 16,3 3 7-16,-3 3 0 0,-5 2 1 0,2 0 0 16,-3 5-4-16,3 3-1 0,-9 0 0 0,3 2 0 15,-3 9 13-15,3-1 3 0,0 3 0 0,1 1 0 16,-1 1-32-16,3 4 0 0,6-3 0 0,3 0 0 16,6 2 0-16,-3-2 0 0,3 0 0 0,3-1 0 15,9 1 0-15,-1-3 0 0,-2 1 0 0,3-4 0 16,0 1-116-16,3-6-25 15,0 0-6-15</inkml:trace>
  <inkml:trace contextRef="#ctx0" brushRef="#br0" timeOffset="117368.659">8381 15277 1209 0,'-12'-13'108'0,"6"10"-87"0,-6-2-21 0,3 0 0 0,3 5 172 0,-3 2 29 15,-3 1 7-15,3 0 0 0,1 2-144 0,-4 0-30 16,-3 3-6-16,0-3 0 0,6 3-9 0,-3 3-2 16,-6-1 0-16,3 4 0 0,0 2-2 0,6-1-1 15,1 4 0-15,2-1 0 0,-3 4-14 0,3-4 11 16,9 3-11-16,0-2 10 0,-3 2-10 0,3-2 0 16,0-1 9-16,6 1-9 0,-1-4 0 0,1-1 8 15,-6-6-8-15,3 2 0 0,3-2 0 0,-3-3 8 16,-6-5-8-16,0 0 0 0,0 0 0 0,9 0 0 0,-9 0 0 0,0 0 8 15,0 0-8-15,9-5 8 0,-3-3-8 0,3 0 8 16,-3-5-8-16,3 0 0 0,0-6 8 16,0 1-8-16,0-3 0 0,-3-3 9 0,3 0-9 0,-4-2 0 15,4-6 9-15,0 0-9 0,0-2 0 0,-3-3 9 16,3-3-9-16,0 0 8 0,0-2-8 0,0-3 8 16,0-3-8-16,-3 1 0 0,6-6 0 0,-3 2 0 15,0 4 0-15,2 2 0 0,1 5 0 0,0 6 0 16,0 5 0-16,-3 2 0 0,-3 11 0 0,3 3 0 15,-3 5 0-15,0 6 12 0,0 4-12 0,-3 6 12 0,3 8-12 16,-3 5 0-16,-3 6 0 0,-3 7 0 0,0 3 16 0,-3 3 2 16,0 2 0-16,-3 0 0 0,0 3 2 0,3-5 1 15,-6 2 0-15,6-2 0 0,0 0-7 0,3-3-2 16,0-3 0-16,0-2 0 16,0 0-31-16,6-3-6 0,0-3-2 0,6-2 0 15,-3-3-194-15,9-2-39 0,12 10-8 0,-3-13-2 0</inkml:trace>
  <inkml:trace contextRef="#ctx0" brushRef="#br0" timeOffset="118217.7249">9015 15248 921 0,'0'0'82'0,"0"0"-66"0,0 0-16 0,0-5 0 16,0 5 70-16,0-3 10 0,-3-2 3 0,3 5 0 15,6-6 26-15,-6 1 6 0,3 0 1 0,-3 5 0 16,3-5-32-16,0-1-7 0,-3 1-1 0,0 5 0 16,0 0-12-16,0-5-4 0,0 5 0 0,3-6 0 15,-3 1-28-15,0 5-7 0,3-5-1 0,-3 5 0 16,3-5-11-16,0-1-2 0,0 1-1 0,3 2 0 16,-3-2-10-16,3 2 0 0,0 1 0 0,2-1 0 15,-8 3 0-15,6-3 0 0,-6 3 0 0,6-2 0 16,-6 2 0-16,0 0 0 0,0 0 0 0,0 0 0 0,0 0 0 15,0 0 0-15,0 0 0 0,0 0 0 0,0 0 12 16,0 0 4-16,-3-3 1 0,0 0 0 0,-3 1-7 16,0 2-2-16,1 0 0 0,2 2 0 0,-6 4-8 0,0-4 0 15,0 4 0-15,0 2 0 0,0 0 0 0,-3 0 0 16,0 2 0-16,0 1 0 0,0 2 0 0,0 0 0 16,-3 0-9-16,4 3 9 0,-1-3-10 0,0 3 2 15,-3 0 0-15,6 0 0 0,3 0 8 0,0-3-8 16,0-2 8-16,3-1-8 0,0 1 8 0,3-6 0 15,0-5 0-15,0 0 0 0,6 6 0 0,0-4 0 16,3-2 0-16,3 0 0 0,0-5 0 0,3 0-12 16,0-3 12-16,2-3-12 0,4-2 12 0,3 0 0 15,-6-1 0-15,6 4 0 0,-3-3 0 0,-1 2 0 16,1 0-9-16,-3 1 9 0,0 2 0 0,0 3-9 16,-3 2 9-16,0 0 0 0,-3 3 0 0,-4 6 0 15,1-1 0-15,-3 5 0 0,0 1 14 0,-3 5-3 16,-3 2-1-16,-6 4 0 0,0-1-10 0,-3 3 8 0,-5 2-8 0,-1-2 8 15,-3 2 0-15,-6-2 0 0,-3 3 0 0,0-4 0 16,-2 1-8-16,-1 0-11 0,0 0 3 0,0-3 0 16,1 0-4-16,-1-2 0 0,0-1 0 0,6-2 0 31,0-3-16-31,4-2-3 0,2-3-1 0,0 0 0 0,9-3 21 0,0 0 11 0,0 1-12 0,9-6 12 16,0 0-12-16,0 0 12 0,0 0-12 0,9 2 12 15,0 6-13-15,3-2 4 0,3-1 1 0,3-5 0 16,2 0 8-16,4 0 0 0,0-5 0 0,6-3 0 15,0-3 0-15,-1 0 0 0,1 1 0 0,3-6 0 16,0 3 0-16,-1-3 0 0,4-3-9 0,-3-2 9 0,0 5 0 16,-1-2 0-16,-2-1 0 0,0 1 0 0,3-3 0 15,-4-1 0-15,-2 1 0 0,-3 0 0 0,0-5 0 0,0-1 10 16,-4 1-10-16,1-3 10 0,-3-1-10 0,0-1 8 16,-3 2-8-16,-3-3 8 0,-3 5-8 0,-3 4 0 15,0 1 0-15,-3 9 0 0,-3 0 14 0,0 5-2 16,-3 3-1-16,0 5 0 0,-6 2 33 0,-3 9 6 15,-3 8 2-15,0 2 0 0,3 5-23 0,-3 6-4 16,0 0-1-16,0 2 0 0,-2-2 4 0,5 2 0 16,3-2 0-16,3 0 0 0,6-3-28 0,3-3 0 15,3-2 0-15,6 0 0 16,-3-6-17-16,8-2-9 0,7 0-2 0,0-5-700 0,9-6-141 16</inkml:trace>
  <inkml:trace contextRef="#ctx0" brushRef="#br0" timeOffset="119095.4727">11042 15087 1440 0,'-6'-14'64'16,"6"6"12"-16,-3 0-60 0,3 1-16 0,0 4 0 0,0 3 0 0,0 0 133 0,0 0 24 16,-6 8 5-16,6 5 1 0,-3 6-107 0,0 4-20 15,0 9-5-15,0 5-1 16,0 3-2-16,0 2 0 0,0 1 0 0,0-1 0 0,0-5-8 0,0 0-3 16,0-5 0-16,3-1 0 15,-3-4-6-15,3-6-2 0,0-2 0 0,0-4 0 0,0-4 5 0,0 0 1 16,0-11 0-16,0 0 0 0,0 0 9 0,0 0 3 15,6-3 0-15,0-5 0 0,3 3-7 0,3-6-2 16,0-5 0-16,0 0 0 16,3-5-18-16,0-3 8 0,0-2-8 0,5-3 0 0,4 0 0 0,0 2 0 15,0 1 0-15,3 2 0 0,-4-2 0 0,7 2 0 16,0 3 0-16,-3 5 0 0,2 0 0 0,-2 3 0 16,-3 5 0-16,-3 2 0 0,0 4 0 0,-3 2 0 15,-1 2 0-15,-2 1 0 0,-6 2 0 0,3 6 0 16,-3-3 0-16,0 0 0 0,-3 2 11 15,-3 1-11-15,0-3 10 0,0 2-10 0,-3 1 12 0,-3 0-3 0,0-1-1 16,-3 1 0-16,0 2 10 0,-3-2 2 0,-3-1 0 16,-3 3 0-16,0-2-7 0,-5 2-1 0,-4-2 0 0,0-1 0 15,0 1-3-15,-3-3-1 0,1 0 0 0,5-3 0 32,0 0-168-32,3 1-35 0,0-4-6 0</inkml:trace>
  <inkml:trace contextRef="#ctx0" brushRef="#br0" timeOffset="119221.6466">11271 14629 1857 0,'-12'-16'82'0,"12"11"18"15,3-1-80-15,0 1-20 0,0 0 0 0,-3 5 0 16,9 0-36-16,0 0-12 0,3 5-1 0,-3 3-1 0</inkml:trace>
  <inkml:trace contextRef="#ctx0" brushRef="#br0" timeOffset="120704.8753">13965 15023 57 0,'0'0'0'0,"3"-5"0"0,-3-1 0 0,0-1 0 0,0 1 0 0,0 1 0 15,3-3 263-15,-3 3 47 0,0-3 10 0,3 0 1 16,-3 0-177-16,3 3-36 0,-3-3-8 0,0 0 0 16,0-3-28-16,0 6-4 0,0-3-2 0,0 3 0 15,-3-3-18-15,3 0-3 0,-3 0-1 0,0 0 0 16,3 3-9-16,-3-3-3 0,-3 0 0 0,0 0 0 15,3 2-9-15,-3-1-3 0,-3 1 0 0,3-2 0 16,-3 3-20-16,0 0 8 0,-3-1-8 0,1 4 0 16,-4-1 0-16,3 3 0 0,0-2 0 0,-3 2 0 15,0 2 0-15,-3 1 0 0,0-1 0 0,0 1 0 16,-5 5 0-16,2 0 0 0,-3 3 0 0,0 2 0 16,0 3 0-16,1 2 0 0,2 6 0 0,0 0 0 15,0 2 0-15,0 3 0 0,0 0 0 0,4 1 0 0,-1 1 0 16,0 1 0-16,3 2-9 0,3-2 9 0,-3 3 0 0,6-6 0 15,3 0-9-15,3-3 9 0,0 1 0 0,3-9 0 16,0 6 0-16,3-5 0 0,3-4-8 0,3 1 8 16,-3-5 0-16,3 0 0 15,3-4-10-15,6-1 10 0,-3-4-8 0,3-2 8 0,-4 0 0 16,7-5 0-16,3-3 9 0,6-2-9 0,0-4 12 0,-1-2-12 16,4-2 12-16,-3-1-12 0,0-4 13 0,2-1-4 15,-2 0-1-15,0-5 0 0,-3-3 9 0,0 0 2 16,-4-5 0-16,1-2 0 0,3-6-19 0,-3-6 0 15,0-2 0-15,-4-2 0 0,4-6 0 0,-3 0 0 16,0-2 0-16,-3-3 0 0,0-3 0 0,-4-3 0 0,4 4 0 16,-6 1 0-16,0 9-16 0,-3 3 4 15,3-1 0-15,-3 11 0 0,-3 3 4 0,0 7 8 0,-3 4-13 0,0 7 5 16,0 5 8-16,0 9 8 0,0 2-8 0,-3 8 11 16,0 0-11-16,0 8 0 0,-3 8 0 0,0 2 0 15,0 6 0-15,-3 2 0 0,0 1 0 0,-3 7 0 16,-6 3 0-16,3 3 0 0,0 5 0 0,-6 5 0 15,4 6 0-15,-4 2 0 0,3 0 0 0,0 3 0 16,3 3 20-16,-3-1 1 0,0 3 1 0,6-2 0 16,0-3-13-16,0-3-9 0,0-3 12 0,4 1-12 15,5-1 0-15,-3-4 0 0,0-6 0 0,3 0-676 16,0-6-139-16</inkml:trace>
  <inkml:trace contextRef="#ctx0" brushRef="#br0" timeOffset="121019.2603">14530 15047 1152 0,'-11'-13'51'0,"5"7"10"0,0-2-49 0,0 3-12 16,0 2 0-16,3 3 0 0,3 0 232 0,0 0 44 0,-6 6 9 0,0 4 2 15,3 4-191-15,-3 1-39 0,3 4-7 0,-3 2-2 16,6 0-3-16,0 0-1 0,0 1 0 0,0 1 0 16,0-1-26-16,-3-4-6 0,3-2 0 0,0 0-1 15,3 0-11-15,0 0-9 0,-3-6 9 0,3 1-13 31,0-1-199-31,3-2-40 0,6 0-8 0,0-2-2 0</inkml:trace>
  <inkml:trace contextRef="#ctx0" brushRef="#br0" timeOffset="121166.5635">14691 14642 2152 0,'-6'-16'96'0,"3"11"19"0,0-3-92 0,0 3-23 16,0-3 0-16,0 2 0 0,3 6 41 0,0 0 4 15,0 0 1-15,-9 3 0 16,3 2-191-16,3 6-39 0,-5 0-7 0,5-1-1 0</inkml:trace>
  <inkml:trace contextRef="#ctx0" brushRef="#br0" timeOffset="121624.3818">14885 14864 1922 0,'0'0'42'0,"0"0"9"0,0 0 1 0,6 8 3 0,0 5-44 0,0 1-11 0,-1 2 0 0,1 2 0 15,0 1 58-15,0 2 10 0,3 0 1 0,-3 0 1 16,-3 3-14-16,0 0-4 0,3 2 0 0,-3-2 0 15,-3 2-4-15,0-4 0 0,0-1-1 0,0 0 0 16,-6-3-23-16,3-2-5 0,0-5-1 0,-3 0 0 16,0-4 13-16,3 1 2 0,0 0 1 0,3-8 0 15,0 0-21-15,0 0-4 16,-3-2-1-16,-3-1 0 0,3-2-8 0,-3-1 12 0,6-1-12 0,0-1 12 16,0-8-4-16,3 0 0 0,-3-5 0 0,3 2 0 15,3-2-8-15,0 0 0 0,6 0 0 0,0-1 8 0,6 1-8 16,0 3 0-16,0-1 0 0,-3 3 0 0,2 3 0 15,-2 5 0-15,0 0 0 0,-3 3 0 16,-3 2 0-16,3 3 0 0,-3 3 0 0,0 0-11 0,0 5 11 0,3 0 0 16,-3-1 0-16,3 4 0 0,2-6 0 0,1 3-10 15,3 0 10-15,3 0-10 0,0-3-6 0,3 1 0 16,2-1-1-16,1-5 0 16,-3 3-100-16,3-3-20 0,0-3-4 0,-1 3-1 15,-2-3-50-15,0-2-9 0,0 0-3 0,-3 2 0 16</inkml:trace>
  <inkml:trace contextRef="#ctx0" brushRef="#br0" timeOffset="122021.6078">15697 15060 1152 0,'0'0'102'0,"0"0"-82"0,6-3-20 0,3 1 0 15,3-1 117-15,-3-2 19 0,3 0 4 0,3-1 1 16,0-2-63-16,0 3-13 0,-4-6-2 0,4 4-1 16,-3-1-45-16,0-3-9 0,3 0-8 0,-3-2 12 15,0 3 11-15,-3-4 2 0,0 1 1 0,0 0 0 16,-3-3 10-16,3 0 1 0,-4 3 1 0,1 0 0 15,-3-3 2-15,-3 5 1 0,0-2 0 0,0 5 0 0,-3-2 13 0,0 2 2 16,-5 2 1-16,-1 4 0 0,0 2-28 0,-3 0-5 16,-3 5-2-16,-3 3 0 0,0 0-12 0,0 5-2 15,-3 0-8-15,1 6 12 0,-4 2 8 0,3 3 2 16,3 0 0-16,0-1 0 0,0 1-10 0,4 0-3 16,-1-3 0-16,6 0 0 0,-3 1-9 0,6-1 0 15,6 0 0-15,0-3 0 0,6 1 0 0,6-1 0 16,3-2 11-16,2 0-11 15,10-3-131-15,0-5-32 0,6-2-6 0,2-1-2 0</inkml:trace>
  <inkml:trace contextRef="#ctx0" brushRef="#br0" timeOffset="122323.708">16492 14613 1497 0,'-9'-3'133'0,"0"1"-106"0,-6-1-27 0,3 3 0 16,3 3 89-16,-2-3 13 0,2 2 2 0,3 1 1 15,0 0-44-15,6-3-9 0,0 0-1 0,0 0-1 0,0 0-37 0,9 2-13 16,6 1 9-16,-1-3-9 0,7 0 30 15,6 0 1-15,3-3 0 0,3 1 0 0,2-4-3 16,4 4-1-16,0-4 0 0,-7 4 0 0,1-4-19 16,3 4-8-16,0-4 0 0,-4 4 8 15,-5-3-29-15,3 2-7 0,0 0 0 0,-4-2-961 16</inkml:trace>
  <inkml:trace contextRef="#ctx0" brushRef="#br0" timeOffset="122575.0678">16885 14158 1796 0,'0'0'40'0,"0"0"8"0,0 0 1 0,0 0 1 0,0 0-40 0,0 0-10 0,6 10 0 0,-6 4 0 16,-6 4 88-16,3 3 16 0,3 8 4 0,-3 3 0 15,-3 3-7-15,-3 7-1 0,-3 0 0 0,0 1 0 16,3-1-28-16,-3-2-5 0,1 2-2 0,-4 0 0 15,3 1-30-15,-3-1-7 0,-3-2 0 0,-3-1-1 16,6 1-27-16,0 0 0 0,1-3 8 0,-1 0-8 31,0-3-112-31,0-5-25 0,6-2-5 0,3 2-995 0</inkml:trace>
  <inkml:trace contextRef="#ctx0" brushRef="#br0" timeOffset="122857.0097">16861 15081 1324 0,'0'0'59'0,"0"0"12"0,9-5-57 0,3 0-14 15,0-3 0-15,0 2 0 0,0-4 140 0,3 2 24 16,5-3 6-16,-2-2 1 0,-6 0-60 0,3 0-12 16,3-3-3-16,0 0 0 0,-6-3-49 0,3 4-11 15,-4-4-1-15,1-2-1 0,0 2-2 0,-6 3-1 16,-6 1 0-16,3 1 0 0,-3 1 19 0,0 5 4 15,-6-2 1-15,-3 4 0 0,0 4-35 0,0 2-6 16,-5 0-2-16,-1 8 0 0,-3 0-12 0,-3 5 0 16,3 3 0-16,0 2 0 0,-6 3 0 0,7 0 0 15,-1 6 0-15,3-3 0 0,6 2 0 0,0-2 0 16,0 2 0-16,6-2-10 16,9 0-78-16,3 0-16 0,3 0-4 0,6-6-1004 15</inkml:trace>
  <inkml:trace contextRef="#ctx0" brushRef="#br0" timeOffset="123691.7364">17784 14796 1382 0,'3'-6'123'0,"-3"-2"-99"0,0 3-24 0,0-3 0 15,0 3 96-15,0-1 15 0,0 6 2 0,0-7 1 16,-6 4-36-16,3-2-7 0,3 5-2 0,0 0 0 16,-3-6-29-16,3 6-7 0,-6-2-1 0,6 2 0 15,-3-6-19-15,0-2-4 0,-3 6-1 0,0-1 0 16,0-2 8-16,0 2 2 0,-3 1 0 0,-6 2 0 16,3-3-18-16,1 6 0 0,-1 2 0 0,-6 0 0 15,-3 0 0-15,0 1 0 0,3 2 0 0,-3 0 0 16,-2 5 8-16,-1 0-8 0,6 0 0 0,0 3 0 15,-3 3 16-15,3 2-4 0,1 0-1 0,2 3 0 16,0 0 6-16,3-1 2 0,-3-1 0 0,0 1 0 16,9-1 11-16,0-4 2 0,-3 1 1 0,6-1 0 0,0-2-20 15,3 0-4-15,-3-3-1 0,3 0 0 0,-3-2-8 16,6 0 8-16,6-4-8 0,0-1 8 0,0-1 0 0,3-2 0 16,0-6 0-16,6 0 0 0,0 1-8 0,2-6 0 15,-2 0 0-15,6-3 8 0,3-2-8 0,0-3 8 16,-3-2-8-16,2-3 8 0,1-6-8 0,3 1 8 15,-3-6-8-15,2-3 8 0,1-2-8 0,0-2 0 16,0-4 0-16,0-2 8 0,2 0 7 0,-5-2 1 16,3-3 0-16,-6 2 0 0,2-2-16 0,-2 5 0 15,0 0-12-15,0 5 12 0,-6 0-17 0,0 11 3 16,-7 3 1-16,1 5 0 0,-3 5 13 0,0 5 0 16,-6 3 0-16,-3 8 0 0,3 5 0 0,-3 9-11 0,-3 7 11 15,-9 8-10-15,-3 5 10 0,1 6 0 0,-7 2 0 0,0 6 0 16,0-3 0-16,3 0 11 0,0 0-3 15,0 0 0-15,4-3-8 0,2 3 0 0,3-2 9 16,0-1-9-16,6 0 0 0,0-5 0 0,3-2-10 0,0-6 10 31,3 0-123-31,0-3-17 0,6-2-4 0</inkml:trace>
  <inkml:trace contextRef="#ctx0" brushRef="#br0" timeOffset="126322.5929">7827 17529 403 0,'0'0'36'16,"0"0"-36"-16,0 0 0 0,0 0 0 15,0 0 117-15,0 0 17 0,3-3 3 0,-3 3 1 0,0 0-40 16,0-5-8-16,0-1-2 0,3 1 0 0,-3-3-10 0,0 6-2 16,3-4-1-16,3 1 0 0,-3 2-20 0,3-2-4 15,-6 0-1-15,0 5 0 0,9 0-16 0,-3 0-3 16,-6 0-1-16,0 0 0 0,6 0-10 0,0 0-3 15,3 0 0-15,-9 0 0 0,0 0 2 0,6 5 0 16,6-5 0-16,-3 3 0 0,-3-3 12 0,2 0 2 16,4 0 1-16,0 0 0 0,3-3-24 0,0 3-10 15,0-5 8-15,6 5-8 0,6-6 31 0,-1 6 1 16,1-2 0-16,0-3 0 0,3-3-8 0,2 2-2 16,-2 1 0-16,0 2 0 0,0-2-1 0,-1 0 0 15,1 2 0-15,0 0 0 0,3 3-7 0,-3-2-2 16,-1 2 0-16,4 0 0 0,-3 0-4 0,3 0-8 0,-1 0 11 15,1 0-11-15,3-5 12 0,-4 5-12 0,1 0 12 0,3 0-12 16,0 0 11-16,2-3-11 0,4 0 10 0,3 1-10 16,-1 2 20-16,1-6-3 0,-3 6 0 0,2-2 0 15,-2 2-17-15,0-3-9 0,2 0 1 0,1 3 0 16,6-5 8-16,-4 5 12 0,-5 0-2 0,-1 0-1 16,4 0 3-16,-3-3 0 0,-1 3 0 0,-2-2 0 15,-3 2-12-15,3 2 0 0,2-2 0 0,-2 0 0 16,0 0 0-16,-4-2 0 0,4 2 0 0,3-3 0 15,-4 3 0-15,1 0 0 0,-3-5 9 0,0 0-9 16,-4 2 8-16,4-2-8 0,-3 5 10 0,0-6-10 16,-1 4 11-16,4-4-11 0,0 1 12 0,-1 2-12 15,4-2 12-15,0 0-4 0,-1 0 0 0,1 2-8 16,-3-2 10-16,0-1-10 0,-4 4 8 0,4-4-8 0,0 1 0 16,0 2 0-16,-4-2 0 0,7 5 0 0,0 0 0 0,-1 0 8 15,-2 0 2-15,0 0 0 0,-3 0-10 0,-1 0 10 16,1-2-10-16,0 2 10 0,2-3-2 0,-2 0-8 15,3-2 12-15,0 5-4 0,-4-3-8 0,1-2 12 16,6 0-12-16,-6 5 12 0,-1-6-12 0,1 6 10 16,0-2-10-16,-3 2 10 0,-4-6-2 0,4 6-8 15,-3-5 12-15,-3 5-4 0,3 0 2 0,-4-2 0 16,1 2 0-16,0-6 0 0,0 6 6 0,0 0 0 16,-4 0 1-16,1-5 0 0,0 5-9 0,0 0-8 15,3-3 9-15,-6 1-9 0,2-1 8 0,1-2-8 16,-3 5 0-16,3-6 0 0,0 4 8 0,-3-3-8 0,2 5 0 15,-2-6 9-15,3 4-9 0,-3-4 0 0,0 4 0 0,0-1 8 16,0-5-8-16,-3 8 12 0,-1-5-12 0,-2 2 12 16,-3 3-4-16,3 0 0 0,-3-5 0 0,-3 5 0 15,-6 0 7-15,0 0 1 0,6 0 0 0,0 0 0 16,0-5-7-16,3 5-1 0,-3-3 0 0,3 3 0 16,0-5-8-16,3 5 0 0,-1 0 9 0,1-6-9 15,3 6 0-15,-6 0 0 0,3-2 0 0,-3 2 8 16,3 0-8-16,-3-3 0 0,0 0 0 0,-9 3 0 15,6 0 0-15,-6 0 0 0,9-5 0 0,-9 5 0 16,0 0 0-16,9 0 0 0,-9 0 0 0,8 0 0 16,-2 0 0-16,3 0 0 0,-3 0 0 0,3-3 8 15,0 3-8-15,0 0 0 0,3 0 0 0,0 0 0 16,0-2 0-16,3-1 0 0,-3-2 0 0,5 5 0 0,1-3 0 16,0 1 0-16,3-1 0 0,0-2 0 0,0 5 0 0,-3-6 0 15,2 4 0-15,1-4 0 0,3 6 0 0,-3-5 0 16,0-3 0-16,-3 8 0 0,2 0 0 0,-2-2 0 15,0-4 0-15,0 1 8 0,0 5-8 0,0-5 0 16,3 5 0-16,-4-3 0 0,1-2 0 0,3 5 0 16,-3-6 0-16,3 6 0 0,0-2 0 0,-1-1 0 15,1 0 0-15,3-2 0 0,-6 5 0 0,0-2 0 16,3-4 0-16,-3 1 0 0,-1 5 0 0,4-5 0 16,-6 2 0-16,0-2 0 0,3 5 0 0,-3 0 0 15,-3-3 0-15,-3 3 0 0,0-3 0 0,-9 3 0 16,0 0 0-16,0 0 0 0,0 0 0 0,0 0-8 15,0 0 8-15,0 0-8 16,0 0-32-16,-6 3-5 0,-3 0-2 0,0-3 0 16,0 5-108-16,-3-5-21 0,0 3-5 0,3-1-1 15,0-2 3-15,3 3 1 0,-3-3 0 0,6 0-625 0</inkml:trace>
  <inkml:trace contextRef="#ctx0" brushRef="#br0" timeOffset="126909.9171">13126 16902 1443 0,'0'0'64'0,"0"0"13"16,0-3-61-16,0 3-16 0,-3-5 0 0,3 5 0 16,0 0 100-16,0 0 18 0,0 0 3 0,3-6 1 0,-1 1-53 0,4 2-10 15,0 3-3-15,3 0 0 0,-3 0-6 0,6 3-2 16,-3 0 0-16,0-1 0 0,3 4-10 0,-6-1-2 15,3 3-1-15,-3 0 0 0,-3-3-16 0,0 3-3 16,-6 0-1-16,3-3 0 0,-3 3 5 0,-3-2 0 16,-3-1 1-16,0 3 0 0,0-3 0 0,-3 3 0 15,-3-3 0-15,3-5 0 0,3 6-12 0,-2-4-9 16,-1-2 12-16,0 0-12 0,3-2 0 0,0-4 0 16,0 6 0-16,0-5 0 0,3-3 9 0,0 3-9 15,3 2 0-15,0-7 9 0,3 2-9 0,3 0 0 16,0-3 0-16,3 3 0 0,3 3 0 0,-3-3-11 15,3 3 11-15,0 2-8 0,3 0 8 0,-3 3 0 0,0 3-9 16,-4 0 9-16,4 5 0 0,-3-3 0 0,3 3-9 0,-6-3 9 16,0 8 0-16,-3-2 0 0,3 2 0 0,-6 0 0 15,3-5 14-15,-3 5 0 0,0 1 0 0,-3-4 0 16,0-2-4-16,0 0-1 0,0-3 0 0,1 1 0 16,2-4 0-16,3-2 0 0,0 0 0 0,-6 6 0 15,0-1-1-15,0-2 0 0,0 2 0 0,0-5 0 16,0 5-8-16,0-2 0 0,0 0-10 0,-3-1 10 15,3-2 0-15,0 0 0 0,6 0 0 0,-6 0 0 16,6 0 0-16,-6-2 0 0,0-4-11 0,3 1 11 16,3-3-8-16,-3-3 8 0,3-2 0 0,3 0 0 15,0 0-12-15,6-1 12 0,0 1-12 0,0 5 12 16,3-2-12-16,-3 2 12 0,3 3-12 0,-3 5 12 16,0 0-8-16,0 0 8 0,-1 5 0 0,1 8 0 0,0-2 0 15,-3 2 0-15,-3 3 12 0,3-3-3 0,-6 5-9 0,0-4 0 16,-3 4 0-16,0-2 0 0,3 3 0 0,-3-6 0 15,-3 0-8-15,0 6 8 16,0-11-190-16,0 5-34 0</inkml:trace>
  <inkml:trace contextRef="#ctx0" brushRef="#br0" timeOffset="127874.4555">11042 17031 1209 0,'-3'0'108'0,"0"-5"-87"0,-3 2-21 0,0-2 0 15,3 0 104-15,0 2 17 0,0-2 3 0,0-1 1 16,3 6-9-16,-6-2-1 0,6 2-1 0,-3-5 0 16,-3-1-28-16,6 6-6 0,0 0 0 0,0 0-1 15,0 0-36-15,0 0-7 0,0 0-2 0,0 0 0 16,0 0-10-16,0 0-1 0,0 0-1 0,0 0 0 15,0 0-10-15,0 0-1 0,6 6-1 0,-3-1 0 0,3-3-10 16,3 6 10-16,0-2-10 0,3 7 10 0,0-8-10 0,0 3 10 16,6 5-10-16,-1-2 10 15,4 5-10-15,6-3 10 0,3 0-10 0,0 3 10 0,5-3-10 0,-2 1 8 16,6-1-8-16,-4-5 8 0,-2 5-8 0,3-2 0 16,-3-3 9-16,-1-3-9 0,1 3 0 0,-3-3 8 15,0-2-8-15,-4 2 0 0,-2 0 0 0,0-2 8 16,-3 2-8-16,-3 1 0 0,0-4 0 0,-6 3 0 15,-1 1 0-15,-2-4 0 0,0 4 8 0,-3-1-8 16,-6-5 8-16,0 5-8 0,-3 3 19 0,0 0-1 16,-3 0 0-16,-6 3 0 0,-2-3 17 0,-7 5 3 15,-3 0 1-15,-6 6 0 0,0 2-7 0,-2-3-2 16,-4 6 0-16,-6-3 0 0,-5 6-11 0,-4-1-3 16,0 1 0-16,1 4 0 15,-1-4-43-15,4 5-9 0,2-1-1 0,3-4-850 0,1-1-169 16</inkml:trace>
  <inkml:trace contextRef="#ctx0" brushRef="#br0" timeOffset="128869.3589">8009 18029 691 0,'15'-11'30'0,"-9"8"7"0,0-2-29 0,0 0-8 0,-9 0 0 0,3 5 0 16,9-8 90-16,-4 5 17 0,-8-8 3 0,6 6 1 15,3 3-7-15,-6 2-2 0,0 0 0 0,-3-11 0 16,-3 8-7-16,6-7-2 0,3 7 0 0,-6-2 0 15,-2-1-24-15,-1 4-5 0,6 2 0 0,0 0-1 16,-6 2-23-16,0-2-5 0,6 0-1 0,-3 11 0 16,0 5 4-16,-3 2 1 0,-3 6 0 0,-3 3 0 15,3 2-21-15,3 3-4 0,3-1-1 0,0-4 0 16,0 5 0-16,3-6 0 0,0 0 0 0,3-4 0 0,-3-4-13 16,6 1 0-16,3 2 0 0,9-3 0 0,-3-4 0 0,0-1 0 15,-1-5 0-15</inkml:trace>
  <inkml:trace contextRef="#ctx0" brushRef="#br0" timeOffset="129035.4164">8280 17677 2073 0,'-15'-11'92'0,"9"9"19"16,-3-4-89-16,3-2-22 0,0 3 0 0,3 0 0 0,-3 5 8 0,6 0-8 0,0 0 10 0,6 0-936 15</inkml:trace>
  <inkml:trace contextRef="#ctx0" brushRef="#br0" timeOffset="129969.1705">12974 18010 1130 0,'0'0'50'0,"0"0"10"0,0 0-48 0,0 0-12 0,-3-5 0 0,3 5 0 15,0 0 103-15,-3-3 17 0,0-2 4 0,3 0 1 16,3-3-43-16,0-3-9 0,3 3-1 0,3 0-1 16,3 3-31-16,-1-3-5 0,7 3-2 0,-3-3 0 15,0-3-11-15,0 9-2 0,-3-4-1 0,3 1 0 16,0 2-19-16,-1-2-9 0,-2 5 1 0,0 0 0 16,0 0 8-16,-3 0 16 0,-3 3-4 0,-6-3-1 15,6 5 14-15,0 6 3 0,0-3 1 0,-3-1 0 16,0 7 13-16,-6 10 2 0,3-6 1 0,-3 3 0 31,0 6 7-31,-3-1 0 0,0 1 1 0,0-1 0 0,3-2-7 0,-6 2-2 0,3-5 0 16,-3 3 0-16,3-3-14 0,-3-2-3 0,1 2-1 0,-1-2 0 15,-3-1-26-15,3-2 0 0,-3-3 0 0,0 1 0 16,-3-1-98-16,0-3-25 16,0-2-5-16</inkml:trace>
  <inkml:trace contextRef="#ctx0" brushRef="#br0" timeOffset="130127.3033">12959 17568 2016 0,'-3'-2'179'16,"0"-9"-143"-16,-3 3-36 0,0 3 0 0,3 2 40 0,-3-2 0 0,6 5 1 0,0 0-663 15,0 0-133-15</inkml:trace>
  <inkml:trace contextRef="#ctx0" brushRef="#br0" timeOffset="133178.9828">15522 16640 864 0,'0'0'76'0,"-3"-6"-60"15,3 1-16-15,0 5 0 0,0 0 81 0,0 0 14 16,-6-3 2-16,0-2 1 0,6 5-36 0,-6 5-7 16,-3-2-2-16,0 2 0 0,0 1-23 0,0 2-5 15,0 5-1-15,-3 5 0 0,0 1 33 0,0 2 7 16,-2 0 0-16,5 3 1 0,-3 2 13 0,0 1 2 16,0 5 1-16,0 2 0 0,3 3-12 0,-3 3-2 15,3-3-1-15,-3 3 0 0,6-1-38 0,0 6-7 16,3-5-1-16,0-6-1 0,3 6-11 0,3 0-8 15,0-3 12-15,3-6-12 0,3 4 0 0,3-3 0 16,3 2-10-16,3-2 10 16,6-6-147-16,0-2-21 0,2-3-5 0</inkml:trace>
  <inkml:trace contextRef="#ctx0" brushRef="#br0" timeOffset="133769.2949">16215 16960 1299 0,'-3'-19'57'0,"3"11"13"0,-3-2-56 0,3-3-14 15,-3 2 0-15,3 0 0 0,-3-2 72 0,-3 5 11 16,0 3 2-16,3 0 1 0,-3-1-34 0,-2 4-8 15,2-4 0-15,-3 6-1 0,3 0-14 0,-3 8-2 16,-3-2-1-16,0 4 0 0,3 3 4 0,-3 9 1 16,-3-1 0-16,3 5 0 0,0-2 9 0,1 10 1 15,-4-2 1-15,3 0 0 0,0 2-6 0,3-2 0 16,0 0-1-16,0-6 0 0,3 1-10 0,3-3-1 0,0-3-1 16,3 0 0-16,0-3-13 0,6-4-2 0,-3-1-8 15,3-3 12-15,0-2-12 0,6-2 8 0,-3-4-8 16,3-2 0-16,3 0 0 0,2 0 0 0,4-8 0 15,0 3 0-15,0-3-20 0,3-2 0 0,6-4 0 0,-7 1 0 32,1-3-10-32,0-2-2 0,-3-1-1 0,-3-2 0 0,0-5 18 0,-4-1 4 15,1 1 1-15,-3-1 0 0,-6 1 2 0,0-3 0 0,-6 2 0 0,0 6 0 16,-3-3 8-16,-3 3 0 0,-3 8 8 0,0 0-8 16,0-1 35-16,-3 6 2 0,1 3 1 0,-4 0 0 15,-3 5-24-15,0 0-5 0,0 5-1 0,3 3 0 16,-3 3-28-16,6-1-5 15,-2 1-2-15,2 2-632 0,3 0-126 0</inkml:trace>
  <inkml:trace contextRef="#ctx0" brushRef="#br0" timeOffset="134424.5473">16763 16867 1537 0,'-3'-5'33'0,"3"5"7"0,9-5 2 0,0 5 2 0,-3 0-35 0,3 0-9 0,0 0 0 0,2 0 0 16,1 0 76-16,0 5 12 0,-3 8 4 0,0-2 0 16,3 5-36-16,-3 2-6 0,-3 3-2 0,0-2 0 15,-3 5 5-15,0-1 1 0,0 1 0 0,-3-3 0 16,-6-2-12-16,0 7-2 0,3-7-1 0,-6-3 0 15,0 0-11-15,-3 0-3 0,3-1 0 0,0-4 0 16,3 0-5-16,-3-3 0 0,-2-3-1 0,2 0 0 16,9-5-9-16,-6 3-2 0,-3-3 0 0,3-3 0 15,6 3-8-15,-6-5 10 0,3 0-10 0,0-9 10 16,-3 1-10-16,6 0 0 0,3-6 0 0,3 6 0 16,-3-8 0-16,3 2 0 0,6 1 0 0,0-3 0 15,-1 2 0-15,4 6 0 0,-3 0 0 0,0 5 0 16,0 0 0-16,0 3 0 0,-12 5-8 0,9 2 8 15,0 3 0-15,0 6-11 0,-3 0 11 0,0-1-8 16,0 6 8-16,0-5 0 0,3 7 0 0,-1-2 0 16,1 0 0-16,0 0 0 0,6-6 0 0,0 1 0 0,3 0-11 15,0-6 0-15,6-2 0 0,2-3 0 0,4 0 1 0,-3 0 0 16,-6-3 0-16,6-2 0 0,2-1-12 0,-2-2-2 16,-6 3-1-16,0-3 0 0,-3 0 25 0,0-2 0 15,-4-4 0-15,-2 1-8 0,-3 0 8 0,0-6 0 16,3 6 0-16,-6-8 8 0,0 2-8 0,-3-2 0 15,0 3 0-15,0-3 0 0,-3 2 0 0,-3 1 0 16,0 4 0-16,0-2 0 0,0 1 8 0,-3 1-8 16,-6 6 10-16,3 3-10 0,0-3 22 0,0 8-2 15,-3 0 0-15,1 3 0 0,-4 2-20 0,0 8 0 16,3 1 0-16,-6 1 0 0,0 7 0 0,3-1 0 16,6 3 0-16,0-3 0 0,-2 3 8 0,2-3 0 0,3 0 0 15,6 0 0-15,6-2-8 0,0-1 11 0,-3 3-11 16,8-2 12-16,4-6-12 0,6 0 0 0,-3 1 0 0,3-4 0 31,6-2-65-31,2 5-15 0,4-7-4 0,0 2-616 16,3-1-124-16</inkml:trace>
  <inkml:trace contextRef="#ctx0" brushRef="#br0" timeOffset="135401.4491">18418 16732 345 0,'0'-8'31'0,"-3"0"-31"15,3-2 0-15,0 5 0 0,0-3 277 0,0 8 50 16,0 0 9-16,0 0 3 0,0 0-215 0,0 0-44 16,0 0-8-16,0 8-1 0,-3 2-38 0,3 6-7 15,0 0-2-15,-3 5 0 0,3 3 8 0,0 0 2 16,0 2 0-16,0 3 0 0,-3 3 7 0,3-3 2 16,3 3 0-16,0-8 0 0,3 2-9 0,0-5-2 15,3 0 0-15,0-2 0 0,6-6-13 0,-1 0-3 0,1-2-1 16,3-3 0-16,0-5-7 0,3-1 0 15,-3-4-8-15,6-1 12 0,-4-5 0 0,4-3-1 0,-3 3 0 0,0-2 0 16,0-3 7-16,-3-1 2 0,-1-4 0 0,-2-3 0 16,0 5-20-16,-3-8 0 0,3 6 0 0,-3-4 0 15,-3 1 0-15,0 3 0 0,-3 4 0 0,0 6 0 16,0-2 10-16,-3 5-2 0,-3 5 0 0,0 0 0 16,3 5-8-16,0 8 0 0,-3 0 0 0,2 1-11 15,-2 9 11-15,3-1 0 0,-3-1 8 0,3 3-8 16,3-3 0-16,-3 3 0 0,3-9 0 0,0 4-12 15,0-6 12-15,0-2 0 0,3-1 0 0,0-4 8 16,0 2-8-16,0-3 0 0,3-5 8 0,0 0-8 16,0 0 12-16,-3-3-3 0,2-2 0 0,1 0 0 0,0-3 9 15,-3-3 2-15,0 1 0 0,-3-1 0 0,3-8-4 16,-3 1-1-16,0-3 0 0,0-6 0 0,-3 1-7 16,6-1-8-16,-3-4 11 0,0 4-11 0,-3-5 0 15,3 6 0-15,3-1 0 0,-1 1 0 16,1 2-16-16,0 3-9 0,3 8-3 0,-3 0 0 15,0 7-156-15,0 4-31 0,9 4-6 0,-6 9-2 0</inkml:trace>
  <inkml:trace contextRef="#ctx0" brushRef="#br0" timeOffset="135951.0527">19757 16835 460 0,'0'0'20'0,"3"-7"5"0,0-4-25 0,0 6 0 0,-3-3 0 0,3 0 0 16,0-3 219-16,-3 3 38 0,0 0 8 0,3-2 2 15,-6 4-111-15,3-2-23 0,-3 1-4 0,3 1-1 16,0 6-57-16,-3-8-12 0,3 3-3 0,0-3 0 16,-3 3-28-16,3 5-7 0,0 0-1 0,0 0 0 15,0 0-12-15,-3-5-8 0,3 5 8 0,-9-3-8 16,3 3 0-16,0 0 0 0,-2 5 0 0,-1-2 0 16,-3 10 0-16,0 0 0 0,-3 0 0 0,-3 6 0 0,0 0 28 0,0 2 2 15,0 5 0-15,-2-5 0 0,2 3-2 16,0 0-1-16,0-3 0 0,3 0 0 0,6-7-12 15,0 4-3-15,3-5 0 0,3-2 0 0,-3-1-4 0,6-10 0 16,0 0-8-16,0 0 12 0,0 0-4 0,9 6-8 16,0-6 11-16,0-6-11 0,3 4 12 0,0-6-12 15,0-3 12-15,0 3-12 0,0-2 9 0,0-3-9 16,0-1 0-16,-1 1 9 0,-2-5-1 0,3-4-8 16,-3 9 12-16,0-5-4 0,0-1-8 0,0 3 0 15,-3 3 0-15,3 2 0 0,-3 1 0 0,-3-1 0 0,-3 11 0 16,0 0 0-16,0 0 0 0,0 0 0 0,0 0 8 15,6 8-8-15,-3 3 0 0,0-3 0 0,0 5 0 16,-3 0 0-16,3 0 0 0,0 6 0 0,-3 2 0 16,0-2 0-1,3 2-86-15,0-3-19 0,-3 1-4 0,3 2-906 0</inkml:trace>
  <inkml:trace contextRef="#ctx0" brushRef="#br0" timeOffset="136470.734">20091 16693 2257 0,'0'0'49'0,"0"0"11"0,0 0 1 0,0 0 3 0,0 0-51 0,0 10-13 0,0 3 0 0,0 1 0 0,0 1 28 0,0 4 4 16,0 2 0-16,-3 3 0 0,3-3 9 0,-3 0 3 15,3 0 0-15,0 1 0 0,0-1-20 0,3-8-3 16,0 6-1-16,0-6 0 0,3 0-7 0,0-2-1 15,-6-11-1-15,0 0 0 0,8 2 8 0,1-2 1 16,0-2 1-16,3-4 0 0,3 1-7 0,0-3-2 16,0-2 0-16,0 2 0 0,0-6-3 0,3-4-1 15,-1 5 0-15,4-3 0 0,-3-3-8 0,3-5-11 16,0 3 3-16,3 0 0 16,-1-3-31-16,4 0-5 0,0-2-2 0,0 5 0 15,0 0 15-15,-4 2 3 0,1 6 1 0,-3 5 0 16,-3 3 15-16,-3-1 4 0,3 6 0 0,-6 6 0 0,-1-1 8 0,-2 3 0 15,0 5 0-15,3 6 0 0,-6 2 0 0,-3 3 11 16,0 2-3-16,0 1 0 0,-3 2 17 0,-3 0 3 0,-3-3 1 16,0 6 0-16,-3 2 9 0,0-2 2 0,-3-3 0 0,1 0 0 15,-1 0-25-15,-6 3-5 0,0-5-1 16,-3 4 0-16,-3-4 5 0,-3-1 1 0,1-2 0 0,-4 3 0 16,-6-6-4-16,3 0-1 0,-2-3 0 0,5-4 0 15,0-1-2-15,0-3-8 0,1-2 12 0,2-8-4 16,3 6 6-16,-3-12 1 0,-3 6 0 0,4-8 0 15,2-2-15-15,0 2 0 0,0-5 0 0,3-1 0 16,4-4 19-16,2-1 1 0,6-2 0 0,0 3 0 16,9-9-6-16,3 9-1 0,6-3 0 0,6-3 0 15,5 0-13-15,10 0-12 0,9-2 3 0,9 2 0 16,8 3-89-16,10-6-18 0,8 6-3 16,3-3-708-16,4 8-141 0</inkml:trace>
  <inkml:trace contextRef="#ctx0" brushRef="#br0" timeOffset="138257.503">21796 16534 1209 0,'0'-5'108'0,"0"-1"-87"0,0 1-21 0,0-3 0 16,0 8 68-16,0 0 8 0,-3-5 3 0,0 2 0 16,0-2-43-16,-3 5-8 0,0 0-1 0,-3 0-1 15,-2 0-13-15,2 0-2 0,-3 0-1 0,3 0 0 0,-3 0 6 16,3 8 2-16,-3-6 0 0,-3 1 0 0,3 8-2 15,0-9-1-15,3 6 0 0,-2-3 0 0,-1 6 6 16,0 0 2-16,0-6 0 0,-3 6 0 0,3-4-23 0,0 1 0 16,0-2 0-16,0 7 0 0,0-8 8 0,3 3-8 15,1 0 8-15,2-3-8 0,3 6 0 0,-3-8 0 16,6-3 0-16,0 10 0 0,0-2 0 16,3-3 14-16,0 1-3 0,3 2-1 0,2 0-10 0,4 2-11 15,-3-7 3-15,6 7 0 0,0-2 8 0,-3 0 0 16,6 0 0-16,-3-3 0 0,3 6 0 0,-1-8 0 15,4 7 0-15,-6-2 0 0,0 0 0 0,0-3 0 16,-3 6 0-16,-3-3-8 0,0 0 8 0,-3 5 12 16,-3-5-2-16,-6 3-1 0,0-3 29 0,0-3 6 15,-6 5 0-15,3-2 1 0,-6 0 2 0,-3 0 0 16,3-2 0-16,-6 2 0 0,3-3-27 0,-2 3-4 16,-1-3-2-16,0 3 0 0,0-3-14 0,0-5 0 0,0 8 8 15,0-5-8 1,1-3-83-16,2 3-19 0,-3-3-4 0,6 0-789 0</inkml:trace>
  <inkml:trace contextRef="#ctx0" brushRef="#br0" timeOffset="138571.8198">22025 16536 1036 0,'0'0'92'0,"3"-5"-73"16,3-3-19-16,0 3 0 0,-6 5 121 0,6-3 21 16,0-2 4-16,0 2 1 0,3-2-46 0,0 0-9 15,3 5-1-15,0 0-1 0,6 0-42 0,-3 0-8 16,5-3-1-16,-2 3-1 0,0 0-18 0,-3-3-3 15,3 1-1-15,3-3 0 0,-3 5-3 0,2 0-1 16,-5 0 0-16,3-3 0 0,0 3-22 0,-3 0-5 16,0 3-1-16,-3-3 0 15,6 0-136-15,-1 0-27 0,-2 0-5 0,0 0-2 0</inkml:trace>
  <inkml:trace contextRef="#ctx0" brushRef="#br0" timeOffset="138920.4152">22237 16243 1393 0,'0'0'61'0,"3"-6"14"0,3 4-60 0,-3-3-15 0,0 2 0 0,-3 3 0 0,6-5 82 0,-6 5 14 15,0 0 2-15,0 0 1 0,6 2-29 0,0 1-6 16,-4 0 0-16,-2 4-1 0,9-1-20 0,-6 7-4 16,0 0-1-16,0 6 0 0,-3-1 8 0,-3 3 2 15,-3 1 0-15,3 4 0 0,-3 3-20 0,1 3-4 16,-1 0-1-16,-6-3 0 0,0 8 3 0,0-3 1 16,0 1 0-16,3-4 0 0,-3 4-16 0,0-3-3 15,6-1-8-15,0 1 12 0,0-6-12 0,6 6 0 16,-3-5 8-16,6-4-8 15,-3-1-22-15,3-1-7 0,0-3-2 0,0 1 0 16,0-6-230-16,0 0-47 0,6 6-8 0,-9-19-3 16</inkml:trace>
  <inkml:trace contextRef="#ctx0" brushRef="#br0" timeOffset="139757.4053">22555 16759 518 0,'0'0'46'0,"0"0"-37"15,0 0-9-15,0 0 0 0,0 0 184 0,0 0 34 16,0 0 7-16,0 0 2 0,0 0-113 0,9 0-22 16,-9 0-5-16,9 0-1 0,-6 5-18 0,6-5-3 15,-9 0-1-15,9 5 0 0,-3-2-18 0,0 0-4 16,-6-3-1-16,0 0 0 0,9 2-13 0,-9-2-2 15,0 0-1-15,0 0 0 0,3 0-5 0,-3 0 0 16,0 0-1-16,0 0 0 0,0 0-1 0,0 0 0 16,0 0 0-16,0 0 0 0,6 0-8 0,-3-5-2 15,-3-3 0-15,6 3 0 0,-3 2-8 0,0-8 0 16,0 9 9-16,3-9-9 0,-3 9 0 0,2-4 0 16,-2 1 0-16,-3 5 0 0,6-3 0 0,0 6 0 0,-6-3 0 0,6 0 0 31,3 5-104-31,-3 1-20 0,0 2-3 0</inkml:trace>
  <inkml:trace contextRef="#ctx0" brushRef="#br0" timeOffset="140106.2826">23413 16240 864 0,'8'-29'76'0,"-5"18"-60"0,0 1-16 0,6 2 0 0,0-3 175 0,0 3 32 16,0 3 6-16,-3 5 2 0,3 0-105 0,0 0-21 15,0 5-4-15,3 6-1 0,0 8-19 0,-3 4-4 16,0 9-1-16,-1 5 0 0,1 0-3 0,-6 8-1 15,9 5 0-15,-12 3 0 0,0 0 13 0,-6 5 3 16,-3 1 0-16,-3-1 0 0,-5-3-20 0,-4 1-3 16,3-8-1-16,-6 2 0 0,-3-2-28 0,-2-4-7 15,-1-4-1-15,0 3 0 0,-12-6-12 0,4-6-10 16,-10 1 2-16,0-5 0 16,-2-1-119-16,-1-8-23 0,4 1-5 0,-1-6-582 0,-3-5-117 15</inkml:trace>
  <inkml:trace contextRef="#ctx0" brushRef="#br0" timeOffset="143203.9982">16388 9612 1036 0,'-6'-8'46'0,"3"3"10"0,-3 0-45 0,3-3-11 0,0 3 0 0,3-3 0 16,0-3 53-16,0 3 9 0,-3 3 2 0,3 0 0 15,0 2-20-15,0-2-4 0,0-3-1 0,0 5 0 16,0 3-11-16,3-3-3 0,-3 3 0 0,0 0 0 16,0 0-25-16,6-5-9 0,0 0 0 0,0-1 0 15,-3 4 9-15,6-6 12 0,-3 5-2 0,0-2-1 16,0 0-24-16,0-1-5 0,-6 6 0 0,3-5-1 16,3-3 21-16,-4 0 0 0,-2 3 0 0,0 0 8 15,0 5 0-15,0 0 0 0,0-6 0 0,-2 4 0 0,2 2 24 16,0 0 5-16,-3-3 1 0,3 3 0 0,0 0-10 0,-6 3-1 15,6-3-1-15,0 0 0 0,0 0 1 0,0 0 0 16,0 0 0-16,0 0 0 0,-6 0-27 0,0 5 0 16,3 3 0-16,0 0 0 0,-3-3 22 0,0 3-1 15,0 3 0-15,-3 2 0 0,0 0 3 0,0 0 1 16,0 6 0-16,0 2 0 0,-3 6 22 0,0 2 4 16,3 0 1-16,-2 5 0 0,2 3-16 0,-3 0-2 15,0 0-1-15,3-5 0 0,0 0-4 0,0-1-1 16,3 4 0-16,-3 2 0 0,0-3-12 0,6 3-4 15,0-2 0-15,6 10 0 0,3-3-12 0,0-5 8 16,6 0-8-16,6 3 0 0,0 0 0 0,3-3 0 16,2-3 0-16,4 3 0 0,0-3 0 0,0 1 0 15,-3-3 0-15,2-3 0 16,-2-6-123-16,-3-1-27 0,0-4-6 0</inkml:trace>
  <inkml:trace contextRef="#ctx0" brushRef="#br0" timeOffset="143823.4385">16727 9768 1558 0,'18'-10'69'0,"-12"10"15"0,3-3-68 0,-6-2-16 0,0 5 0 0,3-3 0 16,9 1 56-16,0-1 7 0,-6-2 1 0,8 2 1 16,1 0-20-16,3 3-4 0,0-2-1 0,3-1 0 15,-3 0-16-15,5 1-3 0,1-1-1 0,0-2 0 16,-3 2-5-16,3-2-2 0,2 0 0 0,4-1 0 15,-12 4-13-15,6-4 0 0,-4 4 0 0,7-4 0 16,-3 1 0-16,-3 3-12 0,-6-4 3 0,0 4 0 16,2-1-37-16,-2 0-7 0,-3-2-2 15,-3 2-511-15,-3 1-102 0</inkml:trace>
  <inkml:trace contextRef="#ctx0" brushRef="#br0" timeOffset="144199.7159">17069 9369 673 0,'6'-11'14'0,"0"6"3"0,3 0 1 0,-3-1 2 0,-3 1-20 0,3-3 0 0,6 3 0 0,-3 2 0 16,-6-2 0-16,3 2 0 0,3 1 0 0,0 2 0 15,-3-3 31-15,-6 3 11 0,0 0 2 0,6 0 1 16,3-3 39-16,-9 3 8 0,0 0 2 0,0 0 0 16,0 0-2-16,0 0 0 0,0 0 0 0,0 0 0 15,-6 0-33-15,6 0-7 0,0 0-2 0,0 0 0 16,-6 8-16-16,0 3-3 0,6 2-1 0,0 6 0 16,0 4 5-16,-3 7 1 0,0 4 0 0,3 8 0 15,0 3 19-15,-3 3 4 0,-9 0 1 0,3 7 0 16,6 1-11-16,-6-3-1 0,-3 2-1 0,-3 1 0 15,3-3-27-15,1-3-4 0,-1-5-2 0,-3 0 0 0,0-3-14 16,3-5 0-16,3-2 8 0,-3 2-8 0,3-3-10 16,0-5-5-16,3-2-1 0,6-6 0 15,0-5-143-15,3-6-29 0,-3-2-5 16</inkml:trace>
  <inkml:trace contextRef="#ctx0" brushRef="#br0" timeOffset="144723.3679">17450 9906 1785 0,'6'-5'159'0,"-3"-3"-127"0,-3 2-32 0,0-1 0 15,6 1 37-15,-6 6 2 0,0 0 0 0,0 0 0 16,3-10 4-16,-3 4 1 0,0 6 0 0,0 0 0 15,0 0-23-15,0 0-4 0,0 0-1 0,3 8 0 16,-6 6 13-16,3 1 3 0,0 4 0 0,-3 7 0 16,0 4-16-16,-3-1-4 0,0 0 0 0,3 0 0 15,1-3-3-15,-1-2-1 0,-3-3 0 0,3 0 0 16,3-2-8-16,-3-1 0 0,0-4 0 0,3-4 0 16,-3 1 0-16,0-6 0 0,3-5 0 0,0 0 0 15,0 0 0-15,0 0 8 0,0 0-8 0,0 0 8 16,6-10 0-16,-3 2 0 0,6-6 0 0,-1 1 0 15,1 0-8-15,3-6 0 0,-6 4 0 0,6-4 0 16,6 1 0-16,-3 2 0 0,-6 0 0 0,0 3 0 16,0 5 0-16,0 2 0 0,0 1 0 0,-9 5 0 0,0 0 28 15,6 5 3-15,2 3 1 0,-2 3 0 0,-3-1-21 16,3 4-11-16,3-1 12 0,3 0-12 0,-3-2 8 0,0-1-8 16,0-2 0-16,0 0 0 0,6 0 0 0,-9-5-20 15,-6-3 2-15,0 0 1 0,12-3 5 0,-3 0 2 16,-3-2 0-16,-1-3 0 0,4-2 10 0,0-1 0 15,3-2 0-15,0 0 0 0,-3-3 0 0,3-5 0 16,3-1 0-16,0 1 0 0,-3 0 49 0,-3 0 12 16,2-3 3-16,1 3 0 0,-3 2-52 0,0 1-12 15,-3 2 0-15,0 0 0 16,0 0-48-16,-3 3-13 0,0-3-3 0,-3 6 0 16,0 2-127-16,3 0-25 0</inkml:trace>
  <inkml:trace contextRef="#ctx0" brushRef="#br0" timeOffset="145639.5809">18135 9850 1036 0,'45'-13'46'0,"-33"8"10"0,-9 0-45 0,-3-1-11 16,0 6 0-16,-3-5 0 0,0 0 97 0,0 2 18 16,-3 0 3-16,6 3 1 0,-3-2-51 0,-3 2-9 15,3 0-3-15,3 0 0 0,-9 2-36 0,9-2-7 16,-3 3-1-16,-6 0-1 0,3 2-11 0,0 0-11 15,6-5 3-15,-6 8 0 0,-3 0 39 0,3 3 8 16,0-3 1-16,0 5 1 0,0 0 12 0,-3 0 3 16,3 1 0-16,4 2 0 0,-1-3-23 0,0 3-4 15,0 0-1-15,3-1 0 0,0-1-14 0,0 1-3 16,0-1-1-16,3-1 0 0,0-2-10 0,2 2 0 16,1-5 9-16,0 2-9 0,0-2 0 0,3-2 0 15,-3-1 0-15,3-3 0 0,0 1 0 0,0-3 0 16,6-3 0-16,-3 1 0 0,0-6 0 0,3 0-8 15,2 0 8-15,-2 0 0 0,0-5 0 0,3 0 0 16,0-3 0-16,-3 0 0 0,3-3 0 0,-6 1 9 0,2-3-9 16,-5-1 10-16,0-4-1 0,0 2 0 0,-3-2 0 0,-3-1 0 15,0 3-9-15,0 3 0 0,-3 3 0 0,-3 2 0 16,-3 0 12-16,0 3 8 0,0 5 0 0,0-3 1 16,-6 6 0-16,4 2 0 0,-4 6 0 0,-6 0 0 15,3-1-3-15,-9 6-1 0,0 0 0 0,0 5 0 16,1 1-138-16,-4 1-28 15,3 1-6-15</inkml:trace>
  <inkml:trace contextRef="#ctx0" brushRef="#br0" timeOffset="146484.0447">19108 9462 1450 0,'3'-22'64'0,"-3"17"14"0,-3-3-62 0,0 3-16 15,0-3 0-15,0 3 0 0,3-1 51 0,-2 1 7 16,-1 2 2-16,0 1 0 0,3 2 0 0,-3 0 0 15,0 2 0-15,0 4 0 0,0 4-32 0,0 6-5 16,0 5-2-16,0 0 0 0,0 9 21 0,0-1 4 16,3 0 1-16,0 3 0 0,0-3-12 0,3-8-3 15,0 3 0-15,3-1 0 0,0 1-32 0,0-5 0 16,0-1 0-16,-1-2 0 0,1-3 0 0,0 1 0 16,3-6 0-16,-3-3 0 0,3-5 16 0,0 0-4 15,0 0-1-15,3-8 0 0,-3-3-11 0,3-2 0 16,3 0 0-16,-3-3 0 0,-1-5 8 0,4 0-8 15,-3-1 8-15,3-4-8 0,0 0 0 0,-3-4 0 16,0 1 0-16,3 3 0 0,-3 2 0 0,0 3 0 0,-4 8 0 0,1 2 0 16,-3 3 21-16,0 8-1 0,0 0 0 0,0 5 0 15,-3 1 9-15,3 4 2 0,3 4 0 0,-6 4 0 16,3 1-31-16,-3-1 0 0,3 3 0 0,0 0 0 16,3-2 0-16,0-1-16 0,0-2 1 0,0-2 1 15,0-4-5-15,-1-2-1 0,-2-3 0 0,0 1 0 16,0-4 42-16,0-2 8 0,-6 0 2 0,3-5 0 15,3 0-32-15,0-3 0 0,6-3 0 0,-3-2-10 16,-3 0 50-16,6 0 11 0,-3-6 1 0,0 1 1 16,3-4-45-16,-3 4-8 0,-1-1 0 0,1 1 0 15,0-1 0-15,0 1 11 0,-3-1-1 0,3 1 0 16,-3 4-10-16,0 4-9 0,-3 2 9 0,0 0-13 16,-3 3-92-16,0 5-19 15,0 0-3-15,0 0-922 0</inkml:trace>
  <inkml:trace contextRef="#ctx0" brushRef="#br0" timeOffset="147019.1863">19975 9578 1263 0,'0'-8'56'0,"-6"5"12"0,-3 3-55 0,0-2-13 0,3-4 0 15,0 1 0-15,0 0-12 0,3 2-6 0,3-2-1 0,0 0 0 16,-6-6 31-16,6 3 7 0,3 3 1 0,3-3 0 16,0-3-20-16,0 1 0 0,0 2 0 0,3-3 0 15,-3 1 55-15,0-1 7 0,-3 0 2 0,3 1 0 16,-3 2 51-16,-1 0 10 0,1 0 3 0,-3 0 0 16,-3-3-88-16,1 4-16 0,4 1-4 0,-2 1-1 15,-2-3 7-15,-1 5 2 0,3 3 0 0,0 0 0 16,0 0-9-16,0 0-2 0,0 0 0 0,0 0 0 15,0 0-17-15,0 0 0 0,0 0 0 0,-6 6 0 16,6-1 0-16,-6 3-11 0,-3 0 2 0,-6 0 0 16,3 2 9-16,3 4 0 0,-3-1-9 0,0 0 9 15,-3-2 0-15,3-1 0 0,0 3 0 0,4-2 0 16,-1 2 0-16,3-2 15 0,-3-1-3 0,3 1 0 16,3 0-12-16,0-1-15 0,3-2 3 0,3-3 1 0,-3 3 11 15,0-8 0-15,0 0-9 0,6 6 9 0,0-4 0 0,0 1 0 16,0 0 0-16,3-6 0 0,-1 0-16 0,1 1 4 15,6-4 0-15,-3 1 1 0,-3-3-1 0,0 0 0 16,0-2 0-16,3-1 0 0,3 3 12 0,-3-3 0 16,-3 6 0-16,3-3-8 0,-1 0 8 0,-2 3 0 15,0 0 0-15,-3 2 0 0,0 0 10 0,-3 3-2 16,-3 0-8-16,0 0 12 0,0 0 2 0,0 6 0 16,3 2 0-16,-3 0 0 0,-6 0 4 0,3 2 1 15,-3 3 0-15,3 1 0 0,0-1-19 0,3-3 0 16,0 6 0-16,0-5 0 15,6-3-154-15,0 0-28 0</inkml:trace>
  <inkml:trace contextRef="#ctx0" brushRef="#br0" timeOffset="147492.7539">20367 9327 1947 0,'0'0'86'0,"-5"-6"18"0,-1 6-83 0,-3 0-21 0,3 0 0 0,0 3 0 16,-6 2 0-16,3 1 9 0,0-1-9 0,-3 5 0 16,3-2 41-16,0 3 2 0,-3-1 0 0,3 1 0 15,3 0-33-15,0-3-10 0,1 0 0 0,2-3 0 16,0 3 0-16,3-8 0 0,0 0 0 0,0 0 0 0,0 0 15 0,11 0-4 16,1 0-1-16,0-6 0 15,-3 1-1-15,6-3 0 0,0-2 0 0,6 2 0 0,-6-6-9 0,3 7 0 16,-1-4 0-16,1 3 0 0,6-3 0 15,-3 1 0-15,-6 2 0 0,0 0 0 0,3 3 53 0,-4 2 9 16,1 6 2-16,-3-1 0 16,0-2-103-16,-3 8-20 0,0 0-4 0,0 8-1 15,-6 0 52-15,0 5 12 0,6 3 0 0,0-3 0 0,0 3 24 0,0 2 7 16,0 1 1-16,-6 2 1 0,-3 3-17 0,2-3-4 16,1-3-1-16,0 14 0 0,-6-8 13 0,-2-1 4 15,-4-4 0-15,0-1 0 0,-3 1 22 0,-3-3 5 16,-3-3 1-16,-3 0 0 0,0-8-45 0,-2 0-11 15,-1-2 0-15,0 0 0 0,0-6 42 0,3-2 6 0,0-1 2 16,4-2 0-16,-1-5-29 0,3 0-5 16,-3-3-2-16,6 0 0 0,0-3-14 0,0-5 0 0,3 0 0 15,0 1 0-15,0 1 32 0,6 1 4 0,3-3 1 16,0 3 0-16,0 2-37 0,9-2 0 0,0 3-12 16,9-4 4-1,3 4-175-15,6-1-34 0</inkml:trace>
  <inkml:trace contextRef="#ctx0" brushRef="#br0" timeOffset="148203.2979">21772 9139 115 0,'0'0'0'0,"-3"-3"10"0,6 0-10 0,-3-5 0 0,3 1 0 0,0 1 0 15,3 4 217-15,-6-4 42 0,3-2 8 0,3 0 1 16,-3 1-149-16,-3-1-31 0,0-3-5 0,0 3-2 16,0 0-8-16,0-2-1 0,0 2-1 0,-3 0 0 0,-3 5-10 0,0 0-1 15,-3-2-1-15,1 2 0 0,-1 3-25 0,-3 0-5 16,-6 0-1-16,0 3 0 0,0 5 8 0,0 0 0 15,-3 0 1-15,-2 5 0 0,-7 6-5 16,9-1 0-16,6 3-1 0,-3 0 0 0,-3 3-7 0,4-3 0 16,8-2-1-16,-3 2 0 0,3-2-23 0,0-1 8 15,3 3-8-15,3-5 0 0,6 0-16 0,-3 0-7 16,3 0-1-16,-3 0-1 0,6 0 25 0,0-3 0 16,0 0 0-16,-3 0 0 0,6 3 46 0,0-5 14 15,2 2 4-15,-2-2 0 0,-6-3-52 0,6-3-12 16,-3-3 0-16,-6-2 0 0,0 0 0 0,3 8 0 15,-3-8 0-15,0 6 0 0,0 2 28 0,-3-3 4 16,-3-2 0-16,0 2 0 0,3-3-21 0,-9 4-11 16,1-4 12-16,-4 1-12 0,3-3-10 0,-3 3-9 15,-3-3-1-15,0 0-1 16,-3 0-169-16,3-3-34 0,1 0-6 0</inkml:trace>
  <inkml:trace contextRef="#ctx0" brushRef="#br0" timeOffset="148552.3823">22171 8946 1630 0,'0'0'36'0,"0"0"7"0,0 0 1 0,0 0 3 0,0 0-38 0,0 0-9 16,0 0 0-16,0 0 0 0,0 0 24 0,0 0 2 15,0 0 1-15,3-3 0 0,6-5 29 0,-3 3 7 16,0-1 1-16,0 1 0 0,6 0 0 0,0 2 0 16,0 1 0-16,3-4 0 0,0 4-52 0,-1-1-12 15,4 0 0-15,3 1 0 0,0-1 0 0,3 3 0 16,3-3 0-16,-1 1 0 0,1 2 0 0,-3-3-12 15,0 0 3-15,0 1 0 16,-4-1-37-16,1 0-7 0,-3 1-2 0,0-1-551 16,-3 1-110-16</inkml:trace>
  <inkml:trace contextRef="#ctx0" brushRef="#br0" timeOffset="148848.0789">22374 8528 1267 0,'0'-11'56'0,"0"11"12"0,0-3-55 0,0 3-13 0,0 0 0 0,0 0 0 16,9-2 47-16,-9 2 6 0,0 0 2 0,3 8 0 16,-3 2 14-16,0 3 3 0,0 6 1 0,0 2 0 0,0 0-7 0,0 8-2 15,0 3 0-15,-3 3 0 0,0-1 28 0,-3 3 4 16,3 3 2-16,-3 5 0 0,-3 0-20 0,0 0-4 15,-3 0-1-15,0 2 0 0,0-4-27 0,-3 1-6 16,3-1 0-16,-2 2-1 0,-1-6-39 0,3 4-21 16,-3-6 2-16,0 3 1 0,3-9 18 0,0-2 0 15,0-2 0-15,3 2 0 16,0-5-144-16,0-6-36 0,4-2-6 0,2-5-489 16,0-1-97-16</inkml:trace>
  <inkml:trace contextRef="#ctx0" brushRef="#br0" timeOffset="149016.0631">22448 9358 1785 0,'0'0'159'0,"0"0"-127"0,0 0-32 0,0 0 0 16,0 0 68-16,0 0 8 0,0 0 2 0,0 0 0 15,0 0-35-15,0 0-7 0,0 0-2 0,0 0-666 16,0 0-134-16</inkml:trace>
  <inkml:trace contextRef="#ctx0" brushRef="#br0" timeOffset="149575.7533">23216 8403 633 0,'0'-5'56'0,"-3"-3"-44"0,3 0-12 0,-3 0 0 16,6 3 92-16,-3-1 16 0,0 6 3 0,0-5 1 15,0 0-1-15,0 5 0 0,0 0 0 0,0 0 0 16,0 0-27-16,0 0-6 0,0 0-1 0,0 0 0 15,6 3-28-15,0 2-5 0,-6 3-2 0,9-3 0 16,0 6-13-16,-3-3-2 0,0 0-1 0,0 5 0 16,0 0 30-16,3 6 7 0,-3 2 1 0,-3 2 0 15,-3 4-21-15,5 7-4 0,-2 1-1 0,-3 4 0 16,0 4 15-16,-8 2 3 0,8 5 1 0,-9 6 0 16,0-4 32-16,-3 1 7 0,-3 3 0 0,-3 2 1 15,0-5-57-15,-3-3-12 0,3 1-3 0,-2-1 0 16,-1-5 11-16,0-3 3 0,0-2 0 0,-3 2 0 15,3 1-29-15,1-6-10 0,-4-6 0 0,0 4 9 16,-3-3-9-16,3-3 0 0,-2-6 0 0,-4 4 8 16,-3-6-61-16,3 0-13 0,4-5-2 15,-7 0-1-15,3-3-114 0,3 0-22 0,0-2-5 16,-2 0-1-16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9:02.069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889 75 1364 0,'-7'0'30'0,"-1"7"6"0,8-7 2 0,-7-7 0 0,-16 7-30 0,8 0-8 16,0 0 0-16,0-6 0 0,0 6 62 0,0-7 11 15,0 0 3-15,7 1 0 0,8 6-28 0,0 0-6 16,-15-7-1-16,0 0 0 0,15 7-24 0,-15-7-5 0,15 7 0 0,-15-6-1 16,0-1-11-16,7 0 0 0,-7 1 0 15,7 6-11-15,-7 0 11 0,8 0 0 0,7 0 0 0,-15 0-8 16,0 0 8-16,0 6 0 0,-8-6 0 0,8 7 0 16,0 6 0-16,-8-6 0 0,1 0 0 0,-1 6 0 15,0 7 8-15,1-6-8 0,-1-1 8 0,-7 1-8 16,7 6 19-16,1-7-1 0,-1 7 0 0,0 0 0 15,1 0-4-15,7 1-1 0,0-1 0 0,7 6 0 16,-14 1-13-16,14 0 0 0,-7 7 8 0,0-1-8 16,7-6 0-16,1 6 0 0,-8 8 0 0,7-8 0 15,1 1 0-15,-1-1 0 0,0 1 0 0,1-1 0 16,-1 7 0-16,1 1 0 0,7-8 0 0,-8 7 0 16,8 7 0-16,0 0 8 0,0 7-8 0,8-7 0 15,-8 0 8-15,7 6-8 0,1-6 0 0,-1 0 0 0,1-7 11 16,0 7-11-16,7-6 12 0,0-1-12 0,0-7 12 0,0 1-4 15,0-7 0-15,0 6-8 0,0-13 17 0,8 7-3 16,-8-14-1-16,7 8 0 0,1-8-13 0,0-6 9 16,7 6-9-16,0-6 8 0,-7-7-8 0,7 6 0 15,0-12 0-15,0 6 0 0,-7 0 0 0,7 0 0 16,-7-14 0-16,-1 8 0 0,8 6 0 0,-15-7 0 16,-15 7 0-16,23-7 0 0,0-6 0 0,-8 6 0 15,0-6 0-15,-15 13 8 0,7-20 0 0,1 6-8 16,-1-6 12-16,-7 7-4 0,0 13 12 0,0-14 1 15,-7-6 1-15,7 0 0 0,-8 7 8 0,-7-7 2 16,8-1 0-16,-8 1 0 0,0 0-9 0,-8 7-2 16,0-7 0-16,1 6 0 0,-1 1-1 0,0 0 0 0,-7-1 0 15,8 1 0-15,-8 6-12 0,-1 7-8 0,-6-7 8 16,6 7-8-16,1 0 0 0,0 7 0 0,0 0 0 0,0 6 0 16,0 1 0-16,0-8-13 0,-1 8 1 0,9-1 1 31,-1-6-24-31,0 6-5 0,1-6 0 0,-1 0-1 15,8-1-151-15,-7-6-31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20.314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14313 841 172 0,'42'0'16'0,"-30"0"-16"0,-12 0 0 0,0 0 0 0,0 0 165 0,0 0 31 15,0 0 5-15,6-8 2 0,0-2-67 0,-3 7-12 16,3-7-4-16,-6 10 0 0,0-8-28 0,3 0-7 15,-3 8-1-15,0-6 0 0,0-1-13 0,0 1-3 16,0 6-1-16,0-8 0 0,-3 3-15 0,0 0-2 16,3 5-1-16,0 0 0 0,0 0-29 0,-6 0-7 15,-3-8-1-15,0 8 0 0,-3 0-12 0,-3 0 0 16,0 0 0-16,-6 2 0 0,0 4 0 0,-5-1 0 16,-4 0 0-16,-3 3 0 0,0-2 0 0,-2-4 9 15,-4 9-9-15,0-3 8 0,4 0 0 0,-1 2 0 16,0-2 0-16,3 5 0 0,1 1 4 0,-1-4 1 15,3-2 0-15,0 5 0 0,4-7-13 0,5 7 0 16,0-5 8-16,6-3-8 0,0 3 0 0,6 0 0 16,6 3 0-16,-3-3 0 0,6-8 0 0,6 10 0 15,3 3 8-15,3 1-8 0,6-1 17 0,3 0-2 16,0 0-1-16,8 0 0 0,4 1-14 0,0-1-16 16,6 0 3-16,5 6 1 0,1-6 12 0,0 0 16 0,-7 3-3 0,7-3-1 15,-6 3-12-15,-4-3 0 0,4-5 0 16,-3 6 0-16,-7-9 0 0,1 8 0 0,-3-5 0 15,0-3 0-15,-9 3 0 0,0 0 9 0,-10 3-1 16,1-6 0-16,-3 3 8 0,-6-3 2 0,3 3 0 0,-9 0 0 16,-3 3 27-16,-2-3 6 0,-7-3 1 15,0 8 0-15,-3-8 0 0,-3 3 0 0,-3 0 0 0,1 0 0 16,-4-5-36-16,-3 5-6 0,0-3-2 0,-2-5 0 16,-1 8-8-16,0-8 8 0,0 5-8 0,4-2 8 15,2 2-8-15,-3 1 0 0,6 2-12 0,-2-3 12 16,5 3-149-16,0 2-23 0,0 1-4 0</inkml:trace>
  <inkml:trace contextRef="#ctx0" brushRef="#br0" timeOffset="428.8091">14920 878 864 0,'0'0'38'0,"0"0"8"0,-3-5-37 0,0 5-9 0,3 0 0 0,-6-5 0 16,4 2 132-16,2 3 25 0,0 0 5 0,2-5 1 15,4 0-38-15,3-3-7 0,3 2-2 0,6-2 0 16,3 3-21-16,3-3-5 0,6 3-1 0,-1 0 0 16,4 2-20-16,0-2-4 0,3-3-1 0,2 2 0 15,1-1-51-15,3 1-13 0,-1 1 0 0,4-3 0 16,-6 3 54-16,-4-3 8 0,1 2 2 0,-3 1 0 0,0-3-52 15,-7 3-12-15,1-3 0 0,0 3 0 16,-3 2 0-16,-6-2 0 0,-1-3 0 0,1 8 0 16,-6-5-151-16,0 5-33 0,-3-6-6 15</inkml:trace>
  <inkml:trace contextRef="#ctx0" brushRef="#br0" timeOffset="721.9137">15545 370 1497 0,'0'0'66'0,"0"0"14"0,0-5-64 16,0-3-16-16,0 3 0 0,0 5 0 0,-3-8 55 0,3 8 7 0,-2-5 2 0,2 5 0 16,0 0 12-16,-6 0 2 15,-3 5 1-15,0 3 0 0,0 2-35 0,3 6-6 0,-3 3-2 0,3 7 0 16,-3 6 15-16,0 13 2 0,0 3 1 0,0 2 0 15,-3-2 1-15,-3 2 0 0,4 3 0 0,-7 13 0 16,3-8-15-16,0-5-4 0,0-3 0 0,0 3 0 16,3-8-10-16,0-2-2 0,-3-1-1 0,1-2 0 15,-1-1-23-15,0 1 0 0,3-8 0 16,-3 7 0-16,0-7-73 16,6 3-19-16,3-9-4 0,0-2-1 0,3-3-123 0,3-8-24 15</inkml:trace>
  <inkml:trace contextRef="#ctx0" brushRef="#br0" timeOffset="1150.2395">16165 1082 1843 0,'14'-8'164'16,"-2"-5"-132"-16,0 0-32 0,-3 2 0 0,0-2 70 0,3 0 7 15,-3 5 2-15,-6-5 0 0,-3-1-1 0,3 9 0 16,3-3 0-16,-3-2 0 0,-9 2-34 0,3 2-8 15,3 1 0-15,-3 2-1 0,0-2-3 0,-6 5 0 16,-3 0 0-16,-3 0 0 0,6 0-44 0,-3 5-8 16,-8-2-3-16,5 8 0 0,-3 2 23 0,0 0 0 15,-3 0 0-15,3 6 0 0,-3-3 0 0,1 7 0 16,-1-7 0-16,0 8 0 0,6-5 0 0,-3-3 0 16,3 2 0-16,3 1 0 0,3-6 0 0,1 5 0 15,2-4 0-15,3-6 8 0,9-3-8 0,0 3 0 0,-6-8 0 16,8 5 8-16,7-5-8 0,0 0 0 0,0 0-12 15,3 0 12-15,3-5-23 0,-3-3 3 0,3-3 1 16,-7 3 0-16,4-5 19 0,0 0-8 0,3 0 8 16,0-6 0-16,0-2 0 0,-1 2 0 0,1-2 0 0,3-3 0 15,-3 3 0-15,-6 8 0 0,0 0 0 0,-6 0 0 16,-3 13 15-16,-6 0 0 0,0 0 0 0,0 0 0 16,0 7-15-16,-6 7 8 0,-3 4-8 0,0 1 0 15,0 2 8-15,0 5-8 0,0 1 0 0,0-1 9 16,3 1-9-16,3 5 0 0,3-6 0 0,0-2 8 15,3 2-8-15,0 1-16 0,3-6 4 0,3 3-746 16,0-3-150-16</inkml:trace>
  <inkml:trace contextRef="#ctx0" brushRef="#br0" timeOffset="3100.3007">17367 918 972 0,'0'0'21'0,"3"-5"5"0,0-3 1 0,3-3 0 0,-3 3-27 0,0 0 0 16,0 3 0-16,0-3 0 0,3-2 71 0,-3 2 9 15,-3 8 1-15,0 0 1 0,6-6-14 0,-6 6-4 16,0 0 0-16,0-8 0 0,0 8-12 0,0 0-2 0,0 0-1 15,0 0 0-15,-6-5-27 0,6 5-6 0,0 0 0 16,-3 0-1-16,-6 0 29 0,0 0 5 0,3 5 2 0,-3 3 0 16,0-8-31-16,-6 8-5 0,0 3-2 0,-2 2 0 15,2-5 30-15,-3 3 5 0,-6 2 2 0,0 0 0 16,0 3-19-16,4 3-4 0,-1-1-1 0,-3 1 0 16,3 2-8-16,3 0-2 0,3 3 0 0,-3-6 0 15,4 3 0-15,2 1 0 0,3-4 0 0,0 1 0 16,0-1-4-16,3 3-2 0,3-7 0 0,0-1 0 15,6 0 0-15,-3 0 0 0,0-2 0 0,3 2 0 16,3-5-10-16,0-3 0 0,0 3 0 0,0-3 0 0,3 3 53 16,3-8 9-16,2 6 2 0,1-4 0 0,0-2-64 15,6 6-18-15,3-6-1 0,3 0 0 0,2-6 19 0,1 4 14 16,3-4-2-16,6 1-1 0,-7-3-11 16,1 0 10-16,-3-2-10 0,0 2 10 0,2-6-1 15,-2 1 0-15,0 0 0 0,3-11 0 0,2 3-9 16,1-3 0-16,0 3-12 0,0-5 12 0,-1-1 0 0,-2 1 16 15,0-1 0-15,-3-5-1 0,-1-2-7 0,-8 2-8 16,0 1 11-16,-3-4-11 0,0 3 0 0,-3 1-9 16,-4-4-1-16,1-2 0 0,-3 3-12 0,-3 2-2 15,0 0-1-15,3 1 0 16,-3-4-7-16,0 9 0 0,0-1-1 0,0 1 0 0,0 7 13 0,-3-7 2 16,3 7 1-16,-6 6 0 0,3 0 17 0,-3 5 0 0,0-3 0 15,3 3 0-15,-3 3 0 0,0-3 0 0,0 8-8 16,3-13 8-16,-3 13 0 0,0-11-12 0,-3 3 12 15,3 8-10-15,0-7 10 0,0 7 0 0,-3-11 0 0,3 11-8 16,0 0 8-16,-3-8 0 0,3 8 0 0,0 0 0 16,0 0 0-16,-6-5 11 0,0 2-1 0,6 3 0 15,-6 0-10-15,3 0 0 0,-3 0 0 0,3 3 0 16,-3 2 0-16,3 3 0 0,0 3 0 0,-3-4 0 16,0 7-16-16,0-6-6 0,3 2-1 0,0 9 0 15,-6-3 23-15,3 7 0 0,4 12 0 0,-4-3 0 16,0 7 16-16,0-7 5 0,-3 2 1 0,-3 3 0 15,0 3-22-15,0 0 0 16,-3-1 0-16,0 6 0 0,0-5 45 0,0 5 5 0,-5 0 1 0,2 3 0 16,-3 2-11-16,-3 8-1 0,0 3-1 0,3-8 0 0,1-3-7 15,5-5-2-15,0-10 0 0,3 2 0 0,3-3-3 16,0-7-1-16,0-4 0 0,3 1 0 0,0 0 0 0,3-11 0 16,0 6 0-16,3-19 0 0,-3 8-8 0,3-8-1 15,0 0-1-15,0 0 0 0,0 0-1 0,0 0 0 16,0 0 0-16,0 0 0 0,0-3-1 0,-3 0 0 15,0 1 0-15,3-4 0 0,0-7-13 0,0 5 11 16,0-5-11-16,0 0 10 0,0-6-10 0,3 6 12 16,0-5-12-16,0-4 12 0,0 4-12 0,3-3 0 15,6-3 0-15,3 3 0 0,-6-3 0 0,6 3 0 16,3-6 0-16,6 1 0 0,2-6-10 0,4 6 10 16,-3 2 0-16,3-5-9 0,-1-3-3 0,1 5-1 15,0-4 0-15,6 4 0 16,-1 6-11-16,-2 3-3 0,0-1 0 0,6 6 0 0,-4-6 8 0,4 6 2 15,-6 5 0-15,-1 0 0 0,-2 3 7 0,3 0 2 0,-3-1 0 16,-6 6 0-16,-7 0 8 0,1 6-8 16,-6-1 8-16,0 0-8 0,-6 3-8 0,-6-8-2 0,0 0 0 15,-3 19 0-15,0-6 18 0,-3 8 8 0,-6-2-8 16,3-1 12-16,-6-5-12 0,-2 1 0 16,-4-1 0-16,-6 0 0 0,-3 0 0 0,-3 0 0 0,1 1 0 0,-1-6 0 15,3 2 0-15,-6 3 0 0,7 1 0 0,5-1 0 16,6-10 0-16,3 7-10 0,6-2 10 0,0-3-12 15,0 1 12-15,6 2 11 0,0-6-3 0,0 9 0 16,3-6 0-16,6 3 0 0,-3 0 0 0,6 3 0 0,3-3 1 16,6-1 0-16,0 4 0 0,3-3 0 15,5-3-1-15,1 3-8 0,0 0 12 0,3 3-4 0,0-6-8 16,-4 3 8-16,1-3-8 0,0 3 8 16,-3 0-86-16,3 3-18 0,-1-3-3 0,1-3-1 15</inkml:trace>
  <inkml:trace contextRef="#ctx0" brushRef="#br0" timeOffset="4777.6884">20549 442 345 0,'0'0'31'0,"0"0"-31"0,0 0 0 0,0 0 0 16,0 0 56-16,0 0 4 0,0 0 2 0,0 0 0 16,0 0-11-16,0 0-3 0,0 0 0 0,0 0 0 15,0 0 0-15,0 0 0 0,3-5 0 0,3-3 0 16,-3 8-11-16,3-6-2 0,-3 1-1 0,6 2 0 15,-3 3 23-15,0-5 5 0,0 5 1 0,0-8 0 16,0 8-20-16,-3 0-4 0,-3 0-1 0,6-5 0 16,-6 5-9-16,0 0-1 0,5-8-1 0,-5 8 0 15,0 0 8-15,0 0 1 0,0 0 1 0,0 0 0 16,0 0-8-16,0 0-1 0,0 0-1 0,0 0 0 16,0 0-27-16,0 0-16 0,-5 0 3 0,-1-5 0 15,0 5 21-15,-3 0 4 0,-3 0 0 0,-3 0 1 0,-3 5-13 0,0 3 0 16,0-3 0-16,-3 3 0 0,1 11 36 15,2-6 4-15,-9 13 0 0,3 6 1 0,-6-5 8 16,1 7 2-16,-4-2 0 0,3 2 0 0,-6 3-12 0,-5 8-3 16,-1 3 0-16,-3 2 0 0,7-2 32 0,-4-3 5 15,0 2 2-15,7 3 0 0,2-2-33 0,6 2-6 16,3-5-2-16,9-5 0 0,7 5-13 0,2-5-2 16,3-1-1-16,6 6 0 0,6-5-8 0,5 5-2 15,4-5 0-15,3-1 0 0,6-2 5 0,-3-2 1 16,2-3 0-16,1-1 0 0,-3-4-14 0,0-6-18 15,-3-8 4-15,3 0 1 16,-4-2-171-16,4-3-33 0,-3-5-7 0</inkml:trace>
  <inkml:trace contextRef="#ctx0" brushRef="#br0" timeOffset="5403.5862">21091 500 1616 0,'12'-18'72'0,"-9"10"14"0,0-3-69 0,3 3-17 16,-3 3 0-16,6 0 0 0,-4 2 57 0,1-2 8 16,0-1 2-16,-6 6 0 0,0 0-31 0,0 0-7 15,0 0-1-15,3 6 0 0,3 2 3 0,-3 7 0 16,-3 7 0-16,0 4 0 0,0 0-31 0,-3 1 0 15,0 10 0-15,0-3 0 0,0 3 19 0,-3 16-3 16,-3-5 0-16,1 10 0 0,2-5 13 0,-3 5 3 16,0 0 0-16,0 1 0 0,3-6 8 0,-3-6 1 15,0 4 1-15,-3-7 0 0,0 1-7 0,-3-5-2 16,3 0 0-16,-5 0 0 0,2-9-7 0,0 1-2 0,3 2 0 16,-3-10 0-16,0-3-8 0,3-2-1 0,6-6-1 0,3 3 0 15,-3-5 3-15,0-6 1 0,0 3 0 0,3-3 0 16,3-5-2-16,-3 3 0 0,0 2 0 0,3-5 0 15,0 0-4-15,0 0 0 0,0 0-1 0,0 0 0 16,0 0 3-16,0 0 1 0,0 0 0 0,0 0 0 16,0 0 0-16,0 0 0 0,0 0 0 0,0 0 0 15,0 0-7-15,6-5 0 0,6-1-8 0,0 4 12 16,3-3-12-16,0 2 11 0,-3-2-11 16,6-1 10-16,3-2-10 0,-1 3 0 0,1-3 0 0,6 3 0 15,-3-3 0-15,6-3 8 0,2 3-8 0,4-5 0 16,3 3 0-16,0-1 0 0,5 6 0 0,1-6 0 15,-9 8-31-15,-4-7-11 0,1 2-2 16,-3 0-810-16,-3 3-162 0</inkml:trace>
  <inkml:trace contextRef="#ctx0" brushRef="#br0" timeOffset="5923.5115">22195 696 1324 0,'3'-5'118'0,"0"-3"-94"0,0-3-24 0,3 3 0 16,0-2 69-16,-3 2 10 0,-3 0 1 0,3 2 1 15,6-7 14-15,-3 8 2 0,-3-3 1 0,-3 8 0 0,6 0-30 0,3-5-7 16,-3 2-1-16,-6 3 0 0,0 0-28 0,0 0-7 15,0 0-1-15,0 0 0 0,0 0-37 0,3 8-8 16,-3-3-2-16,0 3 0 0,-6 5 70 0,3 1 13 16,-3-1 4-16,0 11 0 0,-6-3-48 15,3 11-16-15,0-1 9 0,-3 4-9 0,0-4 32 16,-3 14 0-16,3 3 1 0,0 2 0 0,1-7-1 0,-1 2-1 16,3-6 0-16,-3 1 0 0,3-3-10 0,3-5-1 15,-3 0-1-15,6-3 0 0,-3 2-11 0,0-4-8 16,3-1 9-16,-3 1-9 0,3-1 35 0,0-2 1 15,0-8 0-15,0 0 0 16,-3 0-80-16,3 2-16 0,0-5-4 0,-3 1 0 16,-3-4-98-16,1 3-20 0,2-5-4 0</inkml:trace>
  <inkml:trace contextRef="#ctx0" brushRef="#br0" timeOffset="6437.0856">22981 482 1497 0,'-9'-8'133'0,"9"8"-106"15,0 0-27-15,0 0 0 0,6-6 56 0,-6 6 7 16,0 0 1-16,3 8 0 0,9-2 0 0,-9 7 0 16,0 5 0-16,-3 9 0 0,0-6-52 0,0 3-12 15,0 2 0-15,-3 1 0 0,0 4 54 0,-3 9 8 16,0 0 2-16,0-1 0 0,-3 1-52 0,3-3-12 16,-3 3 0-16,3 0 0 0,0-9 54 0,-3 4 8 15,3-1 2-15,0-2 0 0,0 0-52 0,1-6-12 0,-1-5 0 16,6-2 0-16,-3-1 0 0,-3 1 0 15,3-6 0-15,0 3 0 0,-3-3 28 0,6-2 4 0,-3 2 0 16,0 0 0-16,0 0 0 0,0-7 0 0,-3 2 0 0,3-3 0 16,-6 3-180-1,9-3-35-15,-3-5-7 0,-6 3-479 0,0-3-96 0</inkml:trace>
  <inkml:trace contextRef="#ctx0" brushRef="#br0" timeOffset="6705.6466">22770 717 979 0,'9'-13'43'0,"-1"8"9"0,1 2-41 0,-6-2-11 16,15-3 0-16,-6 2 0 0,6 1 67 0,-3 2 11 15,0-2 2-15,6-5 1 0,-1 2 15 0,4 0 4 16,0-3 0-16,6 3 0 0,0-5-8 0,-4 5 0 15,1-3-1-15,3-2 0 0,0 0-7 0,2 0-2 16,-2-1 0-16,0 1 0 0,0 0-41 0,5 0-8 16,-5 5-1-16,9 3-1 0,-9-1-23 0,-4-2-8 15,1 8 0-15,-6 0 9 16,-3 0-94-16,-3 6-19 0,0-4-4 0</inkml:trace>
  <inkml:trace contextRef="#ctx0" brushRef="#br0" timeOffset="6914.2426">22868 958 1555 0,'0'0'68'0,"0"0"16"0,0 0-68 0,6 0-16 0,0 0 0 0,3 5 0 16,0-5 83-16,-6 0 13 0,11 3 2 0,-5-3 1 15,6 0 2-15,3 0 1 0,0 5 0 0,6-5 0 16,0-8-55-16,-1 8-11 0,4 0-3 15,3-5 0-15,0 5-22 0,2 5-11 0,1-5 10 0,3 0-10 16,-3 3-77-16,-4 2-22 16,-2-5-4-16</inkml:trace>
  <inkml:trace contextRef="#ctx0" brushRef="#br0" timeOffset="7289.3179">24064 775 1209 0,'21'-13'53'0,"-9"8"12"16,-6 5-52-16,-3-8-13 0,6 2 0 0,0 6 0 0,-6-7 96 0,-3 7 17 16,3-6 3-16,-3 6 1 0,0 0-26 0,0 0-6 15,-6 6-1-15,-3 1 0 0,-9-1-55 0,-3 7-11 16,-5 6-2-16,-10 2-1 0,6-3 11 0,0 9 2 16,3-1 1-16,1 1 0 0,-1 7-9 0,3-2-1 15,3-1-1-15,3 4 0 0,-2 2-9 0,5-5-1 16,0-6-8-16,6 3 12 0,-3-5 0 0,3 3 0 0,6-6 0 15,0 2 0-15,3-4 3 0,0-6 0 0,3 3 0 16,0-3 0-16,6 1 19 0,0-4 4 0,-6-2 1 0,6 0 0 16,6 3-21-16,-3-9-4 0,2 1-1 0,1 0 0 15,0-3 10-15,6 0 1 0,0-3 1 0,-3-2 0 16,9 5 0-16,-13-8 0 0,4 2 0 0,-6-2 0 16,9 3-25-16,0-8 0 0,3 0 8 15,-6-1-8-15,-1 1 0 0,10-11 0 0,-3 3 0 0,-3-5 0 16,-3-1 25-16,-6-4 3 0,5-1 1 0,-5 0 0 0,-3 0-29 15,-6 3 0-15,6 3 0 0,-9-1 0 16,-3 4-83-16,-3 1-22 0,-6 4-5 16</inkml:trace>
  <inkml:trace contextRef="#ctx0" brushRef="#br0" timeOffset="7687.5248">24520 598 1670 0,'0'-19'148'0,"12"6"-118"0,3 0-30 0,-1 8 0 16,7-3 70-16,3 8 8 0,-3 8 2 0,-6 5 0 15,6-2-64-15,-3 4-16 0,-7 4 0 0,7-1 0 16,-6 9 54-16,0 5 8 0,-6 7 2 0,-3 1 0 16,-3 0-52-16,0 5-12 0,-9 0 0 0,-3 8 0 15,-6-8 54-15,6 2 8 0,-8 3 2 16,-1-2 0-16,-9-3-16 0,6 0-2 0,-3 0-1 0,-2 3 0 15,-1-9-21-15,0 6-4 0,-3 0 0 0,4 0-1 16,-1-5-19-16,-3 0 0 0,3-1 0 0,-8-2 0 16,5-2-52-16,-6-3-8 15,-5-1-2-15,-7 4-1050 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24.33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18221 4876 536 0,'0'0'24'0,"0"0"4"0,0 0-28 0,0 0 0 0,0 0 0 0,0 0 0 16,0 0 55-16,0 0 5 0,0 0 0 0,0 0 1 15,-3-2-28-15,-3-1-5 0,3 3-2 0,1-3 0 16,-4 3-6-16,3 0 0 0,-3 0-1 0,6 0 0 15,-3 0 23-15,3 0 5 0,-6 3 1 0,6-3 0 16,-6 0-7-16,6 0-1 0,0 0 0 0,0 0 0 16,0 0-4-16,0 0 0 0,-3 3-1 0,3-3 0 15,0 0-5-15,0 0-1 0,-6 0 0 0,0 0 0 16,6 0 7-16,0 0 2 0,-3-3 0 0,-3 3 0 16,0 0-14-16,0 0-4 0,0-3 0 0,0 3 0 15,0 3 11-15,-3-3 1 0,-3 0 1 0,-3 0 0 16,4 0-19-16,-4 3-4 0,3-1-1 0,-3-2 0 15,-3 0 0-15,0 0 0 0,-3 3 0 0,0 0 0 16,-2-1 2-16,-4 1 0 0,-3 0 0 0,0 2 0 16,-2 0-11-16,-7-2 8 0,-3 2-8 0,7 0 8 15,-1-2 0-15,0 2-8 0,-6-2 12 0,1 2-4 16,5 0-8-16,-9 1 8 0,-2-1-8 0,-4 0 8 0,-5 1-8 16,2-4 0-16,0 1 0 0,-2 0 0 0,-1-1 0 0,4 1 0 15,-1 2 9-15,-2-5-9 0,-7 0 15 0,7 0-2 16,-1 0 0-16,6 0 0 0,-2-2 5 0,-1 2 1 15,1 0 0-15,-4 0 0 0,1 0-6 0,-4 0-1 16,3-3 0-16,4 3 0 0,-1 0-2 0,1 0-1 16,-1 3 0-16,1-1 0 0,-4-2-9 0,3 3 0 15,-2-1 0-15,-1 1 0 0,7-3 0 0,-1 0 0 16,-5 3 0-16,5-1 0 0,-3 1 0 0,1 0 0 16,2-3 0-16,4 2 0 0,-4 1 0 0,6 0 0 0,4-1 0 15,-1 1 0-15,-3-3 0 0,4 3 0 16,-1-1 0-16,3 1 0 0,-2 2 0 0,-1-2 0 0,3-1 0 15,1 4 0-15,2-1 0 0,0-2 0 0,3-1 0 0,1 4 0 16,-1-6 0-16,3 2 0 0,-3 1 0 0,1 0 0 16,-1-3 0-16,3 5 0 0,0-5 0 15,4 2 0-15,-1 1 0 0,0 0 0 0,6-3 0 16,0 2 0-16,1 1 0 0,2-3 0 0,0 0 0 0,3 0 0 16,-3 0 10-16,6 0-10 0,0 3 12 0,3-3-12 15,0 0 0-15,0 0 0 0,1 2 0 0,5-2 0 16,-3 3 0-16,0-3 0 0,6 0-12 0,-3 5 3 15,0 3-44 1,3 0-9-16,3 3-2 0,6-1-827 0</inkml:trace>
  <inkml:trace contextRef="#ctx0" brushRef="#br0" timeOffset="750.8489">16944 4612 518 0,'0'0'46'0,"6"-8"-37"0,-6 0-9 0,0 0 0 15,6 0 74-15,-3-3 13 0,-3 1 2 0,0-1 1 0,0 3-22 16,3 0-4-16,-3-2 0 0,0 2-1 0,-3 0-15 0,0 3-2 16,3 5-1-16,0 0 0 0,-3-6 3 15,3 6 1-15,0 0 0 0,0 0 0 16,0 0-31-16,-6 6-6 0,-3 4-2 0,4 3 0 0,-4 1 24 15,0 1 5-15,-9 1 1 0,3 6 0 0,-3-1 13 0,3 0 3 16,-6 3 1-16,-2-3 0 0,-4 0-41 16,0 3-16-16,3 0 11 0,-3-3-11 0,-2 0 12 0,2-3-3 15,0 4-1-15,-3-4 0 0,3-2-8 0,1 3 0 16,-4-1 9-16,3-2-9 0,-3 0 8 0,4 0-8 16,-1-3 10-16,0 0-10 0,-3 0 0 0,6 1 0 15,-2-1 0-15,2 0 0 0,0 0 0 0,0 3 0 16,3-3 0-16,3 3 0 0,-2-2 12 0,5-1-3 15,0 0-1-15,0-2 0 0,6-3 7 0,-3-1 1 0,3 1 0 16,3-2 0-16,0-1-3 0,0 0 0 0,6-5 0 0,-3 6 0 16,3-1 7-16,0-5 0 0,0 0 1 0,3 8 0 15,3 0 5-15,0 0 1 0,3 0 0 0,3-3 0 16,0 3 6-16,3 0 2 0,0-3 0 0,3 6 0 16,0-3-15-16,2 5-4 0,-2 0 0 0,3-2 0 15,-3 2-16-15,0 0 0 0,3 0 8 0,-4 6-8 16,4-3 8-16,0 2-8 0,-3 3 12 0,3-2-12 15,-3 5-24 1,0 2-12-16,-1-2-3 0,1 2-645 0,0 4-128 0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48.47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19385 4315 1094 0,'-3'-16'48'0,"3"11"11"0,0-5-47 0,0 2-12 0,0 0 0 0,-3 0 0 15,3 3 64-15,-3-1 12 0,3 1 1 0,0 5 1 16,0 0-46-16,-3-5-8 0,0 2-3 0,0-2 0 16,-3 2-21-16,0 0 8 0,-2 1-8 0,2 2 0 0,-6 0 0 15,0 0 0-15,0 0 0 0,0 0 0 0,0 0 0 16,-6 2 0-16,0-2 0 0,0 0 0 0,1 3 12 0,-4-3-1 15,0 0-1-15,-3 3 0 0,0-1 10 0,-2 1 1 16,2 0 1-16,0-1 0 0,-3 4-10 16,0-1-1-16,1 0-1 0,-1 3 0 0,0 0 11 0,-3 0 3 15,3 0 0-15,-2 5 0 0,-4-2 2 0,0 2 1 16,-3 0 0-16,1 3 0 0,-1 3-11 0,0-1-1 16,1 1-1-16,-1-1 0 0,3 3-2 0,0 3-1 15,4 0 0-15,-1 2 0 0,0 1-11 0,3 5 8 16,0-3-8-16,1 2 8 0,2-1-8 0,3 1 0 15,-3-2 0-15,3 3 8 0,7-3 1 0,-1 0 0 0,3 0 0 16,0-2 0-16,0 5 0 0,6-3 0 0,0 0 0 16,3 3 0-16,3 2 6 0,0-2 1 0,0 2 0 15,6-2 0-15,-3 0 0 0,6-1 0 16,3 1 0-16,-3-3 0 0,6 0 0 0,2 0 0 0,1-2 0 16,6 2 0-16,0 0-3 0,6-2 0 0,-1 2 0 0,4-3 0 15,6-2 0-15,3 0 0 0,-1 0 0 0,7-3 0 16,2 0 1-16,1-3 0 0,0-2 0 0,-1 0 0 15,1-3-4-15,2 1-1 0,4-6 0 0,0 2 0 16,2-2 2-16,-2 0 0 0,-1-3 0 0,-2 1 0 16,-1-1 2-16,4-2 1 0,-1-3 0 0,-2 2 0 15,3-2 12-15,-4 0 2 0,-5-2 1 0,2-1 0 16,-5 0-9-16,3-2-3 0,-4 0 0 0,1-3 0 16,0 0 0-16,2-5 0 0,-2-1 0 0,0 1 0 0,-1-3 0 15,-2-2 0-15,0-1 0 0,2-5 0 16,1 1-7-16,-3-4-2 0,5-2 0 0,-2 0 0 0,-4 0-8 15,4-3 0-15,-9 6 0 0,3-3 8 0,-7-3-8 16,1 3 8-16,-6-3-8 0,-3-2 8 0,-4-4-8 0,1 1 8 16,-3-2-8-16,-6-1 8 0,0-2-8 0,-6 2 0 15,0 0 0-15,-6-2 0 0,0 0 0 0,-6-3 8 16,-3 0-8-16,-3-3 0 0,-3 0 0 0,-6 1 0 16,1-1 0-16,-7 3 0 0,-3-2 0 0,-3 2 0 15,-5 2-8-15,-1 1 8 0,-3 0 0 0,-2-1 0 16,-1 4 0-16,-6 4 0 0,-2 3-16 0,-4 3 5 15,-5 6 1-15,-4 4 0 16,1 1-162-16,-1 7-32 0,-2 6-6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43.48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6699 11147 115 0,'0'0'10'0,"-6"-5"-10"0,3-1 0 0,0 1 0 16,-3 0 198-16,6 5 38 0,-3-6 7 0,3 1 1 15,-3 0-146-15,0 0-30 0,0-1-5 0,3 6-2 16,0-5-26-16,0 0-6 0,0-3-1 0,-3 5 0 16,0-2-6-16,0 0-2 0,0 2 0 0,0 0 0 15,0-2 3-15,-2 2 0 0,2-2 0 0,-3 5 0 16,0-3 4-16,0 1 1 0,0-1 0 0,-3 0 0 15,-3 1 5-15,3 2 2 0,-3 0 0 0,0 0 0 16,-3 0-3-16,0 0-1 0,-2 0 0 0,-4 0 0 16,0 0-2-16,0 0 0 0,0 0 0 0,-6 2 0 15,-5 1-8-15,2 0-1 0,3-3-1 0,0 5 0 16,1 0-6-16,-1 1-1 0,0 2 0 0,0-1 0 16,-3-1 5-16,4 4 1 0,-4 1 0 0,0 2 0 15,0 0 2-15,1 3 0 0,-4 0 0 0,0 5 0 16,0 0 0-16,4 1 0 0,-1-1 0 0,0 3 0 15,0-1-3-15,3 1 0 0,1 3 0 0,5-6 0 0,-3 3-2 16,3-3-1-16,0 3 0 0,4-3 0 16,-4-3-1-16,6 6 0 0,-6-3 0 0,6 0 0 0,3-2-5 15,0 5 0-15,0-3-8 0,0 3 12 0,1 0-4 16,2 2 0-16,-3 1-8 0,3-1 12 0,-3 6-1 16,3-3-1-16,6 0 0 0,-6 0 0 0,-3 0 3 0,6 0 1 15,0 0 0-15,0 0 0 0,0 3 0 0,3-3 0 16,0 3 0-16,0-3 0 0,0 0-5 0,6 0-1 15,0 0 0-15,0 1 0 0,0-4-8 0,6 1 0 16,-3-1 0-16,3-2 0 0,-3 0 20 0,3-1 9 16,0-1 2-16,0-4 0 0,3 3-31 0,-3 0 0 0,3 3 0 15,2-5 0-15,-2-1 0 0,3 1 0 0,0-3 0 0,0 2 0 16,3 1 14-16,0-1-3 0,-3-2-1 0,3 0 0 16,-1 0 0-16,1 0 0 0,0-6 0 0,3 4 0 15,0-4-1-15,3 1 0 0,-4-1 0 0,1-2 0 16,0 0 2-16,3 0 0 0,3-3 0 15,-1 1 0-15,1-1-3 0,-3 0-8 0,3-2 12 0,3-3-4 16,-1 0 0-16,-2 0-8 0,3-3 12 0,3-2-4 16,-1 0 0-16,4-1 0 0,-3-2 0 0,3 1 0 15,-1-4 3-15,-2 3 0 0,0-5 0 0,0 2 0 16,-1-2-11-16,-2-3 0 0,-3 0 0 0,0 0 8 16,-1 0-8-16,4-2 0 0,-3-1 9 0,3 1-9 15,-3-1 11-15,-4-2-3 0,4 0 0 0,3 0 0 16,-6 0 1-16,3 0 0 0,-4-3 0 0,1 0 0 15,0 0 3-15,-3-2 1 0,0-1 0 0,-1 1 0 0,-2-3-5 16,0 0-8-16,-3-1 11 0,3 1-11 0,-3 3 8 0,-3-6-8 16,0 3 0-16,0-3 0 0,-4 1 9 0,-2-1-9 15,-3-5 0-15,0 0 9 0,0-3-9 0,0-5 8 16,-6 3-8-16,0-3 8 0,-3-3-8 0,3 0 0 16,-8-2 0-16,2 3 0 0,-6-6 0 0,-3-3 0 15,0-2 0-15,-3 2 0 0,-3-2 0 0,-2 5-17 16,-4-2 4-16,3 2 1 0,0-3-8 0,0 6 0 15,1 5-1-15,2 5 0 16,0 3-76-16,6 5-15 0,0 3-4 16</inkml:trace>
  <inkml:trace contextRef="#ctx0" brushRef="#br0" timeOffset="19123.2052">6393 6294 579 0,'0'0'25'0,"0"0"7"15,0-2-32-15,0-1 0 0,-3 1 0 0,6-4 0 16,-3 6 19-16,3-2-3 0,-1-4 0 0,-2 6 0 0,0 0-6 0,6-2-2 16,-6-4 0-16,0 6 0 0,0 0-8 0,0 0 0 15,0 0 0-15,0 0 8 0,0 0 13 16,0 0 3-16,0 0 0 0,0 0 0 0,0 0 12 0,0 0 4 16,-3 8 0-16,-2-2 0 0,-1-1-30 0,0 0-10 15,-3 0 0-15,3 3 9 0,-3 0-9 0,0 0 10 16,3-2-10-16,-3-1 10 0,-3 0 4 0,3 0 1 15,0 1 0-15,0-1 0 0,-3 3 20 0,-3 0 4 16,-2 5 1-16,-1 0 0 0,-3 6-1 0,0-1 0 16,-3 4 0-16,-2-1 0 0,2 0-11 0,-6 3-3 15,0 2 0-15,-3 1 0 0,-2-1 3 0,-1 6 1 16,-3 0 0-16,1 2 0 0,-4 0-13 0,-3 3-4 16,4 0 0-16,-1 3 0 0,-3-3-1 0,-2-2-1 0,-1-4 0 15,0 4 0-15,1 2 2 0,-1-5 0 0,1 2 0 16,-1-2 0-16,3 2-12 0,1 0 0 0,-1 1 0 15,-3-1 0-15,-2 6 8 0,-1-3 7 0,1 0 1 16,-1 0 0-16,0 0 12 0,4-3 2 0,-4 4 1 0,3-1 0 16,-2-3 5-16,-1 3 0 0,1 0 1 0,2 3 0 15,0-6-17-15,1 3-4 0,2 3-1 0,3-6 0 16,-2 3-15-16,-1 0 11 0,-2-2-11 0,2-1 10 16,0-2 8-16,4 0 2 0,2 2 0 0,3-2 0 15,0-3-29-15,4 0-6 0,-1-3-1 0,6 1 0 16,-3-3 16-16,4 0 0 0,-4-3 0 0,3 0 0 15,0 0 0-15,0 0 0 0,1 0 0 0,-4-2 10 16,6-1 1-16,-9 4 0 0,10-1 0 0,-4 0 0 16,3 0-11-16,-3 3 0 0,0-3 0 0,1 0-11 15,5 0 11-15,-3-2 0 0,3 2 10 0,0-2-10 0,0-4 0 16,4 1 0-16,-1-2 0 0,3-1 0 0,-3-5 0 16,3 5 0-16,0-2 0 0,0-4 0 0,0 1 0 15,1 0 0-15,2 0 9 0,0 0-9 0,-3 0 0 0,3-3 8 16,0-2-8-16,3 2 0 0,3 3 8 15,0-5-8-15,0 0 8 0,6-1-8 16,0-2-20-16,0 0-8 0,6-5-3 0,6-6-559 16,12-2-112-16</inkml:trace>
  <inkml:trace contextRef="#ctx0" brushRef="#br0" timeOffset="22142.6604">3068 10001 979 0,'0'0'87'0,"0"0"-70"16,-3-2-17-16,3 2 0 0,3-8 64 0,-3 2 8 15,0 6 3-15,6-5 0 0,-6-3-35 0,3 3-6 16,3 2-2-16,0-2 0 0,-6 5-23 0,8-5-9 16,-2 2 0-16,0-2 9 0,0 2-9 0,3 0 8 15,-3 3-8-15,3-2 8 0,-3-4 11 0,-6 6 1 16,0 0 1-16,6-2 0 0,3-1 4 0,-9 3 1 15,0 0 0-15,0 0 0 0,9-2 0 0,-9 2 0 16,6-3 0-16,-6 3 0 0,0 0 1 0,0 0 0 16,0 0 0-16,0 0 0 0,0 0-7 0,9-3 0 0,-9 3-1 0,0 0 0 15,0 0-3-15,0 0-1 0,9 0 0 0,-9 0 0 16,9 0 2-16,3 0 1 0,-12 0 0 0,8 6 0 16,1-4-2-16,3 3 0 0,-3-2 0 0,0 0 0 15,0 2-4-15,3 0 0 0,-6 1-1 0,3 2 0 16,0 0-2-16,3 2 0 0,0-2 0 0,0 3 0 15,-1-1 5-15,4 3 1 0,0 1 0 0,3 2 0 16,-3-3-1-16,6 5 0 0,-3-2 0 0,5 3 0 16,-2-3 8-16,0 2 2 0,3-2 0 0,0 2 0 15,-3 1-24-15,2 0 0 0,1-1-12 0,0 3 4 16,0 0 8-16,0 1 0 0,-1-1 8 0,1 3-8 16,0-1 10-16,0 1-2 0,0 0-8 0,0 2 12 15,2 1-4-15,1-1 0 0,0 1-8 0,3 2 12 16,2-3-4-16,-2 3-8 0,0 1 11 0,0-4-11 15,-1 3 15-15,-5-2-4 0,3 2-1 0,-3 0 0 0,3-5-10 16,-1-1 12-16,-2 1-12 0,0 0 12 0,3-3-12 0,-3 0 0 16,2 1 9-16,-2-4-9 0,0 1 8 0,0 2-8 15,3-3 10-15,0 3-10 0,-4-2 24 0,1 2 0 16,0-2-1-16,0 2 0 0,0-3-23 0,-4 3-10 16,1-2 1-16,0 2 0 0,3 0 9 0,-3-2 12 15,-3 2-2-15,2-2-1 0,1-1-9 0,0 1 12 16,0-1-12-16,-3 1 12 0,0-3-12 0,2-1 8 15,1 1-8-15,0-3 8 0,-3 3-8 0,3-2 10 16,-3-4-10-16,3 1 10 0,-7-1-10 0,4 1 8 16,0 0-8-16,-3-1 8 0,0-2-8 0,-3 0 12 15,3 0-12-15,-3 0 12 0,0 0-4 0,-1 0-8 16,1 2 12-16,-3-2-4 0,0 0-8 0,3 3 12 0,-3-3-12 16,3 0 12-16,-3 2-12 0,0-2-11 0,0 3 3 15,3-3 0-15,0 0 20 0,-4 0 5 0,1-3 1 0,3 3 0 16,-3 0-2-16,3-3 0 0,0 3 0 0,-3 0 0 15,3 0-16-15,-3 0 0 0,3 0 0 0,-3 0 0 16,6 0 0-16,-7 2 0 0,4-2 0 0,-3 0 0 16,0 3 0-16,-3-3 0 0,3-1 9 0,-3-1-9 15,0-1 0-15,0 3 8 0,0-3-8 0,0 1 0 16,0-1 8-16,0 0-8 0,-6-5 11 0,6 5-11 16,0 1 13-16,0-1-4 0,-6-5-1 0,0 0 0 15,6 5-8-15,-6-5 0 0,0 0 0 0,0 0 8 16,6 6-8-16,-3 2 0 0,-3-8 9 0,2 5-9 15,-2-5 0-15,3 8 0 0,0 0 0 0,-3-8 8 16,0 8-8-16,0-8 0 0,0 8 0 0,0-3 0 16,0-5-57-16,-3 8-13 0,-2 0-2 15,-7 0-1102-15</inkml:trace>
  <inkml:trace contextRef="#ctx0" brushRef="#br0" timeOffset="24839.7478">6872 6715 288 0,'-3'-10'25'0,"3"4"-25"0,3-2 0 0,-3 3 0 16,0-3 98-16,3 3 14 0,0-3 4 0,-3 3 0 15,0-3-46-15,0 0-9 0,0 0-1 0,-3 0-1 16,3 3-21-16,3-1-4 0,-3 1-1 0,3 0 0 16,-3-1-5-16,0 4 0 0,0-4-1 0,0 6 0 15,0 0-12-15,0 0-3 0,3-5 0 0,-3 5 0 16,0-3 10-16,0 3 2 0,0 0 0 0,0-5 0 15,0 5 14-15,0 0 3 0,0-2 1 0,0 2 0 16,0 0 3-16,0 0 1 0,0 0 0 0,0 0 0 16,0 0-11-16,0 0-3 0,0 0 0 0,0 0 0 15,0 0-4-15,0 0 0 0,0 0-1 0,0 0 0 16,0 0-27-16,0 0 0 0,0 0-14 0,0 7 5 0,0-7 9 0,0 8 16 16,0 3-4-16,0-3-1 0,-3 3 3 0,3-1 1 15,0 3 0-15,0 3 0 0,-3 0 2 16,3 3 1-16,0 2 0 0,-3 0 0 0,0 3-1 0,0 2 0 15,0 1 0-15,0 4 0 0,-3-4 2 0,3 5 0 16,-3-6 0-16,3 6 0 0,-3-6-7 0,3 6 0 16,0-3-1-16,0 0 0 0,0-2-11 15,0 2 12-15,3 0-12 0,0 3 12 0,3 5-4 0,0-6 0 16,0 4 0-16,0-1 0 0,0 1 8 0,0-1 2 16,3 0 0-16,-3 1 0 0,0-3-6 0,3 2-2 15,-3 0 0-15,0 1 0 0,0-1-10 0,0 1 10 16,0-1-10-16,0 0 10 0,-3 3-10 15,3-2 0-15,-3-1 9 0,0 1-9 0,-3-4 0 0,3 1 8 16,0 2-8-16,-3-2 0 0,0 3 0 0,0-4 0 16,0 1 0-16,0 3 8 0,3-4 0 15,0 1 0-15,-3 0 0 0,0 0 0 0,3-3 6 16,-6 0 2-16,3-3 0 0,-3 3 0 0,3 3 4 16,0 0 0-16,0-3 1 0,0 0 0 0,0-3-12 0,0 4-9 15,-3-1 12-15,3 0-12 0,0 3 8 0,0-3-8 16,0 0 0-16,0 2 0 0,0-4 12 0,0 2-2 15,-6 0 0-15,3 0 0 0,3 0-10 0,-2 0 0 0,2-2 9 0,-3-1-9 16,3 1 0-16,0-1 0 0,0 1-12 0,3-3 4 16,-3-1 8-16,0-1 14 0,0 1-3 0,-3-1-1 15,3-1-10-15,0 0 0 0,-3 0 0 0,3-2 8 16,-3-1-8-16,3 3 0 0,0 0 9 0,0-2-9 0,0 2 0 16,3-2 8-16,-3 2-8 0,3 0 0 0,0 0 8 15,-3 0-8-15,3-2 8 0,-3-3-8 0,3 2 9 16,0 1-9-16,-3-1 12 0,-3 1-12 0,6-1 9 15,-3-2-9-15,-3 0 0 0,3 3 9 0,0-4-9 0,-3 1 0 16,0 0 0-16,0 3 0 0,3-6 8 0,-2 3-8 16,-1 0 0-16,0 0 8 0,3-3-8 0,0 0 0 15,0 0 0-15,0 0 8 0,0 1-8 0,0-1 8 16,0 3-8-16,-3-3 8 0,6 6-8 0,-3-4 0 16,0-1 0-16,0 2 0 0,-3-1 0 0,0 7 8 15,3-4-8-15,-3 3 0 0,3 3 0 0,-3-5 0 0,3 2 8 16,-3 0-8-16,0 0 0 0,3 0 0 0,-6 0 9 0,6-2-9 15,0-1 8-15,0 1-8 0,-3-3 10 16,3 2-10-16,1 1 10 0,-1-3-10 0,0 0 10 0,0 0-10 16,0-1 0-16,0 1 8 0,3 0-8 0,-3 3 0 15,0-6 0-15,0 3 0 0,0 0 0 0,0-3 0 16,0 0 8-16,0 3-8 0,3 0 0 0,-3-3 0 16,0 3 0-16,0 0 8 0,0-3-8 0,3 3 0 15,-3 0 0-15,3-3 8 0,-3 0-8 0,0 3 0 16,0-3 13-16,0 1-3 0,0-4-1 0,3 1 0 15,-3-1 3-15,3-2 1 0,-3 0 0 0,0 0 0 16,0 0-3-16,0-3-1 0,0 1 0 0,3-6 0 16,0 0-9-16,0 0 12 0,0 5-12 0,0-5 12 15,0 0-12-15,0 5 0 0,0 1 0 0,-3 2 0 0,3-3 0 16,0 5 0-16,-3-2 0 0,0 8 0 0,-6 0 0 16,0 5-9-16,0 3 9 0,-2 3-13 0,-1 2 4 15,-3-3 1-15,3 3 0 0,3-2 0 16,0-1-23-16,0-5-4 0,3 0-1 0,6-5-1174 15</inkml:trace>
  <inkml:trace contextRef="#ctx0" brushRef="#br0" timeOffset="29617.3981">3601 9295 518 0,'0'0'46'0,"0"0"-37"0,0 0-9 0,-6-5 0 16,6 5 49-16,0 0 8 0,-3-6 2 0,0 1 0 16,0 0-25-16,3 5-5 0,-6-3-1 0,6 3 0 15,-6-3-3-15,3-2-1 0,3 5 0 0,0 0 0 16,0 0 4-16,-3-3 0 0,3 3 0 0,0 0 0 15,-3-5 21-15,-3 2 5 0,6-2 1 0,0 5 0 16,0 0-2-16,0 0 0 0,0 0 0 0,0 0 0 16,0 0-9-16,0 0-1 0,0 0-1 0,0 0 0 15,0 0-8-15,0 0-2 0,0 0 0 0,0 0 0 16,0 0 0-16,0 0-1 0,0 0 0 0,0 0 0 16,0 0-31-16,0 0 8 0,9-2-8 0,0-1 0 15,0 3 18-15,0 0 1 0,-1 0 0 0,4 3 0 16,-3-1 0-16,6 3 0 0,-3 1 0 0,0 2 0 15,3 0-7-15,0-3-2 0,0 0 0 0,0 6 0 16,2-1 1-16,1 1 0 0,0-3 0 0,3 0 0 0,-3 0 3 16,6 2 1-16,-1-2 0 0,4 0 0 0,3 0-15 15,0 0 0-15,5 0 0 0,4 0-10 0,0 0 10 16,0 0 0-16,-4 0 8 0,7 0-8 0,-3 5 0 16,2-2 0-16,1-1 0 0,6 1 8 0,-7-1-8 0,7 4 0 15,-3-4 8-15,2 3-8 0,1-2 10 0,-1 2-2 16,1-2-8-16,3 2 12 0,-4-2-12 0,4 2 11 15,0 0-11-15,2 3 10 0,-2-3-10 0,-1 3 0 16,-2-5 0-16,0 2 8 0,2 0-8 0,4 0 0 16,-7 1 0-16,7-1 8 0,-3 3-8 0,-1-1 0 15,1-1 0-15,-4 2 0 0,1 2 0 0,6 1 0 16,-1-1 0-16,1-2 0 0,-1 3 0 0,1-4 0 0,2 4 9 16,-2-1-9-16,0 1 0 0,-1 0 9 0,1-4-9 15,2 7 0-15,-2-1 8 0,-1 0-8 0,1 0 0 16,-3 0 0-16,-1 0 0 0,-2 1 0 0,-1-4 0 15,4 3 0-15,-3-2 0 0,5 2 0 0,-2-3 0 16,-1 1 0-16,-2-1 0 0,3-2 0 0,-7 3 0 16,7-1 0-16,0-2 0 0,-1 3 0 0,-8-1 0 0,2 1 0 15,4 2 12-15,-3-2-4 0,-4-1 0 0,1 1-8 16,-3-1 11-16,5-2-11 0,1 0 10 0,-3 2-10 16,-1 1 19-16,1-3-3 0,9 0 0 0,-4 0 0 15,-8-1-16-15,0 1 0 0,2 0 0 0,-2 0 0 16,3 0 0-16,-4 0-16 0,-2 0 4 0,3 0 0 15,3 2 12-15,-7-2 15 0,-2 0-3 0,-3 2-1 0,5-2-3 16,-2 3 0-16,0-3 0 0,0-1 0 0,-1 1 4 16,1 0 1-16,-3-3 0 0,3 3 0 0,-4-2-13 0,4-1 11 15,-3-3-11-15,3 4 10 0,-4-4-10 16,1 3 0-16,3-2 0 0,-6 0 8 0,0-1-8 16,-1 1 0-16,-2-1 0 0,0 4 0 0,-3-4 14 0,0 1-2 15,0 2-1-15,-1 0 0 0,-2-2 0 0,0-1 0 16,0 4 0-16,3-4 0 0,-3 3 1 0,2-2 1 15,-2-3 0-15,3 2 0 0,0 4-5 0,0-4 0 16,3-2-8-16,-4 3 12 0,1-3-12 0,3 2 0 16,-3-2-12-16,3 0 12 0,-3 0 0 0,-1 0 0 15,1 0 0-15,0 0 0 0,0-3 0 0,0 3 0 16,3-3 0-16,-1 1 0 0,1-1 8 0,-3 0-8 16,3-2 0-16,-3 5 0 0,0-3 9 0,-1 1-9 15,4-4 8-15,0 3-8 0,-3 3 10 0,3-2-10 0,-4-4 12 16,1 4-12-16,0-1 12 0,0 0-12 0,3 0 12 0,0-2-12 15,-4 2 8-15,1-2-8 0,0 2 0 0,3 1 0 16,-3-4 0-16,3 1 0 0,-7 2 0 0,4-2 0 16,0 5 8-16,-3-3-8 0,3-2 0 0,-3 2 0 15,3 0 12-15,-4 1-12 0,1-4 12 0,0 4-12 16,0 2 12-16,-3-3-12 0,3 0 12 0,-3 0-12 16,2-2 17-16,1 5-3 0,0-3-1 0,0 3 0 15,3-3-4-15,-3 1-1 0,0 2 0 0,2-3 0 16,1 3-8-16,0 0 0 0,0-3 9 0,0 3-9 15,-3 0 0-15,2 0 0 0,1 0 0 0,3-3 0 16,-3 1 8-16,0-1-8 0,0 3 10 0,-1-3-10 16,1 0 0-16,0 3 0 0,-3-5 0 0,3 2 0 15,-3-2 0-15,2 2 0 0,1-2 0 0,0 2 0 16,0 0 0-16,0-2 0 0,0 2 0 0,2-2 0 16,1 0 0-16,3 2 0 0,-6-2 0 0,0 2 0 0,3-3 0 0,-1 4 9 15,-2-1-9-15,3-2 8 0,-3 2-8 0,-3 0 0 16,3 1 0-16,-4-1-11 0,1 0 11 15,-3-2 0-15,3 2 0 0,-3-2 0 0,0 2 0 0,0-2 0 16,0 2 0-16,-1-2 0 0,1-1 0 0,-3 4 0 16,0-4 0-16,3 3 0 0,0-2 0 0,0 2 8 15,-3-2-8-15,3 2 0 0,-4-2 8 0,4 2-8 16,-3 1 10-16,3-4-10 0,0 4 0 0,0-4 0 16,-3 3 0-16,0-2 0 0,3 2 0 0,-3-2 0 15,-1 0 0-15,1 2 0 0,-3-2 0 0,3 2 0 0,-3-2 0 16,0-1 0-16,-3 1 0 0,-6-3 0 0,0 0 8 0,9 3-8 15,-9-3 0-15,6 2 0 0,-6-2 0 16,6 3 0-16,-6-3 9 0,6 5-9 0,-6-5 8 16,9 3-8-16,-3-1 8 0,0 1-8 0,0 2 0 15,2-2 8-15,-5 0-8 0,-3-3 0 0,9 2 0 0,-3 1 8 16,0-3-8-16,-6 0 0 0,9 3 0 0,-9-3 0 16,6 2 0-16,0 1 0 0,-6-3 8 0,9 0-8 15,-9 0 0-15,6 5 0 0,-6-5 0 0,6 0 8 16,-6 0-8-16,6 5 0 0,3-2 0 0,-3-3 0 15,-6 0 0-15,6 5 0 0,0-5 0 0,0 3 0 16,-3 2 0-16,3-2 0 0,0 0 0 0,-1-1 0 16,1 1 0-16,3 0 0 0,-3-3 0 0,0 5 0 15,3-3 0-15,0 1 0 0,0 0 0 0,0-1 0 16,0 1 0-16,0 0 0 0,3-1 0 0,-3 1 0 16,0 0 0-16,0-1 0 0,2-2 0 0,-2 3 0 0,3 0 0 15,-3-1 0-15,0 1 0 0,3 0 8 16,-3-1-8-16,3 1 12 0,0-3-12 0,-3 2 12 0,6 1-12 0,-3 0 0 15,-1-3 0-15,-2 2 0 0,6 1 0 0,-3-3 12 16,0 3-2-16,0-1 0 0,0 1-10 0,0-3 12 16,0 0-12-16,-3 0 12 0,0 3-12 0,2-1 0 15,-2-2 0-15,3 6 0 0,-3-4 0 0,0 1 0 16,0-1 0-16,-3-2 0 0,0 3 0 0,3 0 0 16,-3-3 0-16,-3 2 0 0,3 1 0 0,0 0 0 0,-6-3 0 15,6 0 8-15,-6 0-8 0,9 5 0 0,-3-2 0 16,0 2 0-16,-6-5 0 0,3 5 0 0,2-2 0 0,1 5 0 31,-3-3-25-31,0 3-4 0,-3 3-1 0,0-1-810 0,0 1-161 0</inkml:trace>
  <inkml:trace contextRef="#ctx0" brushRef="#br0" timeOffset="31519.6353">12009 12515 172 0,'0'0'8'0,"0"0"1"0,0 0-9 0,6-5 0 0,-3-3 0 0,-3 2 0 16,0 1 194-16,0 5 37 0,3-8 7 0,-3 8 2 16,0-5-145-16,0 5-29 0,3-6-6 0,-3 6 0 15,3-2-42-15,-3 2-8 0,0-5-2 0,3-1 0 16,-3 6-8-16,0 0 0 0,0 0 0 0,0 0 0 16,0 0 11-16,0 0 0 0,0 0 0 0,0 0 0 15,0 0 21-15,0 0 4 0,0 0 0 0,-6 0 1 16,0 0 3-16,-3 0 0 0,3 3 0 0,-3 0 0 15,0-3-4-15,1 2-1 0,-4 3 0 0,0-2 0 16,-3 0-7-16,3-1 0 0,-3-2-1 0,3 3 0 16,-3-3-15-16,0 0-2 0,-2 0-1 0,2 0 0 15,-3 0-1-15,3-3-8 0,-6 1 12 0,3 2-4 16,-3-3 9-16,1 0 2 0,-1 1 0 0,-3-1 0 0,3 1 10 16,-3-1 3-16,0 0 0 0,1 3 0 15,-1 0-7-15,-3-2-1 0,-3-1 0 0,1 3 0 0,-1 0-5 16,-3 0-2-16,0 0 0 0,1-3 0 0,-7 3-2 0,3-2-1 15,3 2 0-15,-2-3 0 0,2 3-14 16,-3-3 0-16,3 1 8 0,-2-1-8 0,2 0 10 0,-6 1-1 16,1-1 0-16,-1 0 0 0,0 1-9 0,0-1 12 15,-2 1-12-15,2-4 12 0,0 1-12 0,1 2 12 16,-4-2-12-16,-3 2 12 0,1-2-2 0,-1 2 0 16,-3 1 0-16,4-1 0 0,-4-2-2 0,4 2 0 15,-1 1 0-15,0-4 0 0,1 4 4 0,-4-1 0 16,-3 0 0-16,4-2 0 0,-1 2-4 0,1 1 0 15,-4-1 0-15,3-2 0 0,4 2-8 0,-1 1 0 0,-3-1 9 16,1-2-9-16,-1 2 0 0,-2-2 0 0,5 2 0 16,-3 0 0-16,-2 1 0 0,5-4 0 15,-3 4 0-15,4-1 0 0,-4-2 0 0,0 2 0 0,-2 1 0 16,2-4 0-16,1 6 0 0,-1-2 0 0,3-1 0 16,4 0 8-16,-4 1-8 0,3-1 0 0,-2 0 0 15,-1 1 8-15,3 2-8 0,-2-3 0 0,2 0 0 0,-3 3 0 16,4 0 0-16,-1-2 0 0,0 2 0 0,4 0 0 15,2-3 0-15,-3 1 0 0,1 2 0 0,-1-3 0 16,6 3 0-16,-3-3 8 0,-2 3-8 0,-1-2 0 16,3-1 0-16,7 0 9 0,-1 1-9 0,3 2 0 15,-6-6 9-15,6 4-9 0,1-4 0 0,-1 4 9 16,0-6-9-16,-3 5 0 0,1 1 0 0,5-4 0 16,3 4 0-16,-3-4 0 0,-6 4 0 0,4-4 0 15,2 6 8-15,0 0-8 0,0-2 0 0,-3-1 8 0,4 3-8 16,2 0 0-16,3-3 9 0,-3 3-9 0,-6 0 0 0,3-2 9 15,4 2-9-15,-1 0 0 0,-6-3 8 0,3 3-8 16,0 0 0-16,3 0 0 0,7 0 0 0,-7 0 0 16,-6 0 0-16,3-3 0 0,9 1 0 0,0 2 0 15,-5-3 0-15,2 1 0 0,0 2 10 0,3-3-10 16,-3-2 8-16,0 2-8 0,3 0 0 0,-3 1 0 16,7-4 8-16,-4 6-8 0,-3-2 0 0,3-1 0 15,3 0 0-15,-3 6 0 0,-3-3 0 0,3 3 0 16,-2-1 0-16,2 1 0 0,-3 0 0 0,3 2 0 15,-3-2 0-15,0 5 0 0,3-3 0 0,3 0 0 16,-2 0-8-16,2 1 8 0,3-1-22 0,3 3 0 0,3-3 0 16,3 1 0-1,3 1-158-15,6-1-32 0</inkml:trace>
  <inkml:trace contextRef="#ctx0" brushRef="#br0" timeOffset="32140.1439">9220 11970 1850 0,'0'-3'40'0,"-3"-2"9"0,0 0 2 0,3 5 1 0,-3-3-41 15,3 3-11-15,0 0 0 0,-3-5 0 0,3 5 43 0,0 0 6 0,-3-3 2 0,3 3 0 16,0 0-33-16,-6 0-6 0,0 3-2 0,-2-1 0 16,-1 1-10-16,-3 2 0 0,-3 3 0 0,-6 0 0 15,0 3 0-15,-3-1 0 0,1 3 0 0,-7-2 0 16,-3 2 21-16,3 0 3 0,-2 1 0 0,2-1 0 15,0 0 12-15,-3 3 2 0,3-3 1 0,1 3 0 16,-1-3-7-16,0 1-2 0,0-1 0 0,4 0 0 16,-1-2-13-16,3 2-2 0,0-3-1 0,3 4 0 15,1-1-6-15,2-2-8 0,0 2 11 0,6-3-11 16,0 1 0-16,6-1 0 0,0 1 0 0,3 0 0 16,6 2 0-16,0 3 0 0,0 0 8 0,6 0-8 15,6 2 23-15,-3 1 1 0,3-1 0 0,5 3 0 16,1-2 13-16,3 5 3 0,0-1 1 0,3 1 0 15,3 3-32-15,-1 2-9 0,1 0 0 0,3-3 0 0,-3-2 0 16,5 3 0-16,1-4 0 0,0 4-8 16,2-3-93-16,4 2-19 0,-3 1-3 0,-1-6-954 15</inkml:trace>
  <inkml:trace contextRef="#ctx0" brushRef="#br0" timeOffset="34959.4376">7527 6130 864 0,'0'0'76'0,"-3"-5"-60"16,-3 0-16-16,3 0 0 0,3-1 85 0,0 1 15 16,-6 0 2-16,3-1 1 0,-3 4-41 0,3-4-8 0,3 1-2 0,0 2 0 15,-9-2-25-15,6 5-6 0,3 0-1 0,0 0 0 16,-3-5-20-16,3 5 0 0,-3-3 0 16,3 3 0-16,0 0 0 0,0 0 0 0,0 0 0 15,0 0 0-15,0 0 19 0,0 0-1 0,0 0 0 0,0 0 0 16,0 0 13-16,0 0 2 0,0 0 1 0,0 0 0 15,-6-2-3-15,6 2-1 0,0 0 0 0,0 0 0 16,-6 0 0-16,6 0 0 0,0 0 0 0,0 0 0 16,0 0-8-16,0 0-2 0,0 0 0 0,0 0 0 15,9 0-5-15,-9 0-2 0,0 0 0 0,0 0 0 16,6 2-13-16,-6-2 0 0,0 0 0 0,0 0 0 16,0 0 13-16,9 3-3 0,-3 2-1 0,-6-5 0 15,0 0 2-15,0 0 0 0,9 5 0 0,-3 1 0 16,-6-6 1-16,0 5 0 0,6 0 0 0,-3 6 0 15,6-3 0-15,-6 2 1 0,-3-2 0 0,6 3 0 0,2 0 3 16,1-1 1-16,-9 1 0 0,3 2 0 0,3-2-5 16,0 2-2-16,3 0 0 0,-6 0 0 0,-6 0-10 0,9 3 12 15,3-2-12-15,-3-1 12 0,-9-3-4 16,6 4 0-16,6-4 0 0,0 3 0 0,0 1-8 0,-6-1 10 16,3 0-10-16,3-2 10 0,6 2-10 15,-4 0 12-15,-5 3-12 0,0-3 12 0,3 3-12 0,0-3 0 16,-3 1 0-16,0-1 0 0,0 0 17 0,0 3 8 15,6-3 2-15,0 0 0 0,-9 3-6 16,6-3-1-16,6 1 0 0,0 2 0 0,-4-3-12 0,1 0-8 16,3 0 8-16,-3 3-8 0,3 3 9 0,0-1-9 15,-6-2 12-15,3 3-12 0,3-4 9 0,-3 4-9 16,-1-3 0-16,-2 2 9 0,3 1-9 0,0-1 0 16,0 1 9-16,0 2-9 0,-6-2 0 0,6-1 9 0,0-2-9 15,3 3 0-15,-6-4 9 0,2 1-9 0,1 3 0 0,6-3 9 16,-3 0-9-16,0-1 10 0,-3 1-10 0,3 0 10 15,6 0 12-15,-4 3 2 0,-2-1 1 0,0 1 0 16,3 2-25-16,-3-3 0 0,0 3 0 0,0 1 0 16,0 1-9-16,-3 1-1 0,2-3 0 0,4 3 0 15,-3-3 10-15,0 1 0 0,0-1 0 0,0 3 0 16,3-3 0-16,-3 0 9 0,2-3-9 0,1 4 10 16,0-1-10-16,0-3 0 0,0 3 0 0,-3 1 8 15,0-4 3-15,2 1 0 0,-2 2 0 0,3-3 0 16,0 4-11-16,0-4 0 0,0 1 0 0,3 2-11 15,-4 3 11-15,1-3 0 0,0 0 10 0,0 0-10 16,-3-2 8-16,3 2-8 0,-3-3 0 0,3 3 0 0,-1 1 8 16,-2-1-8-16,0-3 0 0,0 3 0 0,3 3 0 15,0 0 8-15,0 0-8 0,2 0 0 0,-2-3 0 0,0 0 0 16,3 3 0-16,-3 0 0 0,3-1 11 0,0 1-11 16,-1 0 12-16,1 0-12 0,-3-3 10 0,3 3-10 15,0-3 8-15,-3 0-8 0,2 0 0 0,-2 3 0 16,3 0 0-16,-3 2 0 0,0 4 12 0,3-1-4 15,0 2 0-15,-1-1 0 0,1 4-8 0,0-2 0 16,6-1 0-16,-3-1 0 0,-1 1 0 0,1-2 0 16,3 0 0-16,3 1 0 0,-3-4 8 0,-1 3 2 15,4 0 1-15,0 0 0 0,-3 0 9 0,2-2 1 16,-2-1 1-16,3 3 0 0,0-2-32 0,0 2-6 16,-1-3-2-16,4-2 0 0,-3 3 18 0,0-1 0 15,2 1 0-15,-5-4 9 0,3 1-9 0,-6 0 0 0,0-3 0 16,-1 3 0-16,1 3 9 0,-3-1-9 0,3 0 10 0,-3 1-10 15,-1-1 9-15,-2 1-9 0,3-1 8 16,0 1-8-16,6-1 8 0,-6 1-8 0,2-1 0 16,-2 1 8-16,3-1-8 0,0 3 0 0,0-2 9 0,0-1-9 15,-4 1 0-15,4-1 8 0,-3 0-8 16,0 4 0-16,0-4 0 0,-3 3 9 0,2 0-9 0,1 0 0 16,-3-2 0-16,3 2 0 0,-3-3 0 0,3 1 0 15,2-3 0-15,-2-1 0 0,0 4 0 0,3-3 0 16,-3-3 0-16,0 5 0 0,2-5 0 0,-2 3 0 15,3-3 10-15,0 3-10 0,0-3 8 0,2 3-8 16,-5-3 0-16,3 3 0 0,0-3 8 0,-3 1-8 0,0-1 0 16,-1-3 0-16,1 1 0 0,-3-1 8 0,3 3-8 15,-3-5 0-15,0 3 0 0,0-3 8 16,-1 2-8-16,1 1 0 0,-3-3 0 0,3 2 0 0,-3 1 0 16,3-1 0-16,-3 1 8 0,0-1-8 0,-1 1 0 15,1-1 10-15,0 3-10 0,3-2 10 0,-3 2-10 16,0 0 0-16,0-2 0 0,0-1 0 0,-4 1 0 0,1-1 0 15,-3-2 0-15,0 0 0 0,3-3 0 0,-3 3 8 16,0-3-8-16,-3-2 12 0,3 0-12 0,0-1 0 16,0-2 0-16,-3 3 0 0,3-3 0 0,-3-3 8 15,0 3-8-15,2 0 0 0,-2 0 8 0,3-3-8 16,-3 3 8-16,0-3-8 0,0 1 8 0,3-1-8 16,-6 0 8-16,3 3-8 0,0-3 10 0,0 1-10 15,-3-1 12-15,3 0-12 0,0 1 15 0,-3 2-4 16,3-3-1-16,-3 3 0 0,0 2-2 0,0-2-8 0,6 3 12 15,-6 2-4-15,0-5-8 0,0 3 0 0,3-1 0 0,-1 1 8 16,1-3-8-16,-3 2 0 0,0 1 0 0,3-1 0 16,-3-2 0-16,3 0 0 0,-3 3 0 0,0 0 0 15,3-4 0-15,-3 4 0 0,3 0 8 0,-3-1-8 16,6-2 0-16,-3 5 0 0,0-5 0 0,3 3 0 16,-6-3 0-16,3-3 0 0,0 0 0 0,-6-5 0 15,0 0 0-15,0 0 8 0,0 0-8 0,0 0 0 16,0 0 8-16,0 0-8 0,0 0 8 0,0 0-8 15,0 0 8-15,6 6-8 0,-6-6 0 0,3 5 8 16,-3-5-8-16,6 8 10 0,-3-3-10 0,-3-5 10 16,3 8-10-16,0-3 0 0,0 3 0 0,2-2 0 15,-5-1 0-15,0-5 0 0,0 0 8 0,3 5-8 0,-3-5 0 0,3 6 0 16,-3-6 0-16,0 0 0 0,0 0 0 0,0 0 8 16,0 0-8-16,0 0 0 0,0 0 8 0,6 7-8 15,-6-7 8-15,0 0-8 0,3 6 12 0,3-4-4 16,-6-2 0-16,3 6 0 0,3-1-8 0,-3 3 10 15,3-3-10-15,0 1 10 0,0-1-10 0,0-3 0 16,0 4 0-16,-3-1 0 0,-3-5 0 0,6 3 0 16,-6-3 12-16,6 2-4 0,-6-2-8 0,0 0 0 15,0 0 0-15,0 0 0 0,0 0 0 0,0 0 0 16,0 0 0-16,0 0 0 0,0 0 0 0,0 0 0 16,0 0 0-16,0 0 0 0,0 0 0 0,0 0 0 15,0 0 0-15,0 0 0 16,0 0-128-16,-3-2-28 0,-9-4-6 0,0-2-1 0</inkml:trace>
  <inkml:trace contextRef="#ctx0" brushRef="#br0" timeOffset="35761.095">10563 8983 1796 0,'-6'-8'40'0,"3"2"8"0,0 1 1 0,-3-3 1 0,3 3-40 0,0 0-10 0,0-1 0 0,0 1 0 16,0 2 66-16,3 3 11 0,0 0 3 0,0 0 0 16,0 0-28-16,0 0-6 0,0 0-1 0,3 11 0 15,-3 0-34-15,3 4-11 0,0 4 0 0,-3 2 0 16,3 3 14-16,0 2-4 0,3 3-1 0,0 3 0 15,-3 3 7-15,3-1 2 0,-3 0 0 0,0 1 0 16,3 2 16-16,-3 0 3 0,0 3 1 0,0-3 0 16,-3 0-24-16,0-3-5 0,2 0-1 0,-2-2 0 15,0-3-8-15,0-2 8 0,0-1-8 0,0-2 8 16,-2-3-8-16,2-2 0 0,0-3 9 0,0-3-9 16,0 3 12-16,0-6-3 0,0 1 0 0,0-3 0 15,0 0 25-15,0-3 5 0,0-5 1 0,-3 8 0 0,0 0-23 16,3 0-4-16,-3-3-1 0,0 3 0 0,0-3 10 0,0 3 2 15,0-2 0-15,0 2 0 0,0-3 3 16,-3 0 1-16,0-2 0 0,0-1 0 0,-3 1-28 16,0 0 0-16,-3-1 0 0,0 1 0 0,3 0 13 0,-3-3-2 15,-3-3-1-15,-2 0 0 0,-1 1 6 0,0-1 0 16,-3 0 1-16,-3-2 0 0,3-3-17 0,-5-2 10 16,-1-1-10-16,0 0 8 0,-6-4-8 0,1-1 10 15,-7-3-10-15,0 1 10 0,-3-4-10 0,-2-1 0 16,-1 1 0-16,-2 1 0 0,-1-3-11 0,-3 1 3 15,4 2 0-15,-1-1 0 16,-3 4-16-16,7-3-2 0,2 2-1 0,-2 1 0 16,2-1-115-16,0 3-23 0,1 3-5 0</inkml:trace>
  <inkml:trace contextRef="#ctx0" brushRef="#br0" timeOffset="62292.8445">12518 6186 403 0,'0'0'36'0,"0"0"-36"0,-3-5 0 0,0-1 0 16,3 1 64-16,-3 0 7 0,0 0 1 0,0 2 0 15,0-2-8-15,0-1 0 0,0 4-1 0,1-4 0 16,2 6-28-16,-6-2-6 0,6 2-1 0,-3-6 0 15,3 6-1-15,0 0-1 0,0 0 0 0,0-5 0 16,-3 2-16-16,3 3-10 0,0 0 12 0,0-5-12 16,0 5 0-16,0-5-14 0,0 5 1 0,0-3 0 15,3-2 13-15,-3 0 0 0,0 5 9 0,0 0-9 16,3-6 22-16,-3 6-2 0,0-2 0 0,0 2 0 16,0-6 26-16,0 6 5 0,0 0 1 0,0-2 0 15,0 2-29-15,0-6-6 0,0 1-1 0,0 5 0 16,0 0-6-16,0 0-2 0,0 0 0 0,0 0 0 15,3-2-8-15,-3 2 0 0,0 0 0 0,0 0 8 16,0 0-8-16,0 0 12 0,0 0-12 0,0 0 12 16,0 0-4-16,0 0 0 0,0 0 0 0,0 0 0 15,0 0 10-15,0 0 2 0,0 0 0 0,0 0 0 0,0 0-4 0,0 0 0 16,0 0 0-16,0 0 0 0,0 0 8 0,0 0 0 16,0 0 1-16,0 0 0 0,5 0 0 0,-5 0 0 15,6-6 0-15,0 4 0 0,-6 2-12 0,6-3-2 16,0 0-1-16,0-2 0 0,-3 0-10 0,0-1 0 15,3 4 0-15,0-3 8 0,-3 2-8 0,0 0 0 16,-3 3 0-16,0 0 0 0,0 0 19 0,3-2-2 16,-3 2 0-16,0 0 0 0,6-3 1 0,-6 3 0 15,0 0 0-15,0 0 0 0,0 0-6 0,0 0 0 16,0 0-1-16,0 0 0 0,0 0-11 0,0 0 0 0,0 0 0 0,0 0 8 16,0 0-8-16,0 0 0 0,0 0 0 15,0 0 0-15,6 5 0 0,-3 1 0 0,3-1 0 0,-3 5-11 16,0 1 11-16,0 5 0 0,0 0 0 15,0 0-8-15,3-1 8 0,-3 7 0 0,-3 1 0 0,3 1 0 16,0 5 10-16,0 0 4 0,-3 3 1 0,0 0 0 16,0 2 0-16,-3 1 0 0,3 2 0 0,-3 0 0 15,3 3 1-15,-3-3 0 0,3-3 0 0,0 6 0 16,3 5-3-16,0 0 0 0,3-3 0 0,0 6 0 16,0-1 6-16,2 1 1 0,-2-3 0 0,0 2 0 15,0 1-8-15,-3 2 0 0,3 1-1 0,-3 2 0 16,0 2-3-16,-3 3 0 0,3-2 0 0,-6-1 0 15,0 1-8-15,0 2 0 0,-3 0 0 0,3-2 0 16,-3 2 11-16,3-2-3 0,-3-3-8 0,3-3 12 16,0-5-12-16,0 0 9 0,1 2-9 0,-4-2 8 15,3-2-8-15,-3-1 0 0,3-2 9 0,-3 2-9 16,3 0 8-16,-3-2-8 0,3-3 8 0,0 3-8 0,0 0 12 0,0-1-3 16,0 1 0-16,0 0 0 0,0-1 3 15,0 1 1-15,0-3 0 0,0 0 0 0,0-2-13 0,0-1 9 16,0 0-9-16,0-5 8 0,3 3 6 0,-3-3 1 15,3 0 0-15,0 0 0 0,0 3-2 0,0 0 0 16,3-6 0-16,-3 4 0 0,0-1 7 0,3-3 0 16,-3-2 1-16,0 0 0 0,0 0-11 0,0 2-2 15,0-5-8-15,3 3 12 0,0 0-12 0,0 0 8 16,0-3-8-16,0 3 0 0,0 2 0 0,0 0 8 0,-3-4-8 16,3 1 0-16,0 1 8 0,0 0-8 0,0 0 11 15,0 0-11-15,0 0 0 0,-3 2 0 0,3-2 0 16,0 2 0-16,-3-2 0 0,3 0 0 0,0 0 0 15,-3 0 0-15,-3-3 0 0,3 5 0 0,3 1 0 0,-3-1 0 16,3 1 10-16,0-4-10 0,-3 1 8 16,3 0-8-16,-3 2 0 0,0-2 0 0,-3 0 8 0,3 2-8 15,0-2 0-15,0 0 8 0,-3 3-8 0,0-4 8 16,0 1 0-16,0 0 0 0,0-3 0 0,0 6 0 16,0-4 0-16,3 1 0 0,-3-3 0 0,3 3 0 15,-3 0-8-15,3-3 0 0,0 0 0 0,0 1 0 16,0-1 8-16,3 0-8 0,-6-3 0 0,3 4 8 15,0-1-8-15,0 3 0 0,-3-3 0 0,3 0 0 16,-6 0 0-16,3 0 0 0,3 3 0 0,-3-3 0 16,0 0 0-16,-3 1 0 0,3-4 8 0,0 3-8 0,0 3 0 15,0-5 0-15,-3 4 9 0,3-1-9 0,0-1 0 0,0 3 0 16,-3-3 0-16,3 0 8 0,0 3-8 16,0-3 0-16,-3-3 0 0,3 4 0 0,0-1 0 0,0-3 8 15,0 3-8-15,1-2 0 0,-1-1 0 0,0 4 0 16,0-1 0-16,0-3 0 0,0 1 0 0,0-3 0 15,0 5 0-15,0-3 8 0,0 4-8 16,0-1 0-16,-3-3 0 0,3 1 0 0,0-1 0 0,0 1 9 16,0-3-9-16,0 0 10 0,0-1-2 0,0 1-8 15,0 0 12-15,3-3-4 0,-6 3 0 0,3 0-8 16,0-3 12-16,-3 3-4 0,3-3-8 0,0 3 8 16,0-2-8-16,-3 1 8 0,3-1-8 0,0 2 8 15,0-1-8-15,3-1 8 0,-6-1-8 0,6-3 0 16,-3 4 0-16,0-1 0 0,0 0 0 0,0-2 0 0,3-1 0 15,-3-2 8-15,3 3-8 0,0-3 12 0,-3-3-12 0,1 3 12 16,2-3-12-16,-3 1 0 0,3-6 9 0,0 8-9 16,0-3 0-16,0-5 0 0,0 0 0 0,0 0 8 15,0 0-17-15,0 0-3 0,0 0-1 0,0 0 0 32,5-5-186-32,4-11-37 0</inkml:trace>
  <inkml:trace contextRef="#ctx0" brushRef="#br0" timeOffset="182542.3302">13870 16542 460 0,'-9'-8'20'0,"3"3"5"0,-3-3-25 0,0 2 0 0,0-2 0 0,0 3 0 16,0 0 207-16,3-1 36 0,0 4 7 0,0-3 2 16,0 2-158-16,0 0-31 0,3 1-7 0,3 2 0 15,0 0-31-15,0 0-5 0,0 0-2 0,0 0 0 16,0 0-18-16,0 0 0 0,9 0 0 0,0 2 0 15,0 1 0-15,6 0-9 0,-3 2 1 0,6 0 0 16,-3-2 8-16,6 2 0 0,2 3 0 0,1-8 0 16,3 8 20-16,3-3 0 0,2-5 0 0,4 6 0 15,3-4 16-15,3 1 4 0,-1-1 0 0,4 4 0 0,5-4-8 0,1 1 0 16,3 0-1-16,5 2 0 0,1-5-5 0,2 5-1 16,-2-2 0-16,-1-3 0 0,4 5-17 15,-1 1-8-15,7-1 8 0,-4-3-8 0,1 4 8 16,2-4-8-16,1 4 0 0,-1-6 8 0,4 8-8 0,-1-3 8 15,3-5-8-15,-2 5 8 0,-1-2-8 0,1-3 0 16,-1 0 0-16,1 2 0 0,2 1 0 0,-3-3 0 16,-2 0 0-16,-1 0 0 0,1 5 0 0,-1-5 0 15,4 0 0-15,-4 0 0 0,1 0 8 0,-4-5-8 16,-2 5 8-16,2-3-8 0,7 1 21 0,-7-1-1 16,1-2 0-16,-4 2 0 0,-2-2 6 0,2 0 1 0,4 5 0 15,-1-6 0-15,-5 4-11 0,-1-4-3 0,4 1 0 16,-7 0 0-16,1-3-13 0,-1 8 0 0,4-5 0 0,2-3 0 15,4 2 0-15,-7-2 8 16,1 3-8-16,-4-3 0 0,1 3 12 0,3-3-4 0,-4 3-8 0,1-3 12 16,-1 0-4-16,-2 3-8 0,-1-3 11 15,-2 2-11-15,0 4 20 0,-1-4-2 0,1 1-1 0,2 0 0 16,1 0 1-16,2-3 0 0,1 8 0 0,-6-6 0 16,2-2-10-16,1 8-8 0,2-2 12 0,-2-4-12 15,5 1 0-15,-5 0 0 0,-6 2-12 0,-4-2 3 16,-5 5 9-16,0-3 0 0,-10 1 0 0,4-1 0 15,-3 3 0-15,-3 0 12 0,0-5-2 0,-1 5-1 16,1 0-9-16,-3 0 0 0,-3-3 0 0,0 0 0 16,-4 3-9-16,4 0-1 0,-6-2 0 0,0-1 0 15,-3 0-21-15,0 3-4 16,-3 0-1-16,3-2 0 0,-3-1-92 0,0 3-18 0,-1-3-4 0,1 3-739 16</inkml:trace>
  <inkml:trace contextRef="#ctx0" brushRef="#br0" timeOffset="214709.7893">24582 17796 2937 0,'6'-13'130'0,"-6"13"27"0,0 0-125 0,0 0-32 0,0 0 0 0,0 0 0 15,3 5-103-15,-3-5-26 0,0 0-6 0,0 8-1034 16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35.126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13691 5876 403 0,'0'0'17'0,"0"0"5"0,0 0-22 0,0 0 0 0,0 0 0 0,6-2 0 16,-6 2 56-16,3-6 8 0,-3 6 0 0,6-5 1 0,-3 0-43 0,-3 5-9 15,6-3-1-15,-6 3-1 16,6-5-11-16,-6 5 0 0,0 0 0 0,0 0 0 0,0 0 0 16,0 0 0-16,0 0 0 0,0 0-11 0,0 0 11 15,0 0 14-15,0 0-3 0,0 0-1 0,0 0 14 0,0 0 2 16,0 0 1-16,0 0 0 0,0 0-3 0,0 0 0 16,0 0 0-16,0 0 0 0,0 0 5 0,6 5 1 15,0-2 0-15,-6-3 0 0,6 3 9 0,-6-3 1 16,9 0 1-16,-9 0 0 0,0 0-6 0,6 2-2 15,0 3 0-15,-6-5 0 0,0 0 1 0,5 3 0 16,1 2 0-16,-6-5 0 0,3 6-8 0,3-1-2 16,-6-5 0-16,3 8 0 0,-3-8 0 0,6 5 0 15,-3 3 0-15,3-3 0 0,-3 3-8 0,-3-8-1 0,3 8-1 16,0-2 0-16,-3-6 0 0,6 8 0 0,-6-8 0 16,6 7 0-16,0 4-1 0,0-3 0 15,0 0 0-15,0-3 0 0,0 3 2 0,-3 0 0 0,3-5 0 16,0 5 0-16,3 2-3 0,-3-2 0 0,0 0 0 15,-1 0 0-15,4 0 0 0,-3 3-1 0,3-1 0 0,-3 1 0 16,0-1 1-16,3 1 1 0,0-3 0 0,0 2 0 16,0 1-4-16,0 0-1 0,-3 2 0 0,0-3 0 15,3-2 1-15,0 6 0 0,-3-4 0 0,3 1 0 16,-4 2 11-16,4-2 3 0,0 2 0 0,0 0 0 16,0 0-23-16,0 3-15 0,3-3 3 0,-3 1 0 15,6-1 12-15,-6 3 13 0,3-3-2 0,0 3-1 16,-1 0-1-16,1 5 0 0,0-5 0 0,0 2 0 15,0 1 0-15,-3-1 0 0,3-2 0 0,0 0 0 16,-3 3-1-16,3-4-8 0,0 1 12 0,-1 0-4 16,1 0 0-16,0 3-8 0,0-1 12 0,0 1-4 0,3-3-8 15,-3-1 10-15,3 4-10 0,0-1 10 0,3 1-10 16,-1 2 0-16,1-5 9 0,0 3-9 0,-3-1 14 16,6 1-2-16,0 2 0 0,2-3 0 0,-2 3-12 15,3 1 0-15,0-1 8 0,0 0-8 0,-3-3 8 0,-1 4-8 16,1-4 11-16,0 3-11 0,-3-2 12 0,3-3-4 15,-6 2 0-15,3 1-8 0,-1 2 0 0,1-3 0 16,0 1 0-16,-3-1 0 0,3 1 11 0,0-1-11 16,0 1 10-16,-4 2-10 0,1-2 11 0,3-1-11 15,0 3 12-15,0 1-12 0,3-1 16 0,-3-3-3 16,-1 3-1-16,4-2 0 0,-3-1 0 0,0-2 0 16,0 3 0-16,0-1 0 0,0-2-12 0,-4 0 11 15,4 0-11-15,-3 0 10 0,0 2-2 0,3 1 0 16,-6-1 0-16,3-2 0 0,-3 0-8 0,3 0 8 15,-4-5-8-15,1-1 8 0,-3 1-8 0,0 2 10 0,0-5-10 16,0 0 10-16,0 0-10 0,-3-3 0 0,3-2 9 16,-3 2-9-16,0 0 8 0,-3-2-8 0,-3-3 8 0,6 5-8 15,-6-5 14-15,6 6-2 0,-6-6 0 0,0 0 0 16,0 0 3-16,0 0 0 0,0 0 0 0,0 0 0 16,0 0-15-16,0 0 0 0,0 0 0 0,0 0 0 15,3 8 0-15,0-1 0 0,0 1 0 0,3-2 0 16,-3 2 0-16,0 2-8 0,-3-4 8 0,2 1 0 15,1 4 0-15,0-3 0 0,-6-3 0 0,3 3 9 16,0-8-9-16,0 8 0 0,0-8 0 0,0 5 0 16,0-5 0-16,0 0 0 0,0 0 0 0,-3 8-767 15,1 0-153-15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8:12.745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13386 8709 874 0,'0'0'39'0,"0"0"8"0,0 0-38 0,0 0-9 0,0 0 0 0,0 0 0 16,-8-6 68-16,8 6 11 0,-15-7 2 0,15 7 1 0,0 0-30 0,0 0-7 15,0 0-1-15,0 0 0 0,-7-7-24 16,7 7-4-16,0 0-2 0,0 0 0 0,0 0-5 15,-15-6-1-15,7-1 0 0,8 7 0 0,0 0-8 0,0 0 0 16,0-14 0-16,0 14 8 0,0-6-8 0,8-1 0 16,-1-6-12-16,8 6 12 0,8 0-14 0,-8 1 5 15,0-1 1-15,0 0 0 0,8 7 8 0,-1-7 0 16,1 1 8-16,0 6-8 0,-1 0 0 0,-7-7 0 16,-15 7 0-16,15 0 0 0,1 0 0 0,-16 0 9 15,15-7 0-15,-15 7 0 0,0 0 1 0,22 0 0 16,-22 0 0-16,0 0 0 0,0 0 2 0,0 0 0 15,15 14 0-15,-7-1 0 0,-1 1 1 0,1 6 1 16,-8-20 0-16,0 13 0 0,-8 14-14 0,8-7 9 0,0-7-9 16,0 8 8-16,0-1-8 0,0 0 0 0,0-7 0 15,-7 7 8-15,7 0 4 0,-8 0 0 0,8 1 0 16,-7-1 0-16,-1-7 6 0,1 7 2 0,-8 0 0 0,7 7 0 16,1-7-4-16,-1 0-1 0,0 7 0 0,1-7 0 15,-1-6-15-15,1 6 0 0,-8 0 8 0,15-20-8 16,0 0 0-16,-8 13 0 0,1 1 0 0,7-14 0 15,0 0 0-15,0 0 0 0,0 0 0 0,0 0 0 16,0 0 0-16,0 0 0 0,0 0 0 0,0 0 0 16,0 0 0-16,0 0 12 0,0 0-1 0,0 0-1 15,0 13 7-15,0-13 2 0,0 0 0 0,0 0 0 16,0 0-4-16,0 0-1 0,0 0 0 0,0 0 0 16,0 0-2-16,0 0-1 0,0 0 0 0,15 20 0 15,-15-20 3-15,0 0 1 0,15 0 0 0,-15 0 0 0,0 0 2 16,15 14 1-16,0-8 0 0,0 1 0 0,-15-7-6 15,23 7-2-15,7-1 0 0,-7 1 0 0,-1-7 1 16,8 7 0-16,-7 0 0 0,7 6 0 0,-7-6-11 0,7-1-16 16,0 8 4-16,0-14 1 15,0 0-167-15,8-7-34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59.205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16882 7826 748 0,'-6'-13'33'0,"3"5"7"0,-6 0-32 0,6 0-8 0,3 0 0 0,-3 0 0 0,-6 1 101 0,3-1 19 15,6-3 3-15,0 6 1 0,-6-3-92 0,3 0-17 16,-3 0-4-16,6 0-1 0,-3 0-10 0,-3 3 0 15,-2-1 0-15,2 1 8 0,3-3-8 0,-3 0 0 16,-6 0 0-16,0-2 0 0,3 4 0 0,-3-1 0 16,-3-1 0-16,-3 0 0 0,-3 2 0 0,1 1 0 15,2 0 0-15,-3-3 0 0,0 3 24 0,-3-1 2 16,0 1 1-16,-2 0 0 0,-1-1-6 0,-3 1-1 16,0 2 0-16,-2 1 0 0,-4-1-6 0,0 3-2 15,0-2 0-15,-2-1 0 0,-1 0-1 0,3 3-1 16,1-2 0-16,-1 2 0 0,3 0 6 0,-6 0 2 15,1 2 0-15,-4 1 0 0,3 2 5 0,1 0 1 16,-7 1 0-16,3 2 0 0,1 0-12 0,-4 0-1 0,6 2-1 16,1-2 0-16,2 0 18 0,0 0 4 0,3 3 1 15,1-4 0-15,2 1-15 0,0 0-3 0,6 6-1 0,4-4 0 16,-4 3 2-16,3 1 1 0,0 1 0 0,0-1 0 16,0 4-1-16,4 1 0 0,-4-1 0 0,3 1 0 15,-3 2 0-15,-3 0 0 0,3 3 0 0,0 0 0 16,-5 2 0-16,-1 3 0 0,0 6 0 0,0-4 0 15,-2 4-5-15,-1 2-2 0,3 3 0 0,0-1 0 16,0 1-9-16,7-3 10 0,-1 0-10 0,0-3 10 16,3 1-10-16,6-1 0 0,0 1 0 0,3-4 8 15,0 4-8-15,3-3 12 0,3-3-12 0,-2 2 12 16,5 4-3-16,-3-1 0 0,3-5 0 0,0 3 0 16,0-3 3-16,-3 3 0 0,3-3 0 0,0 0 0 15,0-2 2-15,3 4 1 0,0-2 0 0,-1 1 0 16,1-1-15-16,0 0 9 0,3 0-9 0,0-3 8 0,3 1 0 15,0 2-8-15,0-5 12 0,3 2-4 0,3-2 1 0,-3 0 0 16,3-6 0-16,3 3 0 0,-1 1 6 0,4-4 1 16,-3 3 0-16,6 0 0 0,0-2 3 0,0 2 1 15,2 3 0-15,-2-3 0 0,3 0-10 0,-3 0-2 16,0 1 0-16,2 1 0 0,1-1-8 0,0-4 0 16,0 3 0-16,3-2 0 0,-1-3 0 0,-2 0 8 15,3 2-8-15,-3-2 12 0,2 0-4 0,-2-3-8 16,0-2 12-16,-3-1-4 0,3-2-8 0,2 3 8 15,-2-6-8-15,0 0 8 0,3 1 4 0,2-1 1 0,4 3 0 16,-3-3 0-16,3-2 11 0,2-3 3 0,1 0 0 16,0 2 0-16,-1-2-15 0,-2 0-4 0,0 0 0 15,-3-2 0-15,2-1-8 0,-2-2 0 0,3 0-10 16,-1-1 10-16,1 1 0 0,0 0 0 0,-3-1 13 16,-1-2-4-16,1 1 5 0,0-4 1 0,0 0 0 0,-4 3 0 15,1-5-7-15,3 3-8 0,-3-4 11 0,-4 1-11 16,1-3 10-16,6-2-10 0,0-1 8 0,-1 3-8 15,-5 0 8-15,6 3-8 0,3-3 0 0,-1 3 8 16,1-5-8-16,-3 2 12 0,0 0-12 0,2 0 12 16,1 3 5-16,-3-3 2 0,-6 3 0 0,5-1 0 15,4-1-19-15,-3-4-11 0,-9 3 2 0,-1 0 0 16,1-2 20-16,3-1 4 0,0 1 1 0,-3-3 0 16,-7 2-16-16,1-5 0 0,0 0 0 0,0 1-10 0,-6-1 10 15,6 0 0-15,-6 0 10 0,3-2-10 0,-1-6 8 16,-2 0-8-16,0 3 0 0,0-3 9 0,6-2-9 15,-6-3 0-15,-3-3 0 0,3-2 0 0,3-6 0 16,-3 3 0-16,0-2 0 0,-7-1 0 0,-2 0 0 16,0 3 8-16,0 0-8 0,-6-2 0 0,-3-3 9 0,-5-1-9 15,5 1 10-15,-9-3-10 0,-3 0 0 0,-3 3 0 16,0 0 0-16,-3-6 0 0,1 1 0 0,-10-1 0 16,-6 0 0-16,3 1 0 0,4-1 0 0,-7 3 0 15,-9 3-11-15,4 0 11 16,2 5-52-16,3 2-4 0,1 4 0 0,-1-1 0 15,0 3-167-15,1 3-33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49:16.221"/>
    </inkml:context>
    <inkml:brush xml:id="br0">
      <inkml:brushProperty name="width" value="0.09333" units="cm"/>
      <inkml:brushProperty name="height" value="0.09333" units="cm"/>
      <inkml:brushProperty name="color" value="#3165BB"/>
      <inkml:brushProperty name="fitToCurve" value="1"/>
    </inkml:brush>
  </inkml:definitions>
  <inkml:trace contextRef="#ctx0" brushRef="#br0">535 13 172 0,'0'0'16'0,"0"0"-16"0,0 0 0 0,0 0 0 16,-15 0 138-16,15 0 25 0,0 0 5 0,0 0 0 15,0 0-91-15,0 0-18 0,0 0-4 0,0 0-1 16,0 0-19-16,0 0-4 0,0 0-1 0,0 0 0 16,0 0-10-16,0 0-3 0,0 0 0 0,0 0 0 15,-22 0-17-15,22 0 0 0,0 0 0 0,0 0 0 16,-30-7 0-16,7 7 15 0,23 0-3 0,0 0-1 15,0 0 18-15,0 0 4 0,0 0 1 0,0 0 0 16,0 0-7-16,0 0-2 0,-15-6 0 0,15 6 0 16,0 0-11-16,0 0-2 0,0 0-1 0,0 0 0 15,0 0 5-15,0 0 2 0,0 0 0 0,-15 0 0 16,-15 0 8-16,30 0 2 0,0 0 0 0,0 0 0 0,0 0-13 0,0 0-3 16,0 0 0-16,0 0 0 0,0 0-4 0,0 0-8 15,0 0 11-15,0 0-11 0,22 6 15 0,-22-6-4 16,0 0-1-16,0 0 0 0,0 0 6 0,0 0 0 15,8 14 1-15,-8-14 0 0,0 20 2 0,15 0 0 16,7 7 0-16,-6-1 0 0,-24-12-7 0,16 6 0 16,14 0-1-16,-7 0 0 0,8-6-11 0,-8-1 10 15,0 0-10-15,8 8 10 0,7-8-10 0,-8 0 0 16,-22 7 0-16,8-6 8 0,15-7-8 0,-8 6 8 16,-15-13-8-16,0 0 8 0,0 0-8 0,7 13 0 15,1 1 0-15,-8-14 8 0,-8 6-8 0,8-6 0 16,0 0 0-16,0 0 0 0,0 0 8 0,0 0-8 0,0 14 8 15,8-1-8-15,7 1 0 0,-15-14 8 0,0 0-8 16,0 0 0-16,0 0 0 0,7 6 8 0,-7-6-8 0,0 14 0 16,0-14 0-16,0 0 0 0,0 0 0 0,0 0 0 15,-15 20 0-15,15-20 0 0,15 13 0 0,-15-13 0 16,0 0-11-16,0 0 11 0,0 0-8 0,0 0 8 16,15 14 0-16,-15-14 0 0,0 0 0 0,0 0 0 15,16 13 0-15,-16-13 8 0,0 0-8 0,0 0 8 16,0 0-8-16,0 0 12 0,0 0-4 0,0 0 0 15,0 0 5-15,0 0 2 0,0 0 0 0,0 0 0 16,0 0-15-16,0 0 0 0,0 0-12 0,0 0 12 16,7 14 0-16,-7-14 0 0,-15 6 12 0,15-6-3 15,0 0-9-15,0 0 0 0,-15 7 0 0,0 0-11 0,0 6 11 16,7-6 9-16,-7 6-1 0,0-13-8 16,-15 7 12-16,7 0-12 0,23-7 12 0,0 0-12 0,-30 6 12 15,8 1-12-15,22-7 12 0,0 0-12 0,-16 7 18 0,-6-1-3 16,7 1-1-16,15-7 0 0,0 0-6 0,0 0-8 15,-23 0 11-15,23 0-11 0,0 0 8 0,0 0-8 16,0 0 0-16,-15 0 0 0,-15 7 0 0,7-7 0 16,23 0 0-16,-22 0 0 0,-9 7 0 0,9-1 0 15,22-6 0-15,-15 0 0 0,-8 7 27 0,1 0-2 16,-1-1 0-16,23-6 0 0,0 0-25 0,-15 7-9 16,-8 0 0-16,1-1 0 0,22-6 17 0,-8 7 3 15,-7 7 1-15,0-8 0 0,-8 8-12 0,8-1-17 16,0-6 4-16,0 6 1 0,-8 7 12 0,8-6-11 0,8 6 11 15,-1 0-10 1,1 0-21-16,-8-7-4 0,7 1-1 0,8-14-904 0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50.03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19305 10684 403 0,'-9'-11'17'0,"6"6"5"15,3 0-22-15,-3-3 0 0,-3 0 0 0,3 0 0 16,-3 0 199-16,3 3 35 0,-3-3 7 0,3 2 2 0,-3-1-153 0,0 1-30 15,-3 4-7-15,3-4-1 0,-3 1-40 0,-2 2-12 16,-1-2 0-16,0 0 8 16,0 2-8-16,-3-2 11 0,0 2-11 0,-3 1 12 0,0-1-2 0,1 3 0 15,-4-3 0-15,0 3 0 0,-3 0 18 0,3 3 3 16,-3 0 1-16,1-3 0 0,-1 5 7 0,-3-3 1 16,0 4 1-16,0-4 0 0,-2 4-22 0,-1 2-5 15,-3 0-1-15,3 0 0 0,-2 2 13 0,-4 1 2 16,3-1 1-16,3 3 0 0,-2 1-3 0,2 2-1 15,0-1 0-15,0 4 0 0,4 5-13 0,-1 0-2 16,0 2-1-16,0 1 0 0,0 2-9 0,1 5 0 16,-1-2 9-16,-3 0-9 0,0 2 9 0,1 0-9 15,-1 3 12-15,0 3-12 0,-3 0 13 0,3-1-4 16,1 9-1-16,-1-3 0 0,0 0 2 0,6 0 0 16,1 0 0-16,-1 0 0 0,3 0-10 0,0 0 10 0,0 0-10 15,3 5 10-15,1-5-10 0,2 3 0 0,0-1 0 16,6-2 8-16,3-2-8 0,0-4 10 0,-3 1-10 15,6 0 10-15,6-3 4 0,-3 2 1 0,0-1 0 16,0-4 0-16,6 3 9 0,0-3 1 0,0 1 1 0,0-3 0 16,3 2 2-16,3-5 1 0,3 0 0 0,-1-2 0 15,4-4-1-15,0 4 0 0,3-6 0 0,6 3 0 16,0-3-16-16,5-2-3 0,1-4-1 0,6 1 0 16,-1-5 5-16,4-1 1 0,3-2 0 0,-4 0 0 15,4-2-3-15,0-1-1 0,-1-5 0 0,4-3 0 16,0 3 5-16,2-2 1 0,1-4 0 0,-4 4 0 15,1-4-1-15,3-2 0 0,-7 3 0 0,4-3 0 16,3 0-5-16,-1 0-1 0,4-2 0 0,-1-1 0 16,-2-2-9-16,-1 0 8 0,1-3-8 0,-3 0 8 15,-1 0-8-15,1-5 0 0,3 0 0 0,2-3 0 0,1 0 8 16,-1-2-8-16,-2-1 12 0,-3 1-4 0,-1-1-8 16,-2-4 10-16,-1 1-10 0,1-1 10 0,0-1 8 15,-7 3 2-15,4 0 0 0,-6-3 0 0,-3-2-10 16,-1-3-2-16,-2-6 0 0,-3-2 0 0,-3-2-8 0,-3-4 12 15,-4 1-12-15,-2 2 12 0,0-2-2 0,-6 3 0 16,-3-4 0-16,-3-4 0 0,-6-1-10 0,-3 1 10 16,-6-4-10-16,-6 1 10 0,-3 0-10 0,-8 0 0 15,-7-3 0-15,-6 0 0 0,-5-2-11 0,-4 4-1 16,-2 4 0-16,-4 2 0 16,-3 0-108-16,1 5-21 0,-4 1-5 0,1 7-656 0,-4-2-131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2:51:43.06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2282 1513 662 0,'-3'-8'29'0,"3"3"7"0,3-3-36 0,-3-2 0 15,0 2 0-15,3-5 0 0,-3 2 115 0,0 0 16 16,3 1 3-16,-3 2 1 0,6-5-38 0,-6 2-7 16,0 3-2-16,3 0 0 0,-3-5-30 0,0 8-6 15,3-3-2-15,-3 2 0 0,3-2-6 0,-3 3-2 16,3 0 0-16,0 5 0 0,-3-8-42 0,0 8 0 16,6 0 0-16,-6 0-11 0,0 0 29 0,0 0 6 15,0 0 0-15,0 0 1 0,0 0-9 0,0 0-1 16,0 0-1-16,0 0 0 0,-6 8 5 0,6 10 1 15,-6 1 0-15,3 7 0 0,-3 1 19 0,0 2 4 16,-3 8 1-16,0 0 0 0,3 11-2 0,0-9 0 16,-3 6 0-16,3 3 0 0,0-3-12 0,3 5-2 15,-3-5-1-15,0 3 0 0,6 2-6 0,-6-2-1 0,3-3 0 16,3 0 0-16,-6 2 2 0,6-2 0 0,0 0 0 16,-2-2 0-16,2 4-3 0,0 1-1 0,2-3 0 15,-2-6 0-15,6 1 1 0,-6-3 0 0,3 0 0 16,-3-5 0-16,6 0-5 0,-6-1-1 0,0-4 0 0,3-1 0 15,0-7-13-15,-3-1 11 0,0 4-11 0,0-12 10 16,-3 3-10-16,0-5 0 0,3 0 9 0,0 3-9 16,0-3 8-16,-6-6-8 0,6 1 10 0,0-3-10 15,-3 8 8-15,3-8-8 0,0 0 0 0,0 0 9 16,0 0-9-16,-6-5 0 0,-2 2 0 0,8 3 0 16,-3-5 0-16,3-3-16 0,-3 3 4 0,3-3 1 15,-6-3-75-15,3 0-15 0,3-2-3 16,0 3-646-16,0-1-129 0</inkml:trace>
  <inkml:trace contextRef="#ctx0" brushRef="#br0" timeOffset="1435.2603">2303 1495 781 0,'-9'-8'34'0,"9"8"8"0,-6 0-34 0,3-8-8 16,0 8 0-16,3 0 0 0,-3-5 69 0,0-3 12 16,0 5 3-16,3 3 0 0,0-2-24 0,0-6-5 15,0 2-1-15,3-2 0 0,-3 3-6 0,3 0-2 16,0-3 0-16,3 3 0 0,0-3-3 0,-3 2-1 16,3-2 0-16,6 3 0 0,-6-3-16 0,6-2-3 15,-1 2-1-15,4 0 0 0,-3-3-2 0,3 3-1 16,3-2 0-16,3 2 0 0,0 0-4 0,5-6-1 15,1 4 0-15,3 2 0 0,0-5-14 0,2 5 0 16,4 2 0-16,0-4 0 0,3 7 15 0,-1-2-3 16,-2 5-1-16,-3 0 0 0,-1 0 1 0,1 0 1 15,0 5 0-15,3-2 0 0,-1 2-3 0,-2 3-1 16,-3 3 0-16,3-3 0 0,-10 2 18 0,4 3 3 16,-9 1 1-16,0-1 0 0,-3 3-22 0,-6 2-9 0,0 1 8 0,-6 2-8 15,-6 3 13-15,-3-3-2 0,-3 5-1 0,-6 6 0 16,3-8 0-16,-9 10 0 0,-6-7 0 0,1-1 0 15,-4 6-10-15,0-5 12 0,-3-1-12 0,1-2 12 16,2-3-12-16,-9 5 10 0,3-7-10 0,-2 2 10 16,-1-2-10-16,-3-1 0 0,13-2 9 0,-10 3-9 15,6-6 0-15,3 5 0 0,1-4-10 0,-1-1 10 16,9-5 0-16,-6 2 11 0,6 4 0 0,4-7 0 16,-1-1-11-16,6 2 0 0,-3-3 0 0,6-5 0 15,0 0 0-15,3 0 0 0,6 0 0 0,0 0 0 16,-3 0-13-16,3 0 1 0,0 0 1 0,0 0 0 15,0 0 11-15,3-5 0 0,9-9 0 0,-6 7 0 16,3 1 0-16,3-2 0 0,0 3 0 0,6-6-8 0,2 1 8 16,4-1-8-16,0 3 8 0,3 3-8 0,3-3 8 0,2 3 0 15,1-3 0-15,0 8-8 0,0-5 8 16,-1 5 0-16,1 5-9 0,-3-3 9 0,0 4 0 0,-4 7 0 16,4-8 0-16,3 1 0 0,-9 7 0 0,8 0 0 15,-2-2 0-15,3-1 0 0,-6 3 0 0,0 1 0 16,-4 4 0-16,1-5 0 0,-3 1 0 0,0 2 0 15,-6-1 0-15,0 1 8 0,-4 0 0 0,-2 0-8 16,3 3 12-16,-6-1-4 0,0 3 6 0,0-2 1 16,0-1 0-16,-6 3 0 0,0 1 6 0,-3 1 2 15,-3-1 0-15,0 4 0 0,-3 1 1 0,-6 4 0 16,4-7 0-16,-10 5 0 0,-3 3-4 0,0 0-1 16,-3-3 0-16,-8 0 0 0,-1 0-3 0,6 0-1 15,-9 0 0-15,4-2 0 0,-4-1-15 0,0-2 0 0,-11 2 0 16,-1-2 0-16,0 3 0 0,1-6 0 0,2 5 0 15,1-7 9-15,-1 2-9 0,6-3 0 0,4-4 0 16,2-9 0-16,0 3 0 0,6-8 0 0,1 0 0 0,8-11 0 31,-3 1-91-31,12-6-13 0,3-3-4 0,9-4-886 0</inkml:trace>
  <inkml:trace contextRef="#ctx0" brushRef="#br0" timeOffset="2043.1959">3961 1336 979 0,'-6'-18'87'0,"6"10"-70"0,0 2-17 0,6-2 0 15,-3-5 56-15,3 0 8 0,-3 0 2 0,0 2 0 16,5 3 25-16,-2-2 5 0,0 2 0 0,0 2 1 16,-3 4-26-16,3-3-6 0,-6 5-1 0,0 0 0 15,0 0-25-15,3 5-6 0,3 3-1 0,-3 0 0 16,-3 8 7-16,0 5 1 0,3 0 0 0,-3 5 0 15,-3 3 1-15,3 6 1 0,3-3 0 0,-3 2 0 16,0 11-6-16,0 0-2 0,0 0 0 0,3 0 0 16,0 3 8-16,-3-3 2 0,-3-1 0 0,3 4 0 0,-3 0-16 15,0 2-4-15,3-5 0 0,-3 0 0 0,-3-3 13 0,3 1 3 16,0-4 0-16,-3 1 0 0,0-3-32 0,0 0-8 16,-2-5 0-16,2 5 0 0,3-5 0 0,-3-3 12 15,0 0-4-15,0-3 0 0,6-2-8 0,-3 0-10 16,-3-11 10-16,3 0-13 15,3-2-71-15,-3-3-15 0,-3 0-2 0,0-3-1 16,6-5-96-16,-9-5-19 0,3 0-4 0,3-6-343 16,-3-2-68-16</inkml:trace>
  <inkml:trace contextRef="#ctx0" brushRef="#br0" timeOffset="2344.8887">3976 1238 1558 0,'3'-24'69'0,"0"17"15"0,-1-1-68 0,7-6-16 0,-3 9 0 0,3-3 0 16,0-5 21-16,0 8 1 0,6-6 0 0,-3 8 0 16,3-2 24-16,3-3 5 0,3 8 1 0,-1-5 0 15,7 0-19-15,0 2-3 0,0-2-1 0,0-3 0 16,2 2 3-16,7-2 1 0,0-5 0 0,-1 3 0 15,4 2-9-15,0-6-1 0,3 4-1 0,-7 2 0 16,1 0-22-16,0-5 9 0,-7 0-9 0,1 2 0 16,-3 3 10-16,0 0-10 0,-3 3 8 0,2 0-8 0,-2-3 0 15,0 2 0-15,-3 6 8 0,-3 0-8 0,-3 0 0 16,-4 0 0-16,-2 6 0 0,0-4 0 16,0 9-104-16,-6-6-22 0,-3 8-5 0</inkml:trace>
  <inkml:trace contextRef="#ctx0" brushRef="#br0" timeOffset="2554.4213">4056 1656 1897 0,'0'0'84'0,"0"0"17"0,15 3-81 0,-3-3-20 0,3 3 0 0,2-1 0 15,4 4 13-15,0-1-1 0,6-5-1 0,0 2 0 16,2 4 41-16,4-1 9 0,0-5 2 0,6 3 0 15,-4 2-21-15,4 0-4 0,3 3-1 0,-4-2 0 16,4-4-37-16,-3 3 0 0,0 1-14 16,-1-1-662-16,1-2-133 0</inkml:trace>
  <inkml:trace contextRef="#ctx0" brushRef="#br0" timeOffset="3213.1527">6717 905 1810 0,'-6'-13'40'0,"6"7"8"0,0-7 1 0,0 0 3 0,0 8-42 0,0-9-10 0,-6 1 0 0,3 5 0 16,-3-2 60-16,0 2 9 0,-3 2 3 0,-3 4 0 15,-3-4-49-15,1 6-10 0,-4 6-1 0,-3-6-1 16,-3 8-11-16,-6-3 0 0,1 3 0 0,-7 5 0 16,-9 0 0-16,4 6 10 0,-4-1-10 0,0 9 10 15,-2-1 11-15,2 6 3 0,3 2 0 0,4 6 0 16,-1-3 1-16,3 3 1 0,0 0 0 0,1-1 0 15,2 1-13-15,3-3-2 0,3 3-1 0,7-6 0 16,5-2-10-16,3 0 0 0,6-1 0 0,6-2 0 16,3 3 0-16,6-8 0 0,3 0 0 0,6 0 0 15,2-6 0-15,4 3 0 0,0-2 0 0,3-6 0 0,6 0 0 16,-1 1 0-16,-2-9 0 0,3 8 0 0,-3 0 0 16,-4-5 0-16,1-2 0 0,-6 7 0 0,0-5 0 0,-3 2 0 15,-1-2 14-15,-5 5-4 0,-3-7 34 0,0 2 6 16,-6 0 2-16,-3 2 0 0,-3-2 1 0,-3 3 1 15,-3 2 0-15,-6 0 0 0,-2 0-26 0,-4 3-6 16,-6 3-1-16,3-6 0 0,-3 6-7 0,1-1-2 16,-4-2 0-16,3 2 0 0,-3-4-23 0,4-1-5 15,-1 0 0-15,0-2-1 16,0-1-103-16,3 1-20 0,6-3-4 0,4 0-957 0</inkml:trace>
  <inkml:trace contextRef="#ctx0" brushRef="#br0" timeOffset="3535.2205">7321 1423 2516 0,'0'-15'56'0,"3"4"11"0,3 3 2 0,0 0 1 0,-6 3-56 0,3-3-14 16,6 3 0-16,0 5 0 0,-6-8 16 0,3 5 0 15,0 0 0-15,0 3 0 0,6 0-16 0,-6 0 11 16,-6 0-11-16,6 0 10 0,3 6-23 0,-1-4-5 15,-8-2-1-15,0 6 0 16,3 2-147-16,-3 2-30 0</inkml:trace>
  <inkml:trace contextRef="#ctx0" brushRef="#br0" timeOffset="3713.2052">7369 1683 1875 0,'-6'0'41'0,"6"0"9"0,0 0 2 0,3 5 0 0,-3 3-41 0,3 0-11 0,3 3 0 0,0-4 0 16,3 1 84-16,-3 3 14 0,0 2 3 0,3-5 1 16,2 0-46-16,-2-3-8 0,-6 1-3 0,3-1 0 15,3 3-26-15,-3-8-6 0,0 5-1 0,-6-5 0 32,0 0-59-32,0 0-12 0,6 3-2 0</inkml:trace>
  <inkml:trace contextRef="#ctx0" brushRef="#br0" timeOffset="15737.3607">2856 4530 864 0,'3'-6'76'0,"0"1"-60"0,0 0-16 0,3 2 0 15,-6-2 60-15,6 2 8 0,-3 1 3 0,0-1 0 16,3-2-14-16,-3 2-2 0,-3 3-1 0,0 0 0 16,0 0-10-16,0 0-1 0,0 0-1 0,0 0 0 15,3-5-8-15,-3 5-2 0,3-3 0 0,-3 3 0 16,0 0 6-16,0 0 1 0,0 0 0 0,0-5 0 15,0 5-4-15,0-3-1 0,0-2 0 0,0 5 0 16,0 0-6-16,0 0-2 0,-3-5 0 0,-3 2 0 16,3 0-4-16,-3-2-1 0,0 2 0 0,3 1 0 15,-9 2-4-15,3-3-1 0,0 3 0 0,1 0 0 16,-4 0-3-16,0 3-1 0,-3-1 0 0,0 1 0 16,-6 0-12-16,3 2 0 0,-3 0 8 0,1 3-8 0,-1 3 0 15,3-3 0-15,0 2 0 0,0 3 0 0,-3 1 0 16,4-1 0-16,-1-3 0 0,-3 1 9 0,3 2-9 15,0 1 0-15,3 1 0 0,-6 1-11 0,4-2 11 0,5-1 0 16,-9 0 0-16,12 0 0 0,-6 0 0 0,3-5-8 16,3 3 8-16,0-3 0 0,3-3 0 0,0 3-8 15,0-3 8-15,3 3 0 0,3-2 0 0,-6-1 0 16,6 0 0-16,0 1-8 0,0-6 8 0,0 7 0 16,3 1 0-16,0 3-8 0,3-3 8 0,3-3-10 15,-3 3 10-15,3 0-10 0,0 0 10 0,3-3 0 16,3 3 0-16,-6 0-8 0,6-3 8 0,3 1 0 15,-1-1 0-15,4 3-8 0,6-3 8 0,-3 3 0 16,-3-2 0-16,-3 1 0 0,8 1 0 0,-5 3 0 16,3-3 0-16,-3 2-8 0,0 1 8 0,-1 0 0 0,-2-6 0 15,-3 6 0-15,3-1 0 0,-9 1 0 0,6-3 0 16,-3 0 0-16,-3 2 10 0,-3-2-2 0,0 0-8 16,-3 3 12-16,0-3 17 0,0-3 3 0,-3 5 1 0,-3-2 0 15,3 0 10-15,-3 3 1 0,-3-1 1 0,3 1 0 16,-9-3-7-16,0 0-2 0,0 0 0 0,-3 2 0 15,-6-2-9-15,0 3-3 0,1 0 0 0,-7-1 0 16,0 3-8-16,-3 1-1 0,3-1-1 0,-2 3 0 16,-7 0-14-16,3-1 0 0,0-1 0 0,-2 2 0 15,2-1 0-15,0 1 0 0,1-5-13 0,2-1 4 16,9 1-20-16,3-6-4 16,3-2-1-16,9-3 0 0,6-3-98 0,3-5-20 0,9-2-4 0,9-6-788 15</inkml:trace>
  <inkml:trace contextRef="#ctx0" brushRef="#br0" timeOffset="16088.7212">3205 4567 1386 0,'0'0'61'0,"0"0"13"0,0 0-59 0,0 0-15 0,0 0 0 0,6 0 0 16,3-3 54-16,2 0 8 0,1-2 2 0,6 0 0 15,-3 0 15-15,6-1 3 0,3 1 1 0,0 0 0 16,2-1-27-16,4-2-4 0,3-2-2 0,0 2 0 15,2 3-6-15,1-3 0 0,0 2-1 0,-4 1 0 16,4 0-29-16,-6 2-6 0,3-2 0 0,-7 5-8 16,1-3 0-16,0 1 0 0,0-1-12 0,0 0 3 15,-4-2-7-15,4 0-2 0,-3 2 0 0,-3-2 0 16,-3-1-122 0,0 1-25-16,-4 0-5 0,-2 0-629 0</inkml:trace>
  <inkml:trace contextRef="#ctx0" brushRef="#br0" timeOffset="16359.2818">3839 3881 979 0,'3'-13'43'0,"-3"11"9"0,0-4-41 0,6 1-11 16,-6 0 0-16,0 5 0 0,0 0 131 0,0 0 24 15,0 0 5-15,0 0 0 0,6 2-58 0,-1 9-12 16,-2 2-2-16,-3 8-1 0,0 8 16 0,-3 11 3 15,-5 8 1-15,-1 7 0 0,-6 11-34 0,0 3-6 16,-6 0-2-16,0 8 0 0,0-1-17 0,-2 1-3 16,-1 0-1-16,0-6 0 0,0 1-20 0,3-9-5 15,3-2-1-15,4-3 0 0,-7-10-9 0,9 0-1 16,3-3-8-16,0-3 12 0,3-5-12 0,3-5 0 0,0-3-12 16,3-3 12-1,0-7-204-15,0-1-33 0,3-4-7 0</inkml:trace>
  <inkml:trace contextRef="#ctx0" brushRef="#br0" timeOffset="16803.5328">4428 4649 1555 0,'9'-6'138'0,"0"-4"-110"0,0 2-28 0,3 0 0 0,-3 0 71 0,0 3 9 15,2-3 1-15,-5 3 1 0,3-3 2 0,0 5 1 16,-9 3 0-16,0 0 0 0,6-5-54 0,-6 5-11 15,0 0-3-15,-3-6 0 0,3 6-3 0,-3-5-1 16,-6 2 0-16,0 1 0 0,-2-1-3 0,-4 0-1 16,0 6 0-16,0 0 0 0,-6 5-9 0,0 0 0 15,3 0 9-15,-3 5-9 0,-2 5 22 0,5 4 0 16,-6-1 0-16,6 2 0 0,0 4 5 0,3 5 1 16,1-6 0-16,2 6 0 0,0 0-13 0,3-1-3 15,0 1 0-15,3 0 0 0,0-3-4 0,3 0-8 16,3-2 11-16,0-1-11 0,3-5 8 0,0 0-8 15,0-5 0-15,3-3 0 0,-3-5 0 0,3-2 0 16,0-6 8-16,3-6-8 0,3-2 0 0,-1-5 0 16,1-5 0-16,3-3 0 0,0-6 8 0,0-5-8 15,0 1 0-15,-3-4 0 0,3 1 0 0,-3-3 0 16,2-3 0-16,-2 0 0 0,3 3 0 0,-3 3 0 16,0 7 0-16,-3 6 0 0,-3 5 12 0,0 6-4 0,0 2 0 15,0 5-8-15,-3 3 19 0,3 3-3 0,-3 5-1 0,3 2 0 16,0 6 1-16,0 5 0 0,-6 1 0 0,0 1 0 15,3 4-16-15,0-1 0 0,-3 1 8 0,0-1-8 16,-3 1-23 0,3-1-7-16,0 1-2 0,0-1-754 0,-3-5-151 0</inkml:trace>
  <inkml:trace contextRef="#ctx0" brushRef="#br0" timeOffset="17137.4789">4764 4649 1555 0,'0'0'138'0,"0"0"-110"0,6 0-28 0,3 2 0 0,0 4 81 0,0-1 11 16,0 0 3-16,0 3 0 0,3 0 13 0,0 3 4 15,0 2 0-15,-3 0 0 0,5 0-48 0,-5 6-10 16,0-3-2-16,-6 2 0 0,3-2-32 0,0 3-6 16,0-1-2-16,-3-2 0 0,0 3-12 0,-6-1 8 0,3 1-8 0,-3-3 0 15,3-1 9-15,-6 4-9 16,3-1 8-16,-6-2-8 0,0-2 16 0,3-1-3 15,-2-3 0-15,2 1 0 0,3-3 15 0,0-3 4 16,3-5 0-16,-3 5 0 0,3-5-12 0,0 0-1 16,0 0-1-16,0 0 0 0,-3-5 22 0,3-3 4 15,0 0 0-15,3-5 1 0,0 0-30 0,0-6-7 0,6-2 0 16,-4-5-8-16,7-1 11 0,3-4-11 0,-3 1 10 16,6 1-10-16,3-2 0 0,0 1 0 0,0-1 0 0,-1-1 0 15,1 5 0-15,3 1 0 0,-3 2 0 0,0 3 0 31,-3 3-156-31,-4 2-25 0,7 0-5 0</inkml:trace>
  <inkml:trace contextRef="#ctx0" brushRef="#br0" timeOffset="17453.943">5571 4368 1566 0,'0'0'69'0,"0"0"15"0,0 0-68 0,0 0-16 16,0 0 0-16,0 0 0 0,0 0 50 0,0 0 6 16,6 6 2-16,3-4 0 0,3-2 11 0,3 0 3 15,6 0 0-15,2 0 0 0,10-5-11 0,0-3-1 16,0 0-1-16,5 0 0 0,1-2-19 0,-3-4-4 15,2 4-1-15,-5-1 0 0,0-2-7 0,-3 2-2 16,-4-2 0-16,-2-3 0 0,3 3-18 0,-6-3-8 16,-3 0 0-16,0 3 8 0,-4 0-8 0,-2 0 0 15,-3 2-10-15,0-2-722 16,-6-3-144-16</inkml:trace>
  <inkml:trace contextRef="#ctx0" brushRef="#br0" timeOffset="17742.4601">6157 3614 1440 0,'-3'-13'64'0,"3"5"12"0,0 3-60 0,0 5-16 0,0 0 0 0,0-6 0 16,0 6 50-16,0 0 7 0,0 0 2 0,0 0 0 16,0 0 2-16,0 0 1 0,0 0 0 0,-3 11 0 15,-3 10-3-15,1 3-1 0,-1 10 0 0,0 9 0 16,0 7 34-16,-3 6 8 0,0 2 0 0,-3 8 1 15,3 5-10-15,-3 1-3 0,0-1 0 0,-3-2 0 0,0 0-23 16,-2-3-5-16,2 0 0 0,0 0-1 0,0-5-37 16,3-3-7-16,-3-2-2 0,0-6 0 0,0 0-4 15,3-7-1-15,-2-4 0 0,-1-1 0 0,-3-1-8 0,3-8-12 16,6-3 2-16,0-2 1 16,-3-6-78-16,6-2-15 0,0-2-3 0,0-4-1 15,0-5-52-15,3-2-10 0,3-3-3 0,0 0 0 16</inkml:trace>
  <inkml:trace contextRef="#ctx0" brushRef="#br0" timeOffset="20757.3861">8045 4397 288 0,'0'0'12'0,"0"0"4"0,0 0-16 0,5-2 0 16,-5 2 0-16,3-8 0 0,0 5 149 0,3-2 27 15,-3-3 6-15,0 3 1 0,-3 2-86 0,0-5-17 16,6 3-3-16,-3 2-1 0,3-2-6 0,-6 5-2 15,-3-5 0-15,3 5 0 0,6-6-20 0,-6 1-5 16,-6 2-1-16,6 3 0 0,0 0 6 0,0-5 0 16,-3 0 1-16,3 5 0 0,0 0-30 0,-6 0-7 15,0-3 0-15,-6 6-1 0,1-1-11 0,-1 4 0 16,0-1 9-16,-3 3-9 0,-3 0 0 0,0 2 0 16,3-2 0-16,-3 6 0 0,4-1 0 0,-4 0 0 15,0 3 0-15,3 0 0 0,-3 0 12 0,3 2-3 16,-3 3 0-16,3-2 0 0,6-3-9 0,1 0 12 15,-1-1-12-15,6 1 12 0,0-2-12 0,3 1 0 16,0 1 0-16,3-2 0 0,3-1 0 0,0-3 0 16,2 1 0-16,1-3 0 0,3 0 0 0,0-6 0 0,0 1 0 15,0-6 8-15,3 1-8 0,3-3 0 0,-6-6 0 0,6-2 8 16,-4-6-8-16,4 3 0 0,-3-2 9 0,0-3-9 16,0-3 8-16,0 0-8 0,0-2 8 0,-3-1-8 15,-6 1 0-15,3-1 0 0,2 1 0 0,4-1 0 16,-9 3 8-16,3 6-8 0,0 2 8 0,-3 3-8 15,0 5 28-15,0 3 0 0,-6 5 1 0,0 0 0 16,3 10-17-16,3 6-3 0,-6 3-1 0,0 7 0 16,-3 3 10-16,0 3 2 0,0 5 0 0,0 0 0 15,0-3-20-15,6 1 0 0,0-3 0 0,3-1-9 16,0-2 33-16,3-2 6 0,0-6 2 0,3-2 0 0,-3-4-32 16,2-1-21-16,-2-4 3 0,3-2 1 0,-3-3 17 15,3-2 0-15,-12-3 0 0,15 0 0 0,0-3 0 16,0-4 8-16,0-1-8 0,0-3 9 0,-1-2-1 15,4-3 0-15,-3-5 0 0,0 0 0 0,0-3-8 0,3-5 0 16,-3 0 0-16,3-9 0 0,-1 1 8 0,1-2 0 16,0-6 0-16,-3-3 0 0,3-2-8 0,0-6 0 15,0 1 0-15,2-1 0 0,1-2 0 0,3 2 0 16,0 1 0-16,-3-1 0 0,0 6 0 0,-4 0 0 16,1 5 0-16,-3 2 0 0,0 4-8 0,0 7 8 15,-3 0 0-15,-3 1 0 0,-3 4 0 0,0 1 0 16,3 2 0-16,-3 0 0 0,2 3 0 0,-5 2 0 15,0 1 8-15,3 2-8 0,-3 0 0 0,0 5 0 16,-3-2 0-16,0 5 0 0,6 0 0 0,-6 3 0 0,0 5 0 16,0 0 0-16,0 0 0 0,0 0-12 15,0 0 2-15,-3 8 1 0,-9 5 9 0,6 3-10 0,1 3 10 16,-1 2-10-16,-3 5 10 0,0 6 0 0,0 2 0 16,0-2 0-16,0 3 0 0,0 2 14 0,3 0-3 0,-3 2-1 15,0 4 3-15,0-4 1 0,3-2 0 0,0 6 0 16,3-1 10-16,-3-2 1 0,0 2 1 15,3 0 0-15,0 1 7 0,1-1 2 0,-1 0 0 0,3 1 0 16,-3-4-12-16,3 1-3 0,0-6 0 0,0 4 0 16,-3-7-8-16,3 1-3 0,3-3 0 0,-3-2 0 15,0-6-9-15,0-3 10 0,0 1-10 0,0-3 10 16,-3-3 6-16,3-3 2 0,-3-4 0 0,3 2 0 16,0-3-38-16,0-5-8 0,0 0-2 15,0 0 0-15,0 0-41 0,0 0-8 0,3-5-1 0,0-6-1 16,3-2-171-16,-4-3-35 0</inkml:trace>
  <inkml:trace contextRef="#ctx0" brushRef="#br0" timeOffset="21148.5118">8387 3971 806 0,'-15'0'72'0,"9"0"-58"0,0 0-14 0,-3 0 0 0,0 0 32 0,0 0 4 0,3 0 1 0,0 0 0 0,0 0-2 15,0-2-1-15,3 2 0 0,-2-3 0 16,5 3-8-16,-3 0-2 0,3 0 0 0,0 0 0 15,0 0 29-15,0 0 6 0,-3-5 1 0,3 5 0 16,0 0-8-16,0 0-2 0,0-3 0 0,0 3 0 16,0 0 10-16,0 0 1 0,6-5 1 0,-1 0 0 15,4-1-18-15,0 1-3 0,3 2-1 0,6 1 0 16,0-6 0-16,6 2 0 0,3 1 0 0,2-3 0 16,4 3-17-16,3-3-4 0,2 0-1 0,1 3 0 0,-3-3-18 15,0 3 0-15,-4-1 8 0,-2 1-8 0,0 5-9 16,-6-3-6-16,0 3-1 0,-1 0 0 15,-5 0-70-15,0 0-14 0,3 0-4 16,-3 3 0-16</inkml:trace>
  <inkml:trace contextRef="#ctx0" brushRef="#br0" timeOffset="23832.9413">10786 4030 403 0,'0'0'36'0,"0"0"-36"0,0 0 0 0,0 0 0 15,6-6 100-15,-3 1 14 0,0 2 2 0,0-2 1 16,0 0-23-16,3-3-5 0,-3 3-1 0,0-1 0 16,0 1-17-16,0 0-4 0,-3-3-1 0,3 0 0 15,-3 3-6-15,0-1-2 0,0 4 0 0,0 2 0 16,3-6-2-16,-3 1-1 0,0 5 0 0,0 0 0 15,0 0-35-15,-3-5-8 0,0 2 0 0,3 3-1 16,-3-3-11-16,3 3 0 0,-6-2 9 0,0-1-9 0,0 0 8 0,0 3-8 16,6 0 8-16,-6 0-8 0,-6-2 8 0,3 2-8 15,0 0 8-15,3 0-8 0,0 0 12 0,0 0-3 16,-3 0 0-16,3 0 0 0,0 0 0 0,-2 0 0 16,2 0 0-16,-3 0 0 0,0 2-9 15,0-2 0-15,0 6 0 0,-3-4 8 0,0 4-8 0,-3 2 0 16,0 2 0-16,0 1 0 0,1 2 0 0,-7 3 0 15,-3 5 12-15,0 0-4 0,-3 3 16 0,3 5 4 16,-2 0 0-16,8 6 0 0,3-1-13 0,0 0-3 16,6 1 0-16,0-3 0 0,3-1-12 0,3-2 9 15,3-2-9-15,3-3 8 0,3 2-8 0,0-5 8 16,0-2-8-16,6-1 8 0,-3-2-8 0,3-5 0 16,0-3 0-16,-3 0 0 0,6-3 0 0,-4 0 10 0,1-7-10 15,3-1 10-15,0 0 2 0,0-2 0 0,0-8 0 16,0 2 0-16,3 1 3 0,-3-6 1 0,-1 0 0 15,4-3 0-15,-3-2-6 0,0-3-1 0,-3-2 0 0,3-3 0 16,-3-3 2-16,0-5 0 0,0 0 0 0,-1 0 0 16,-2 3-11-16,3-3 10 0,0 0-10 0,0 2 10 15,-3 3-10-15,0 6 0 0,-3-1 0 0,3 4 0 16,-3 7 0-16,0 3 0 0,-3 2 0 0,-3 6 0 16,0 5 0-16,0 0 0 0,0 0 0 0,3 8 8 15,0 5-8-15,-3 3 0 0,0 5 0 0,0 3 0 16,0 5 0-16,0 0 10 0,0 3-10 0,3-3 10 15,-3 3-10-15,3-3 0 0,0 2 0 0,0 1 8 16,5 0-8-16,-2-6 0 0,3 1 0 0,3-3 0 0,0 2 0 16,3-5 0-16,3 3 0 0,0-3 0 0,0-2 0 15,2-3 0-15,1-1 0 0,3-1-11 16,-3-4-160-16,6-2-32 0</inkml:trace>
  <inkml:trace contextRef="#ctx0" brushRef="#br0" timeOffset="25366.6069">12241 4043 115 0,'0'0'10'0,"0"0"-10"15,0 0 0-15,0-5 0 0,0-1 180 0,0 1 35 16,3 0 6-16,-3-3 2 0,6 0-111 0,0 0-23 16,0-3-4-16,6-2-1 0,0 0 8 0,3 0 2 15,0-1 0-15,3-2 0 0,0 3-44 0,2-3-9 16,1 1-1-16,-3-1-1 0,0 2-1 0,-3 1 0 15,0 0 0-15,0 5 0 0,-6 0-20 0,2 0-4 16,-2 5-1-16,0 1 0 0,-3 2-13 0,0 0 0 16,-3 5 0-16,3 3 0 0,-3 0 0 0,0 8 0 0,0 5 8 0,-3 3-8 15,-6 5 0-15,3 5 9 0,-6 3-9 16,0 8 8-16,-3 0 5 0,1 3 1 0,-1-3 0 0,0-8 0 16,0 0 5-16,3-3 1 0,-3 1 0 0,3-6 0 15,0-3 8-15,0-2 3 0,3 0 0 0,-3 0 0 16,0-8 5-16,6 0 0 0,-3-6 1 0,3 1 0 15,0-9-8-15,3-2-1 0,0 0-1 0,0 0 0 16,0 0 0-16,6-2 0 0,0-9 0 0,3 1 0 16,0-4-5-16,3-2-1 0,0-5 0 0,0-2 0 0,0-4-9 15,3-2-1-15,0-3-1 0,5-2 0 0,4-1-10 16,0 1 0-16,6 0 0 0,-3-1 0 0,2 3-14 16,-2 3-2-16,3-2 0 0,-3 4 0 15,0 3-148-15,-4 3-29 0,1 3-7 0</inkml:trace>
  <inkml:trace contextRef="#ctx0" brushRef="#br0" timeOffset="25730.6361">12983 4138 1209 0,'0'0'108'0,"6"3"-87"15,0 2-21-15,0 0 0 0,5-2 37 0,-2 2 3 16,6-7 1-16,0-1 0 0,3 3 37 0,-3-5 7 15,3-3 2-15,0 0 0 0,-1 0-19 0,1-3-4 0,3-2-1 0,-3 0 0 16,0 0-44-16,-3-1-9 0,0-2-2 0,-3 1 0 16,-4 1-8-16,1-1 10 0,-3-4-10 15,3 0 10-15,-9-2 10 0,6 3 3 0,-6-6 0 16,3 3 0-16,-3-3-23 0,0 3 0 0,-3 0 0 0,3 5 0 16,-6-3 20-16,3 6-1 0,-3 2 0 0,0 6 0 15,-3-3 21-15,1 6 4 0,-1 4 0 0,0 4 1 16,-3 4-37-16,0 6-8 0,-3 2 0 0,3 4 0 15,0 4 0-15,0 1 14 0,3-1-4 0,3 3-1 16,0-5 8-16,3 2 2 0,0 4 0 0,0-4 0 16,0-5-2-16,3 3 0 0,0-3 0 0,3 3 0 15,0-3 3-15,0 0 0 0,0-2 0 0,0-1 0 16,3 1-20-16,-3-1 0 0,0 1 0 0,-3-3 0 16,3 0-83-16,0-1-20 15,-3-1-4-15,0-4-565 0,3 1-112 0</inkml:trace>
  <inkml:trace contextRef="#ctx0" brushRef="#br0" timeOffset="26048.503">13527 3913 864 0,'0'-5'76'0,"3"2"-60"16,-3-2-16-16,0 5 0 0,0 0 167 0,0 0 30 15,0 0 7-15,0 0 0 0,6 5-139 0,-3 3-28 16,0 3-5-16,0 2-2 0,-3 3 2 0,0 2 0 15,-3 1 0-15,0 2 0 0,0 3-4 0,0-3 0 16,0 0 0-16,0 0 0 0,0-5 7 0,3 3 1 16,-6-6 0-16,6 0 0 0,-3 0-11 0,3-5-1 0,-3 0-1 0,3-8 0 15,0 0 22-15,0 0 5 0,0 0 1 16,0 0 0-16,0 0 8 0,0 0 1 0,3-5 1 0,-3-3 0 16,3 0-9-16,0-5-3 0,3 0 0 0,-3-3 0 15,6-3-29-15,0 1-7 0,0-3-1 0,6-3 0 16,3 0-12-16,3 0 0 0,3 0 0 0,2 1 0 15,-2 1 0-15,0 4 0 0,3-1 0 0,-3 4 0 16,-1 4-58-16,-2 0-14 0,0 3-4 16,3 3-696-16,-9 2-140 0</inkml:trace>
  <inkml:trace contextRef="#ctx0" brushRef="#br0" timeOffset="26298.7715">13992 3712 518 0,'0'0'23'0,"0"0"5"0,3-5-28 0,6 0 0 16,0-1 0-16,2 1 0 0,7 0 254 0,3-1 46 16,3-4 8-16,3 2 3 0,5-3-179 0,-2 1-35 15,6-1-7-15,3-2-2 0,-1 2-37 0,4-2-8 16,3 0-2-16,-1 0 0 0,-2-1-22 0,3 4-5 15,-7-1-1-15,1 1 0 0,-6 4-13 0,-6-2 0 16,-1 3 0-16,-2-3 0 16,-3 0-120-16,-3 6-21 0,0-4-4 0</inkml:trace>
  <inkml:trace contextRef="#ctx0" brushRef="#br0" timeOffset="26540.8324">14641 3112 1839 0,'-3'-14'40'0,"3"14"9"0,0 0 2 0,0 0 1 0,0 0-42 0,3 6-10 0,0 4 0 0,3 6 0 15,-6 8 80-15,0 2 13 0,-3 6 3 0,0 2 1 16,-3 6-26-16,0 2-6 0,-6 1-1 0,0 4 0 0,-3-2-23 16,3 0-5-16,-6 0 0 0,6 6-1 0,0-4-12 15,3 1-3-15,-2-3 0 0,-1 2 0 0,6-2-20 16,0 0 0-16,0-2 0 0,3 2 0 0,0-6-12 15,3 1-8-15,0 2 0 0,0-2-1 16,0-3-243-16,3-2-49 0,12 20-10 16,-3-20-1-16</inkml:trace>
  <inkml:trace contextRef="#ctx0" brushRef="#br0" timeOffset="27073.4753">14885 4088 1036 0,'0'0'46'0,"3"-11"10"0,0 3-45 0,3 0-11 15,-6 8 0-15,9-2 0 0,-1-1 176 0,1 0 32 16,0-2 8-16,6 2 0 0,3 1-120 0,3-3-24 0,0 2-4 0,5-5-2 16,-2 0-30-16,6-3-7 15,-6 4-1-15,3-4 0 0,-4-2-28 0,1 2 0 0,0 1 0 16,-3-4 0-16,0-2 9 0,0 3-9 0,-6-3 8 0,2-2-8 16,-2-1 0-16,-3-2 0 0,-3 0 0 0,0 0 0 15,-3 0 0-15,-6-1 0 0,0 4 0 16,0 2 0-16,-6 0 9 0,0 3-9 0,0 2 10 0,-3 1-10 15,-6 2 0-15,6 3 0 0,0-1 0 0,1 6 0 16,-4 3 0-16,0 0 0 0,0 4 0 0,0 7 0 16,0 2 48-16,0 5 3 0,-3 5 1 0,3 3 0 15,0 3-17-15,-3 2-3 0,4 4-1 0,2-4 0 16,-3 0-19-16,6 1-3 0,0-4-1 0,6 4 0 16,-3-6-8-16,3-3 8 0,0-2-8 0,6 0 8 15,0 0 0-15,0-6 0 0,3-4 0 0,0-4 0 16,0-2-8-16,2-3 8 0,1-5-8 0,9-2 8 0,0-6 8 0,3-3 2 15,0-2 0-15,2-3 0 0,1 0 3 0,3-5 1 16,0 0 0-16,2-6 0 0,-2 1-8 0,0 0-2 16,0-4 0-16,3 4 0 0,-4-3-3 0,1 5-1 15,0 0 0-15,0 3 0 0,-4 5-8 0,1 3 8 16,-3 5-8-16,-3 0 8 0,-3 5-8 0,0 6 12 16,-4 0-12-16,1 2 12 0,-3 6 16 0,0-1 3 15,0 3 1-15,0 1 0 0,0 2-19 0,3-1-3 16,-3 4-1-16,0-1 0 0,-1 1-9 0,4 0 0 15,-3-1 0-15,6 3 0 0,-3-2 8 0,3-1-8 16,-3-2 0-16,0 0 8 0,-1 0-8 0,1 0-16 0,0-6 4 16,0 4 1-1,3-4-93-15,-3-2-20 0,-3 0-3 0,0-3-669 16,0 3-135-16</inkml:trace>
  <inkml:trace contextRef="#ctx0" brushRef="#br0" timeOffset="27335.7996">16385 3683 1958 0,'-3'-5'43'0,"3"2"9"0,0 0 1 0,-3 1 3 16,-3 2-45-16,0 0-11 0,-3 5 0 0,-3 0 0 15,0 6 53-15,-9 2 9 0,1 6 2 0,-4 5 0 0,0 5 15 0,-9 5 3 16,0 3 1-16,1 3 0 0,-1-6-15 0,3 3-4 15,0 3 0-15,4-3 0 0,-4-3-28 0,3 1-7 16,3 2-1-16,-2-3 0 0,5 1-28 0,-3-4 0 16,3 1 0-16,3-8 0 0,0 2-16 0,3-2 4 15,-2 0 1-15,-1 0 0 16,6 0-207-16,-3-3-42 0,-18 32-8 0,18-27-1 16</inkml:trace>
  <inkml:trace contextRef="#ctx0" brushRef="#br0" timeOffset="30925.4852">18293 3426 576 0,'-6'-8'51'0,"6"8"-41"0,0-8-10 0,6 3 0 0,15-3 53 0,-3 0 9 15,-13 3 2-15,1-3 0 0,-6 3 10 0,0 0 2 16,0 5 1-16,0-8 0 0,-6 2-21 0,4 1-4 16,-4-3 0-16,0 3-1 0,0 5-30 0,-3-8-5 15,3 3-2-15,-3-1 0 0,3 4 15 0,-3-4 3 16,0 6 1-16,0 0 0 0,0 0 11 0,-3 0 1 15,0 0 1-15,-3 3 0 0,1 0-9 0,-1 5-1 16,-3-3-1-16,-3 5 0 0,-3 1 38 0,0 5 8 16,1-3 2-16,-4 8 0 0,3 0-47 0,0 1-10 15,0-1-2-15,-2 5 0 0,2 3 13 0,0-5 3 16,6 3 0-16,3-6 0 0,3 5-23 0,0-5-4 16,0 6-1-16,7-1 0 0,2 1-12 0,3 2 0 15,-3-3 0-15,6 6 0 0,0-3 0 0,5-2 0 16,4-6 0-16,0 0 0 0,3-3 0 0,0 1 0 0,0-6 0 15,3 0 0 1,0 1-29-16,-1-6-9 0,1 0-2 0,3 0 0 16,0-6-164-16,0 3-34 0,0-7-6 0,2 2-468 0</inkml:trace>
  <inkml:trace contextRef="#ctx0" brushRef="#br0" timeOffset="31370.6163">18558 3601 1216 0,'15'-13'54'0,"-15"13"11"15,0 0-52-15,3-6-13 0,-3 6 0 0,3-5 0 16,-3 5 80-16,0 0 14 0,0 0 2 0,0 0 1 0,0 0-46 0,0 0-10 16,-6 3-1-16,0-1-1 15,3 1-14-15,-3 2-2 0,0 1-1 0,-3 2 0 16,0-3-22-16,0 0 8 0,0-2-8 0,0 5 0 0,-3-3 0 16,0 0 0-16,0 1 0 0,3-1 0 0,-2 0 0 0,2 1 0 15,-6 1 0-15,3 4 8 0,0 5 9 0,0 5 3 16,0-2 0-16,-3 7 0 0,3 1-7 0,0 2-1 15,4-3 0-15,2 3 0 0,0-2 16 0,0-1 2 16,6-2 1-16,0-3 0 0,0-2-18 0,6-3-3 16,-3-1-1-16,3-4 0 0,0-3-9 0,2-5 0 15,1-3 0-15,6-3 0 0,0-2 0 0,0-3 0 16,3-6 9-16,3-1-9 0,-3-4 8 0,2-5-8 16,-5 0 10-16,3-2-10 0,-3 0 0 0,-3-4 0 15,0-1 0-15,0-1 0 16,-6 0-22-16,0 0-10 0,3-2-3 0,-3 2 0 0,2 6 58 0,-5 2 11 0,3 5 2 15,0 6 1-15,0 3-37 0,-3 2 0 0,0 2 0 16,-3 6 0 0,3 6-27-16,0 4-6 0,-3 6-2 0,0 8 0 0,0-5 35 15,3 4 0-15,-6 6 0 0,3 3 0 0,0 0 17 0,0-3 11 0,0 3 1 0,0-3 1 32,0-3-48-32,0 1-10 0,3-3-1 0,-3-1-1 0,0-4 30 0,3-3 0 0,-3 0 0 15,3-3-586-15,0-5-111 0</inkml:trace>
  <inkml:trace contextRef="#ctx0" brushRef="#br0" timeOffset="31657.3094">19088 3141 1843 0,'-9'-22'81'0,"6"15"18"0,3-7-79 0,0 4-20 16,3 2 0-16,0 2 0 0,-3 6 29 0,0 0 3 15,6 3 0-15,-3 2 0 0,0 3 18 0,2 6 4 16,-2 1 1-16,3 7 0 0,-3 1-37 0,0 1-7 16,0 3-2-16,0 2 0 0,0 3 32 0,3 2 7 15,-3 0 0-15,-3 3 1 0,3 0-27 0,-3-2-6 16,0-1 0-16,0 1-1 0,0 2-15 0,0-3 0 16,3 0 0-16,-3 3 0 0,-3-5 0 0,0 3 0 15,3-1 0-15,-3 0 0 0,0-2 0 0,-3-3 0 16,0-2 0-16,3 2 0 15,0-5-48-15,-3-1-13 0,1-4-3 0,-1-3 0 16,0-3-102-16,3-5-21 0,0-3-4 0,3-5-589 0</inkml:trace>
  <inkml:trace contextRef="#ctx0" brushRef="#br0" timeOffset="31946.8788">19403 3051 345 0,'9'-11'31'0,"0"-2"-31"0,-3 0 0 0,6-1 0 16,6-4 160-16,-9 5 25 0,0 2 6 0,-6 0 1 15,2 6-103-15,-5 5-20 0,3 0-4 0,0 5-1 16,-6 6 44-16,3 5 9 0,3 2 2 0,-3 6 0 0,-3 5-38 16,3 0-7-16,0 9-2 0,0-4 0 0,0 0-5 15,-3 9-2-15,-2-1 0 0,2 3 0 0,-3-5-14 16,0 2-3-16,0 0-1 0,0 1 0 0,3-4-24 0,-3 1-5 15,3-3-1-15,0 0 0 0,0-3-17 0,3 1 0 16,0-6 0-16,3 0 0 0,0-2 0 0,3-6 0 16,0-3 0-16,0-2 0 15,0-3-99-15,-3-2-23 0,3 0-5 0,2-6-513 16,1-3-102-16</inkml:trace>
  <inkml:trace contextRef="#ctx0" brushRef="#br0" timeOffset="32949.5783">19859 3588 1267 0,'0'0'56'0,"0"0"12"0,0 0-55 0,0 0-13 16,0 0 0-16,0 0 0 0,0 0 61 0,0 5 10 15,0-5 1-15,2 8 1 0,4-8-13 0,0 3-2 16,3-1-1-16,-3-2 0 0,0 0 4 0,3 0 1 16,3 0 0-16,6-2 0 0,-6-1-38 0,6-2-7 15,0-1-1-15,2 1-1 0,-2 0-24 0,0-3-5 16,-3 3-1-16,3-1 0 0,0-2 50 0,-3 3 9 15,-4 0 3-15,1-1 0 0,3-1-33 0,-6-1-6 16,0 2-8-16,0-2 11 0,-3-2-11 0,3 2 0 16,0 0 0-16,-3-5 8 0,0 2 1 0,-3-5 0 0,3 3 0 15,0 2 0-15,-3-7-9 0,0 2 0 0,0 3 0 0,0 0 0 16,0-1 0-16,-3 4 0 0,-3 2 0 0,0 3 0 16,0-3 8-16,-3 5-8 0,0 3 12 0,0 3-4 15,-6-1 3-15,0 6 0 0,-3 3 0 0,0 2 0 16,-3 3-3-16,-3 5-8 0,4 0 12 0,-4 0-4 15,0 3 5-15,3 3 1 0,3-1 0 0,-3 6 0 16,6 0-6-16,4 2 0 0,-1-8-8 0,3 4 12 16,6 1-12-16,0-2 0 0,0 1 0 0,6-1 0 15,3-6-32 1,2-1-12-16,1-4-2 0,6 1-624 0,3-6-125 0</inkml:trace>
  <inkml:trace contextRef="#ctx0" brushRef="#br0" timeOffset="33570.7731">20945 3334 1209 0,'0'-24'108'0,"3"13"-87"15,3-2-21-15,0 0 0 0,0 2 92 0,-3 1 13 16,3-1 3-16,-3 6 1 0,3-6-8 0,0 3-1 16,-6 8-1-16,0-5 0 0,3 2-79 0,-3 3-20 15,-6-8 0-15,0 6 0 0,-3 2 0 0,-3 2 0 16,-3 6 0-16,-6-2 0 0,0 4 0 0,0 4 0 15,1 7 0-15,-1 8 0 0,-6 3 0 0,6-3 0 16,0 5 0-16,0 0 0 0,4 3 0 0,2-5 0 16,0 3 0-16,6-1 0 0,3-2 55 0,-3-3 7 0,6-3 2 15,0-2 0-15,0 0-52 0,3-3-12 0,0-8 0 16,0 3 0-16,3-3 0 0,-3-5 0 0,6 0 0 0,-3-2 0 16,-3-6 0-16,0 0 0 0,9 0 0 0,0 0 0 15,-3-6 54-15,3-2 8 0,0-5 2 0,3 0 0 16,2-3-52-16,4-2-12 0,-6-6 0 0,3-3 0 15,0-2 0-15,6-5 0 0,3-1 0 0,5-2 0 16,-2-2 0-16,0-1 0 0,0-5 0 0,3-3 0 16,-4 1 0-16,-2-1 0 0,0 0 0 0,0 1 0 15,-3 5 0-15,-7-3 0 0,4 0 0 0,0 0 0 16,-3 2 0-16,-3 6 0 0,0 0 0 0,0 8 0 16,-3 3 0-16,-3-1 0 0,0 9 0 0,0-4 0 15,-3 7 0-15,-3-1 0 0,3 5 0 0,0 1 0 16,-6 2 0-16,6 0 0 0,0 2 0 0,-1 4 0 0,-4-4 0 15,2 6 0-15,0 0 0 0,0 0 0 0,0 0 0 16,0 0 0-16,0 0 0 0,-3 6 0 0,-3 4-16 0,0 4 4 16,-3 7 1-16,0 5 0 0,-3 3 20 15,0 8 4-15,0 8 1 0,-3 0 0 0,3-2-14 0,0 4 0 16,0 3 0-16,-2 6 0 0,2 0 0 0,0-1 0 16,3 1 0-16,0 5 0 0,0-8 21 0,3-1 2 15,0-1 0-15,3-1 0 0,3-5 14 0,0-3 3 16,0-5 1-16,3 3 0 15,-3-8-54-15,3-3-11 0,0-3-3 0,0 1 0 0,0-6 43 0,0-3 9 16,3 1 2-16,3-3 0 16,-3-3-73-16,0-2-14 0,3 2-4 0,0-5 0 15,-3 0-102-15,-1-3-21 0,16-2-4 0,-21-3-692 0</inkml:trace>
  <inkml:trace contextRef="#ctx0" brushRef="#br0" timeOffset="34947.0657">3428 6242 115 0,'0'-22'0'0,"0"17"10"0,0-6-10 0,0 1 0 15,-3-1 0-15,3 3 0 0,0 0 288 0,-3 1 55 16,0 1 11-16,0 1 2 0,-3 0-236 0,3 2-48 16,-3 0-10-16,0 1-2 0,-3 2-36 0,0 0-8 15,-3 0-2-15,3 2 0 0,-5 4-14 0,2-1 9 16,-6 3-9-16,0 2 8 0,-3 4-8 0,-3-1 8 16,0 5-8-16,-2 1 8 0,2 2-8 0,-3 0 10 15,-3 3-10-15,4 3 10 0,-1-1-10 0,0-2 8 16,6 2-8-16,0-2 8 0,3 3 8 0,7-4 2 0,-4-1 0 15,9-1 0-15,3-3-18 0,0 1 0 0,6-6 0 16,3 3 0-16,6 0-19 0,2-3-1 0,7 0 0 0,6 0 0 16,-3 1 20-16,6-4 0 0,2-2-8 15,1 5 8-15,3-2 0 0,0 2 0 0,-7-2 0 16,4 5 0-16,-3-3 0 0,-3 3 0 0,-1-6 0 0,-2 1 0 16,-9 5 14-16,0-3 6 0,0-5 2 15,-6 3 0-15,-6-1-2 0,0-2 0 0,-3 0 0 0,-6 3 0 16,-3-3 38-16,-3 2 7 0,-3 3 2 0,-3 1 0 15,-3-1-26-15,-5 0-5 0,-1-2 0 0,0 2-1 16,-3-5-23-16,0 2-12 0,1-2 12 0,-1 0-12 16,6-2 0-16,9 1 0 0,-3-4 0 0,9 0-12 15,1-1-160-15,5-2-31 16</inkml:trace>
  <inkml:trace contextRef="#ctx0" brushRef="#br0" timeOffset="35299.0513">3892 6596 1152 0,'0'-16'102'0,"0"11"-82"15,-3 0-20-15,-3-3 0 0,3 2 74 0,-3 4 10 16,3-1 3-16,-3 0 0 0,3 3-35 0,-2 3-6 16,-1 0-2-16,-3 7 0 0,0 1 1 0,-3 7 0 15,0 1 0-15,0 5 0 0,-3 2-45 0,3 3-13 0,0-2-1 16,3 2 0-16,0-3 14 0,3 1 0 0,3-1 0 0,3-2 10 15,6-5 0-15,-3-1 0 0,3-2 0 0,0 0 0 16,3-6-10-16,3-2 0 0,-3-2-12 0,6-4 12 16,-3 1 0-16,3-6 16 0,3 1 0 0,-1-6-1 15,4-5-5-15,-3-3-1 0,3 0 0 16,0-3 0-16,0 3 6 0,0-5 1 0,-4 0 0 0,1 0 0 16,-3 0 13-16,0 0 3 0,-6-3 1 0,0 3 0 15,0-3-10-15,-9 3-3 0,0-1 0 0,-3 1 0 16,-3 0-9-16,-3 5-3 0,3 0 0 0,-6 3 0 15,0 3-8-15,3 4 0 0,-3-2 0 0,0 6 8 16,1-1-8-16,-1 8 0 0,-3 1 0 0,0 2-628 16,0 5-132-16</inkml:trace>
  <inkml:trace contextRef="#ctx0" brushRef="#br0" timeOffset="35656.402">4324 6535 1364 0,'-9'-8'60'0,"9"6"13"0,-6-1-58 0,6 3-15 0,0 0 0 0,0 0 0 16,0 0 16-16,0 11 0 0,0 2 0 0,3 3 0 15,0 2 1-15,3 1 1 0,0 5 0 0,-3-1 0 16,6-1 14-16,0-1 4 0,3 2 0 0,-1 1 0 16,4-3-9-16,-3-2-2 0,0-6 0 0,3 3 0 15,0-5 0-15,0-6 0 0,0-2 0 0,3-3 0 16,-4-3 13-16,4-5 2 0,3 0 1 0,-3-5 0 16,0-3 12-16,3-3 3 0,-3-2 0 0,-1 0 0 15,4-3-16-15,-3 1-2 0,-3-7-1 0,3 7 0 16,-3-4-21-16,0 3-4 0,-1 1 0 0,-2-1-1 15,0 0-11-15,-3 3 0 0,0 2 0 0,-6 3-685 16,3 6-139-16</inkml:trace>
  <inkml:trace contextRef="#ctx0" brushRef="#br0" timeOffset="36074.5813">5035 6451 1508 0,'0'0'67'0,"3"-6"13"0,0 4-64 0,3 2-16 15,-3 0 0-15,3 2 0 0,3 4 69 0,0 1 11 16,0 1 1-16,0 3 1 0,3 2-16 0,-3 0-3 15,3 3-1-15,-4 0 0 0,1 3-23 0,-3-1-5 16,3-2-1-16,-6 0 0 0,3 0-7 0,-3 2-2 0,3 1 0 16,-3-6 0-16,-3 0-8 0,3 1-3 0,-3-1 0 15,0-3 0-15,0 1-5 0,0-3-8 0,-3-3 11 0,3 1-11 16,3-1 9-16,-3-5-9 0,0 0 0 0,0 0 9 16,0 0 1-16,3-8 0 0,-3 0 0 0,3 0 0 15,0-3 2-15,0 1 1 0,6-3 0 0,-3-3 0 16,0 0 6-16,3-3 1 0,3-2 0 0,3 0 0 15,-1-5-4-15,1-1-1 0,0 3 0 0,0-2 0 16,-3 7-5-16,0 1-1 0,-3 5 0 0,3-1 0 16,-3 4-9-16,0-1-17 0,0 6 4 0,-1 0 1 15,1 2-130-15,0 3-26 0,3-5-4 16,-3 5-769-16</inkml:trace>
  <inkml:trace contextRef="#ctx0" brushRef="#br0" timeOffset="36388.5335">6137 6207 403 0,'0'0'17'0,"3"-5"5"0,-3-3-22 0,0 3 0 15,3-3 0-15,-6 2 0 0,3 1 221 0,-3 0 40 16,3 5 8-16,-3-3 2 0,-3-2-115 0,0 5-22 0,0-3-5 0,0 1-1 15,-3 2-54-15,3 0-11 0,-3 2-3 0,0 1 0 16,0-3-28-16,-3 5-7 0,0 0-1 0,0 3 0 16,0 0 21-16,1 6 4 0,-4 1 1 0,3 7 0 15,-3 7-3-15,3 2-1 0,-3-1 0 0,6 1 0 16,-3 1-21-16,3 2-4 0,0 1-1 0,6-3 0 16,-3 2-6-16,3-2-2 0,3-3 0 0,-2 0 0 15,4 0-12-15,4 3 0 0,0-3 0 0,3-3 0 16,3-4-116-1,3-1-25-15,0-3-6 0</inkml:trace>
  <inkml:trace contextRef="#ctx0" brushRef="#br0" timeOffset="36793.1965">6312 6538 1670 0,'0'0'148'0,"0"0"-118"15,0 0-30-15,0 0 0 0,0 0 33 0,0 0 1 16,6 5 0-16,3 0 0 0,0 1-10 0,6 2-1 15,0-3-1-15,3-2 0 0,-1-3 20 0,4 0 4 16,0-3 1-16,0-2 0 0,3-3-1 0,-3-3 0 16,2 3 0-16,1-5 0 0,0 0-14 0,3-3-2 15,-3 0-1-15,-1 3 0 0,-5-6-17 0,0 1-3 16,-3-1-1-16,0 1 0 0,0-1 1 0,0 1 0 16,-6-1 0-16,3-2 0 0,-4 0 19 0,1 2 3 15,0-2 1-15,-3 3 0 0,-6-4-16 0,3 4-4 16,-3 2 0-16,0 0 0 0,-6 3-3 0,3 0-1 15,-6 5 0-15,0 0 0 0,4 0-8 0,-7 5 0 16,0 1 0-16,-3 2 8 0,-3 5 1 0,-3 3 0 16,-3 0 0-16,3 8 0 0,-2 0 10 0,-1 7 1 0,3 1 1 15,-3 3 0-15,6 4 4 0,1 1 1 0,-1 2 0 0,3-2 0 16,3 3-6-16,6-6-2 0,0 2 0 16,3 1 0-16,3 0-18 0,0-6 0 0,3 1 0 0,6-1 0 15,0 1 13-15,0 2-1 0,3-5 0 0,0 0 0 16,2-1-12-16,1-1 0 0,3-9 0 0,3 3 0 15,0-6-19-15,3 1-6 16,-1-3-2-16,1-6 0 0,0 1-171 0,3-3-34 16,6-3-8-16,-4-2 0 0</inkml:trace>
  <inkml:trace contextRef="#ctx0" brushRef="#br0" timeOffset="40837.8861">7422 6443 1094 0,'6'-14'97'0,"0"-4"-77"16,-3-3-20-16,0 7 0 0,3 4 56 0,0-3 8 15,-3 5 2-15,0 0 0 0,-3 8 4 0,0 0 1 16,3-3 0-16,-3 3 0 0,3 8-24 0,-3 8-5 15,-3 5-1-15,0 6 0 0,0 7 7 0,-6 3 2 16,0 3 0-16,0-1 0 0,0 1-25 0,-2 0-5 16,-1-3 0-16,3 2-1 0,0-4-19 0,0-1 8 15,-3-5-8-15,3 0 0 0,0 1-13 0,0-7-10 16,-3 4-1-16,-3-6-838 0</inkml:trace>
  <inkml:trace contextRef="#ctx0" brushRef="#br0" timeOffset="41433.5778">8583 5855 1134 0,'0'-21'50'0,"-3"10"10"0,3 1-48 0,0 2-12 16,-3-3 0-16,0 1 0 0,3-3 48 0,-6-1 6 15,0 4 2-15,0 2 0 0,1 0-29 0,-4 3-6 0,3 5-1 0,-6 0 0 16,0 0-6-16,-6 5-2 16,0 3 0-16,-3 5 0 0,-3 3 12 0,-2 5 1 15,2 0 1-15,0 3 0 0,-3 5 17 0,3-2 3 16,4 2 1-16,2 0 0 0,3 0-30 0,9 0-5 15,0-2-2-15,9-1 0 0,0 0-10 0,6 1 0 16,0-3 0-16,6-3 0 0,3-3 12 0,-1-2 1 0,4-3 0 16,3-2 0-16,3 0-13 0,3-3-18 0,2 0 4 0,4-3 1 15,-3 3 13-15,3-6 16 0,-4 4-3 16,4-1-1-16,-9 3-12 0,-3 3-13 0,-4-1 2 16,-5-2 1-16,-3 5 10 0,-3-2 16 0,-3 2-4 0,-3 0-1 15,-3 1 42-15,-3 1 9 0,0-1 2 0,-6 2 0 16,-6-1-4-16,0 1 0 0,-2 3 0 0,-4-1 0 15,-3 1-29-15,3-3-7 0,-3 2 0 0,0 1-1 16,-2-1-23-16,2-5-16 0,0 3 2 0,0-5 1 16,3 2-200-1,4-5-40-15</inkml:trace>
  <inkml:trace contextRef="#ctx0" brushRef="#br0" timeOffset="42022.5469">9170 6390 1249 0,'0'0'55'0,"0"0"12"0,0 0-54 0,0 0-13 0,0 0 0 0,0 0 0 16,0 0 41-16,0 0 6 0,0 0 1 0,6-3 0 15,0 0 1-15,-6 3 1 0,0 0 0 0,9 0 0 16,-4 0-26-16,-5 0-4 0,0 0-2 0,0 0 0 16,0 0-18-16,0 0 10 0,0 0-10 0,0 0 8 15,0 6-8-15,-3 2 8 0,1-3-8 0,-1 3 8 0,-3-3-8 16,3 0 0-16,-3-2 0 0,0 2 0 0,6-5 0 16,0 0 0-16,-3 0 0 0,3 0 0 0,0 0 12 0,0 0-4 15,0 0 0-15,0 0 0 0,0-5 4 0,0 0 1 16,3-3 0-16,0 0 0 0,3-3-13 0,0 1 0 15,3-1 8-15,-4 1-8 0,1-6 0 0,3 2 0 16,3 4 8-16,-3-1-8 0,0 3 0 0,0 0 0 16,0 1 0-16,0 1 0 0,0 4 0 0,-3-1 0 15,0 3-8-15,0 3 8 0,3-1 0 0,0 4 16 16,-4-1-4-16,1 3 0 0,0 5 20 0,0 0 4 16,0 0 1-16,-3 3 0 0,0 5 13 0,-3 3 2 15,3 0 1-15,-6 3 0 0,0-4-24 0,-3 4-5 16,0 2 0-16,-3 0-1 0,-2 0-23 0,-1 3 0 15,-6 2 0-15,-6-2-658 0,0 2-131 16</inkml:trace>
  <inkml:trace contextRef="#ctx0" brushRef="#br0" timeOffset="45391.4955">9110 6369 115 0,'0'0'10'0,"0"0"-10"0,0 0 0 0,0 0 0 16,0 0 99-16,0 0 17 0,0-3 4 0,3 0 1 16,-3 3-41-16,0-5-9 0,3 0-2 0,0 2 0 15,-3 3-4-15,0 0-1 0,3-3 0 0,-3 3 0 16,0 0-6-16,3-2-2 0,3-4 0 0,-6 6 0 15,0 0-16-15,0 0-3 0,0 0-1 0,0 0 0 16,0 0-15-16,0 0-3 0,3 6-1 0,3-4 0 0,-6-2-7 16,0 0-2-16,3 6 0 0,0-1 0 0,-3-5-8 0,0 5 0 15,0-5 0-15,0 0 8 0,0 8-8 0,0-8 8 16,0 8-8-16,0-8 8 0,0 0-8 0,0 0 0 16,0 0 0-16,0 0 0 0,0 0 0 0,0 0 8 15,-6 0-8-15,6 0 8 0,0 0-8 0,-3-5 0 16,0-3 0-16,0 3 8 0,3 5-8 0,0 0 0 15,0 0 0-15,0-6 0 0,0-2 0 0,0 8 0 16,3-2 0-16,0-4 0 0,0 1 0 0,-3 5 0 16,0 0-9-16,0 0 9 0,9 3 0 0,0-1-10 15,-3 4 10-15,3-4-8 0,-3 4 8 0,0-1 0 16,0 3 0-16,-1-3 0 0,-2 3 0 0,0-3 0 16,3 1 0-16,-6-6 0 0,0 0 0 0,0 8 0 0,3-3 0 15,-3 3 0-15,-3-3 0 0,3-5 0 0,-6 8 8 0,3-3-8 16,-3 3 0-16,1-2 8 0,-1 2-8 15,-3-3 0-15,3-3 0 0,0 1 0 0,0 0 0 16,0-1 0-16,6-2 0 0,-6 0 8 0,0-2-8 0,3 2 0 16,0-3 0-16,0-2 8 0,0 2-8 0,0-5 0 15,3 3 0-15,0 0 0 0,0-3 0 0,0 0 0 16,6 0 0-16,-3 0 0 0,0 3 0 0,3-3 0 16,-3-3 14-16,6 3-2 0,-3-5 0 0,0 8 0 15,0 5 15-15,0-3 2 0,0 0 1 0,-6 3 0 16,0 0-19-16,6-2-11 0,-1-1 12 0,-5 3-12 15,3 3 12-15,-3-3-12 0,6 0 12 0,0 5-12 16,0 0 19-16,0 3-3 0,-3-2-1 0,3 1 0 0,0 1 7 16,0 6 2-16,-3-4 0 0,0 6 0 0,0 3 4 15,0-1 2-15,0 3 0 0,-6 0 0 0,0 3 7 16,3 0 2-16,-6 0 0 0,3 2 0 0,-6 3 7 0,0 1 2 16,0-1 0-16,0-3 0 0,0-2-40 15,1-3-8-15,2 0 0 0,0 0 0 0,0-2 0 0,3-3 0 16,0-3 0-16,0-2 0 15,3-1-127-15,3-2-18 0,-3-8-4 0</inkml:trace>
  <inkml:trace contextRef="#ctx0" brushRef="#br0" timeOffset="47059.3768">10792 5964 345 0,'0'0'15'0,"0"0"4"0,0 0-19 0,0 0 0 0,0 0 0 0,0 0 0 16,0 0 116-16,-3-3 19 0,-3-2 4 0,3 2 1 0,-3 0-51 0,3 3-9 16,-3-2-3-16,3-1 0 0,-3 1-9 0,3 2-1 15,-3 0-1-15,6 0 0 0,-3-3-16 0,3 3-3 16,-6-3-1-16,6 3 0 0,0 0-14 0,0 0-4 16,-3 0 0-16,3 0 0 0,0 0-11 15,0 0-2-15,-6 3-1 0,6-3 0 0,-6 0 14 0,6 0 2 16,0 0 1-16,0 0 0 0,0 0-31 0,0 0 0 15,0 0 0-15,0 0 0 0,0 0 9 0,0 0-1 16,0 0 0-16,0 0 0 0,9 0-8 0,3 0 8 16,-3-3-8-16,6 1 8 0,0-1 5 0,3-2 1 15,6-1 0-15,-4 1 0 0,7 2 21 0,0 3 4 16,0-5 1-16,3 3 0 0,-4-1-29 0,4-2-11 16,0 2 8-16,0 0-8 0,-4 1 11 0,7 2-3 15,3-6-8-15,-3 4 12 0,-1 2-12 0,-2 0 11 16,0-3-11-16,0 0 10 0,-1 1-10 0,-2-1 0 0,-3 0 0 15,-3 3-11-15,-3-2-9 0,0 2-3 0,-3 0 0 0,-4 0 0 32,-2-3-44-32,0 3-9 0,-3 0-1 0,-6 0-728 0</inkml:trace>
  <inkml:trace contextRef="#ctx0" brushRef="#br0" timeOffset="47442.5761">11319 5421 874 0,'0'0'39'0,"-3"-13"8"0,3 3-38 0,-3-1-9 15,3 3 0-15,-3-3 0 0,3 3 79 0,0 8 13 16,3-10 4-16,-3 10 0 0,3-11-28 0,-3 11-4 15,0 0-2-15,0 0 0 0,6-5-6 0,0 5-2 16,-3 0 0-16,0 5 0 0,3 3-34 0,-3 0-6 16,0 5-2-16,0 3 0 0,-3 5 23 0,-3 3 4 15,0 5 1-15,0 3 0 0,-6 8 12 0,0-1 2 16,-6 6 1-16,0 0 0 0,3 3-8 0,-3-3-2 16,-6 5 0-16,0 3 0 0,-2 0-18 0,2 0-4 15,0-5-1-15,0 2 0 0,3-5-10 0,3 0-1 16,1-5-1-16,-1-3 0 0,-3 2-10 0,6-4 10 15,0-4-10-15,-3 4 10 0,0-3-10 0,0-6 0 16,-3 3 9-16,4-5-9 0,2-3-12 0,-3 0-6 16,3-2-2-16,3-3 0 15,0-6-169-15,3 1-35 0,3-1-6 0,0-2-2 0</inkml:trace>
  <inkml:trace contextRef="#ctx0" brushRef="#br0" timeOffset="48637.8075">11908 4979 1324 0,'6'-13'118'0,"0"-3"-94"16,3 0-24-16,-3-2 0 15,3 2-56-15,-3 0-16 0,3 3-4 0,0 0 0 0,-3 0 107 0,0-1 21 16,-1 4 4-16,-2 2 0 0,3 0-15 0,-3 3-3 16,0-1-1-16,-3 6 0 0,0 0 10 0,0 0 1 15,0 0 1-15,0 0 0 0,0 0-25 0,0 0-4 16,3 8-2-16,0 5 0 0,-3 1-10 0,3 4-8 16,0 3 12-16,0 3-12 0,-3 5 27 0,3 6-2 15,-3-1 0-15,0 11 0 0,0 0 25 0,-3 8 5 0,-3 0 1 16,-3 10 0-16,-3 3-6 0,4 3-1 0,-7 5 0 15,-3-2 0-15,0-3-9 0,0-3-3 16,-3 0 0-16,-3-3 0 0,4 1-9 0,2-3-3 0,-6-6 0 16,6-2 0-16,0-3-10 0,0-5-3 0,3-2 0 15,1-6 0-15,-1-3-12 0,3-2 0 0,-3-3 0 0,3-2-10 16,0-6 22-16,3 0 5 0,-3-5 1 16,3-3 0-16,0-2-10 0,3-3-8 0,-2-3 12 0,2-3-12 15,0-2 12-15,0-2-12 0,0-3 12 0,3-3-12 16,-3-3 0-16,6-2 0 0,0-3 0 0,0-3 0 15,3-4 0-15,3-1-14 0,0 0 1 0,6-3 0 16,2 1-9-16,4 2-2 0,3 0 0 0,0 6 0 16,0-3 8-16,3 7 0 0,-4 1 1 0,4 8 0 15,0 2 15-15,0 3 0 0,-3 3 0 0,3 2-9 16,-1 3 9-16,-2 3 0 0,0-3 0 0,0 5 0 16,0-5-9-16,0 5 0 0,-1-2 0 0,1-3 0 0,6 0 9 15,-3-3 0-15,3 0 0 0,-1-2 0 0,-2-1 0 0,3-2 0 16,0-2 0-16,0-1 8 0,-1-2 1 0,1-6 1 15,0 1 0-15,0-1 0 0,-3-2-10 0,-4 0 0 16,4-3-10-16,0-3 10 0,-3 1 0 0,3-1 0 16,-4-5 0-16,1 1 0 0,0-1 0 0,0 3 0 15,0-6 0-15,-6 3 0 0,0 1 0 0,-1 1 0 16,-5-1 8-16,0-1-8 0,0 3 0 0,-3 2 0 16,-3 1-8-16,-3 2 8 0,-3 0 0 0,0 3 0 15,0 5-8-15,3 0 8 0,-3 0 0 0,0 2 0 16,-3 4 0-16,3-1 0 0,-6 3 0 0,6 3 0 0,-5 2-8 15,2-2 8-15,0-1-13 0,0 4 3 0,-6 4 1 16,3 1 0-16,-3-1 9 0,0 4 0 16,-3 2 0-16,3 2 0 0,-3 6 0 0,3 2-8 0,1-2 8 15,-1 3 0-15,3 2 0 0,-3 0 8 0,6-3 0 16,0 1 0-16,0-3-8 0,3 2 0 0,3-5 0 16,-3 0-8-16,3-2 8 0,0-3 16 0,0 0-4 0,3-1-1 15,0-4 1-15,0 0 0 0,0-1 0 0,3-2 0 16,0 0-12-16,-3-3 8 0,3 1-8 0,3-4 8 15,-3-2-8-15,6 0 0 0,-4-2 0 0,4-1 0 16,0-2 11-16,3-1-3 0,3-2-8 0,3-2 12 16,0-3-12-16,0-3 0 0,-1 0 0 0,4 0 0 15,0 0 0-15,0-2 0 0,0 2 0 0,-4 3 0 16,4-3 13-16,-3 2-3 0,0 4-1 0,0-1 0 16,-3 1-9-16,2 2 0 0,-2 0 9 0,3 5-9 0,-6 3 18 15,3-2-1-15,3 2 0 0,-3 0 0 0,-1 2-17 0,1 3 0 16,-3-2 0-16,3 5 0 0,-3-3 0 0,-3 1 0 15,-3 2 8-15,0 0-8 0,-3 2 0 0,0 1 0 16,3-1 0-16,-4 1 0 0,1-1 11 0,0-2-11 16,0 3 10-16,-3 0-10 0,3-1 12 15,-3 1-4-15,0 2-8 0,0-2 12 0,0 2-3 0,0-3-1 16,-3-2 0-16,0 0 0 0,0 0 3 0,0 0 0 16,0 0 0-16,0-3 0 0,0-5-11 0,0 0 0 15,0 0 0-15,0 0 0 0,0 0 29 0,0 0 1 16,0 0 0-16,0 0 0 0,0 0-30 0,0 0 8 15,6-2-8-15,3-4 0 0,-3-2 8 0,3-2 0 16,0-3-8-16,3-1 12 0,0-4-12 0,3-1 0 16,-1-2 8-16,4 3-8 0,0-4 0 0,0 4 0 15,-3 5 0-15,3 0 0 0,-3-1 0 0,0 6 0 0,-1 3-9 16,1 5 9-16,-3 3 0 0,0-1 0 0,0 6 0 16,0 6 0-16,-3-1 0 0,0 3 0 0,-3 2 0 0,0 3-9 15,3 0 1-15,-6 6 0 0,0-3 0 16,-3 2 0-1,0 6-144-15,-6-3-28 0,0 3-5 0</inkml:trace>
  <inkml:trace contextRef="#ctx0" brushRef="#br0" timeOffset="75211.2961">15033 5866 662 0,'0'0'29'0,"0"0"7"0,0 0-36 0,0 0 0 0,3-5 0 0,-3-1 0 15,3 1 70-15,-3 0 7 0,3 2 2 0,0-2 0 16,0-1-3-16,0 1 0 0,3-3 0 0,0 0 0 16,0 0-11-16,0 0-2 0,3 0-1 0,3 1 0 0,-3-4-13 0,3 0-2 15,0 3-1-15,3 0 0 16,-3 3-21-16,-1-3-4 0,1 0-1 0,0 0 0 0,0 3 0 16,0-3-1-16,0 3 0 0,0-3 0 0,-3 5-8 0,0 1-2 15,0-4 0-15,-3 4 0 0,3 2 1 0,-6 0 0 16,2 0 0-16,-5 0 0 0,3 0-10 0,3 0 0 15,-3 0-12-15,0 2 12 0,0 4-12 0,0-4 12 16,0 4-12-16,-3 1 12 0,0 4-8 0,-3 2 8 16,0 3 0-16,-3 5 0 0,-3 6 0 0,-2-1 0 15,-1 6 8-15,0 5-8 0,0 3 12 0,-3 2-4 16,3 3 0-16,-3 0 0 0,6-5 6 0,-3 2 1 16,0-2 0-16,3 2 0 0,-2-8-5 0,2 4-1 15,0-7 0-15,0 4 0 0,0-6 20 0,0 0 4 16,0-5 1-16,3-1 0 0,0-1-21 0,0-4-4 15,0-2-1-15,0 3 0 0,0-4 4 0,3-1 0 16,0-1 0-16,0-3 0 0,0-2-4 0,3-2 0 16,0-6 0-16,0 0 0 0,0 0 2 0,0 0 0 15,0 0 0-15,0 0 0 0,6 0 13 0,3-6 2 16,3 1 1-16,0-8 0 0,3-3 3 0,3-5 1 0,0-3 0 16,3-5 0-16,-4-5-1 0,7-1 0 0,0-5 0 0,3-2 0 15,3 2-13-15,-1 1-4 0,-2-1 0 0,6-2 0 16,-3 5 0-16,-1-3 0 0,-2 3 0 0,3-3 0 15,-3 9-12-15,-3-1 0 0,2 3 0 0,-5 0 0 16,-3 2 0-16,-3 3 0 0,3 0 0 0,-6 6 0 16,0-1 0-16,-3 6 0 0,2 0-13 0,-5 2 4 15,-3-2-83-15,3 3-16 0,-6 4-3 16,3 1-1-16,0 0-112 0,-3 5-22 0,0 0-5 16,0 0-1-16</inkml:trace>
  <inkml:trace contextRef="#ctx0" brushRef="#br0" timeOffset="75501.5586">15852 5913 1440 0,'9'-10'128'0,"-9"7"-103"16,-3 1-25-16,3-1 0 0,0-2 59 0,0 5 6 15,0 0 2-15,0 0 0 0,0 0-34 0,0 0-6 16,0 0-2-16,0 0 0 0,0 0 7 0,-3 5 0 16,3 6 1-16,-3-1 0 0,3 6 4 0,-3 0 1 0,0 0 0 15,3 0 0-15,-6 2-6 0,3-2-2 0,0 3 0 0,0-1 0 16,0-2 3-16,0 0 1 0,3 0 0 0,-3 0 0 16,0-3-34-16,3-3 0 0,-3 1 0 0,3 2 0 15,-3-5 0-15,0 3 0 0,0-3 0 16,0 2-999-16</inkml:trace>
  <inkml:trace contextRef="#ctx0" brushRef="#br0" timeOffset="75654.3416">15968 5699 1497 0,'15'-24'66'0,"-6"14"14"0,0-1-64 0,3-2-16 15,-3 5 0-15,3-3 0 0,-3 3 144 0,2 1 24 16,-2 1 6-16,0 1 1 0,0 5-127 0,0 5-24 15,0-2-6-15,-3 5-658 16,0 0-132-16</inkml:trace>
  <inkml:trace contextRef="#ctx0" brushRef="#br0" timeOffset="76029.8392">16415 5723 1324 0,'6'-5'118'0,"0"-1"-94"0,-1 1-24 0,-2-3 0 15,3 0 64-15,0 0 9 0,-3-2 2 0,0 4 0 16,0 1 1-16,-3 0 1 0,0 2 0 0,0 3 0 16,-3-5-42-16,-3 5-9 0,-3-3-2 0,-2 6 0 15,-1 0-11-15,-6 4-2 0,-3 1-1 0,-3 6 0 16,3-1 6-16,-6 0 0 0,1 6 1 0,2-1 0 15,0 3 6-15,6 0 1 0,0 1 0 0,6-1 0 16,1 3 12-16,5-3 4 0,3 0 0 0,3 0 0 16,0 0-23-16,6 0-4 0,-3 1-1 0,5-4 0 15,4 1 0-15,-3-3 0 0,0-1 0 0,0 1 0 16,0-3 16-16,0 1 4 0,0-4 0 0,-3 4 0 16,-3-7-13-16,0 4-3 0,-3-6 0 0,0 6 0 0,-6 0 0 15,0-1 0-15,0-5 0 0,-3 3 0 0,-3 3 13 0,0-1 3 16,0-2 0-16,0 3 0 15,1 0-122-15,-4-1-24 0,0 1-5 0,3-1-969 16</inkml:trace>
  <inkml:trace contextRef="#ctx0" brushRef="#br0" timeOffset="76240.5746">16727 5839 2257 0,'9'-5'49'0,"-3"0"11"0,-6 5 1 0,0 0 3 0,6 5-51 0,0 0-13 16,-3 1 0-16,-3 4 0 0,-6 1 27 0,3 2 2 0,3 0 1 0,-6 3 0 15,-6 3 10-15,0 2 1 0,0 0 1 0,3 3 0 16,0-3-30-16,1 0-12 0,-1 0 8 0,3-2-8 16,3-1 0-16,-3 1 0 0,0-3 0 0,3-3-751 15,0 0-145-15</inkml:trace>
  <inkml:trace contextRef="#ctx0" brushRef="#br0" timeOffset="76369.7236">16876 5636 1324 0,'18'-19'118'0,"-9"9"-94"0,0-1-24 0,-3-2 0 0,-3 5 164 0,0 2 28 16,6 1 5-16,-1 0 2 0,-5 2-119 15,-3 3-23-15,9 0-5 0,-3 6-1010 16</inkml:trace>
  <inkml:trace contextRef="#ctx0" brushRef="#br0" timeOffset="76585.5085">17325 5583 2066 0,'15'-6'92'0,"-6"4"18"0,3 2-88 0,6-3-22 16,3 0 0-16,6 3 0 0,-4-2 60 0,4-1 8 15,9-2 2-15,3 0 0 0,-1-1-34 0,1-2-6 0,0 3-2 0,2 0 0 16,1 0-16-16,-3-1-4 16,-3 1-8-16,-4 0 12 0,-2-1-12 0,-3 1-8 0,-3 0 8 15,-4 2-13 1,-5-2-160-16,-3-3-32 0,-3-3-7 0,-6 1 0 0</inkml:trace>
  <inkml:trace contextRef="#ctx0" brushRef="#br0" timeOffset="76787.2674">17888 5003 1728 0,'0'0'153'16,"-3"8"-122"-16,0 3-31 0,0 7 0 15,-3 6 57-15,0 5 6 0,-3 3 1 0,0 5 0 16,-3-3 51-16,-2 11 10 0,-7 0 3 0,3 6 0 16,3-1-52-16,0 3-9 0,-9 5-3 0,0 6 0 15,1-6-26-15,2 0-6 0,-6 0 0 0,0 3-1 16,3-3-31-16,1 0 8 0,5-2-8 0,-3 0 0 15,0-4-139 1,3-4-30-16,-12 45-7 0,10-38 0 0</inkml:trace>
  <inkml:trace contextRef="#ctx0" brushRef="#br0" timeOffset="77569.561">19224 5636 1450 0,'-14'-6'32'15,"14"6"6"-15,0 0 2 0,0 0 1 0,0 0-33 0,0 0-8 0,12 11 0 0,-10 2 0 0,-4 0 62 0,-4 3 10 16,0 0 3-16,-6 3 0 0,3 2-7 0,-6-3-2 15,3 4 0-15,0-1 0 0,0 0-53 0,3-5-13 16,0 0 0-16,3-1 0 0,0-1 0 0,0-1 0 16,3 0 0-16,-2 0-577 15,2-2-119-15</inkml:trace>
  <inkml:trace contextRef="#ctx0" brushRef="#br0" timeOffset="77710.079">19224 5204 1728 0,'6'-23'153'0,"-6"12"-122"16,3 0-31-16,0 1 0 0,3 2 57 0,-3 3 6 0,3-1 1 0,-6 6 0 15,0 0-21-15,6 6-4 0,0-1-1 0,0 5-641 16,0 4-128 0</inkml:trace>
  <inkml:trace contextRef="#ctx0" brushRef="#br0" timeOffset="78049.0641">19951 4815 1497 0,'9'-8'32'0,"-3"3"8"0,-3-3 0 0,-3 8 4 0,3-5-36 0,-3 5-8 16,0 0 0-16,0 0 0 0,-6 5 91 0,6 3 16 16,-3 8 3-16,-3 0 1 0,-6 5-24 0,0 8-5 15,0 3-1-15,-6 10 0 0,0 1-13 0,0 2-4 16,1 5 0-16,2 5 0 0,0-4-7 0,0-1-1 16,6 0-1-16,0 6 0 0,0-6-37 0,0 0-7 15,6 1-2-15,-3-4 0 0,0-4-9 0,3-1 0 16,-3-2 0-16,0 2 0 0,0-2 0 0,1-6 0 15,-4-2 0-15,3 2 0 16,-3-2-66-16,0-3-15 0,0-8-3 0,3 0-1009 0</inkml:trace>
  <inkml:trace contextRef="#ctx0" brushRef="#br0" timeOffset="78342.3312">19489 5569 1594 0,'0'0'71'0,"0"0"14"0,0-2-68 0,3-3-17 0,-3-3 0 0,3 2 0 0,0 4 106 0,-3 2 18 16,3-6 3-16,3 4 1 0,6-1-73 0,3 0-15 15,6 3-2-15,3 0-1 0,5 0-29 16,4 3-8-16,3 0 0 0,6 2-648 16,-1 3-130-16</inkml:trace>
  <inkml:trace contextRef="#ctx0" brushRef="#br0" timeOffset="78750.0532">20522 5315 1728 0,'6'-10'38'0,"-3"-1"8"0,-3-2 2 0,3 3 0 0,-3 2-39 0,-3 2-9 0,3 1 0 0,0 0 0 16,-6-1 53-16,3 6 9 0,3 0 2 0,-6 3 0 16,-9 2-22-16,4 3-4 0,2 6-1 0,-6 1 0 15,-9 1-59-15,0 5-12 0,-3-2-2 16,1 5-1-16,-1 2 56 0,3 1 11 0,0 2 2 0,3 0 1 15,6-3-1-15,3 3-1 0,1 1 0 0,5-4 0 16,3-5 0-16,3 0 0 0,3-2 0 0,0-1 0 16,6-2 1-16,-1-3 1 0,1 1 0 0,3-1 0 0,0-2 24 15,3-1 5-15,-6 1 1 0,3-1 0 0,-6 1-50 16,0-1-13-16,-6-2 0 0,-3 3 0 0,-6 0 41 16,-3 2 3-16,-6 3 1 0,-9 2 0 0,1-5-35 0,-7 6-10 15,-3-1 0-15,-9 4-1248 16</inkml:trace>
  <inkml:trace contextRef="#ctx0" brushRef="#br0" timeOffset="80219.7094">3240 8504 1209 0,'-6'-19'108'0,"3"9"-87"0,3-4-21 0,0 4 0 0,3-1 33 0,3-2 3 16,-3 5 0-16,3-3 0 0,0 1-3 0,0-1 0 15,3 1 0-15,-3-1 0 0,3 1-12 0,3-1-2 16,-3 0-1-16,6 1 0 0,-3-3-6 0,3 2-2 15,2 0 0-15,4-2 0 0,-3 0 0 0,3 5 0 16,0 3 0-16,-3-1 0 0,-1 4-10 0,1 2-11 16,6 0 3-16,-6 5 0 0,3 6 8 0,-3-1 8 15,3 3-8-15,-10 3 11 0,4 6 15 0,-3-1 3 16,-6 2 1-16,0 4 0 0,-6 2 16 0,0 0 3 16,0 6 1-16,0-1 0 0,-6 0-10 0,0-2-3 15,0 2 0-15,0-2 0 0,0-3-16 0,-3 0-3 16,3-2-1-16,1-3 0 0,-4-3 1 0,3-5 0 15,-3 0 0-15,3-3 0 0,0-3 13 0,0 1 2 16,0-3 1-16,3-3 0 0,3-5-23 0,0 0-11 0,0 0 10 16,0-5-10-16,-9-3 24 0,6-3 0 0,3-4-1 15,0-7 0-15,6-4-10 0,0-6-1 0,-6-2-1 0,6-3 0 16,6-3-11-16,0-2 0 0,3-1 0 0,-1 6 8 16,7 3-8-16,0 2 0 0,-3 6 0 0,0 2 0 15,0 5 0-15,-3 6 0 0,2 3 0 0,-5 4 0 16,3 6-10-16,-3 3 10 0,3 2 0 0,-3 3-9 15,3 5 9-15,-3 1 0 0,-3 4 0 0,3 3 0 16,-4 1 0-16,1 4 0 0,-3 0 0 0,0 6 0 16,0 0 0-16,-3 2 0 0,3 6 8 0,-3-3-8 15,-3 0 0-15,0 0 0 0,0 0 0 0,-3 3-8 16,0-6-127-16,0 3-25 0,-3 0-4 16,3-5-729-16</inkml:trace>
  <inkml:trace contextRef="#ctx0" brushRef="#br0" timeOffset="80616.228">4187 8692 1674 0,'0'0'36'0,"0"0"8"0,0 0 2 0,0 0 2 0,9-3-39 0,0 0-9 16,0 1 0-16,0-1 0 0,0-5 53 0,2 0 9 15,1-5 2-15,3 2 0 0,-3-2-20 0,3 2-3 16,-3-4-1-16,6 1 0 0,-3 1-28 0,0-3-12 0,-4 0 11 16,4-2-11-16,-3-1 13 0,0 1-3 0,-6 2-1 0,0 3 0 15,0-3-9-15,-3 3 12 0,0 2-12 0,-3-2 12 16,-3 0-4-16,0-1-8 0,0 9 12 0,-3-3-4 16,-6 0 19-16,3 3 3 0,0 0 1 0,0 2 0 15,-3 3-21-15,1 3-10 0,-4-1 10 0,3 6-10 16,-3 3 0-16,-3 2 0 0,-3 6 0 0,0 2 0 15,1 10 0-15,-4 1 0 0,3 0 11 0,3 5-11 16,3-3 8-16,0 3-8 0,6 0 0 0,3-5 0 16,3-3 0-16,3-2 0 0,6-1 0 0,3-5 0 15,3 1 0-15,3-4 0 0,0 1 0 0,6-4 0 16,0-1 0-16,2-1 0 0,1 0 0 0,-3-2 0 16,6-3-62-16,-3-3-6 0,-3-2-2 0,-1-1-873 15</inkml:trace>
  <inkml:trace contextRef="#ctx0" brushRef="#br0" timeOffset="84397.9404">5372 8459 918 0,'0'-11'40'0,"0"6"9"0,6-3-39 0,-3 0-10 0,-3 0 0 0,2 3 0 16,1-3 90-16,0 0 16 0,-3 8 3 0,3-5 1 16,0-3-32-16,0 2-6 0,-6 1-2 0,3 5 0 15,-3-5-40-15,3 5-8 0,0 0-2 0,-3 0 0 16,-5 0-9-16,-1 2-3 0,0 1 0 0,0 5 0 15,-3 3-8-15,-3 2 0 0,-3 5 0 0,-3 1 0 16,-3 5 0-16,1-1 0 0,-1 7 0 0,3 1 0 16,0 1 14-16,0-3 7 0,6 0 2 0,1-5 0 0,5 3-5 15,0-6-1-15,6-3 0 0,0-2 0 0,3 0-9 16,3-5-8-16,0-3 12 0,-3-8-12 0,6 5 11 0,-6-5-11 16,12 0 10-16,-4-3-10 0,7-5 16 0,-3-5-2 15,3-3-1-15,0-2 0 0,6-4-13 0,-3-4 8 16,3 2-8-16,-7-2 0 0,4 2 34 0,0-5 1 15,-3 2 0-15,0-2 0 0,0 5-35 0,0 1 0 16,-3 1 0-16,-1 7 0 0,-2 1 0 0,0 4 0 16,-3 2 0-16,0 3 0 0,-6 5 0 0,6 0 20 15,3 2-4-15,-3 3 0 0,-3 3-16 0,3 6 0 16,-3 4 0-16,0 6 0 0,0 8 8 0,-3 5 0 16,-3 0 1-16,0 5 0 0,-3-2-1 0,0 2 0 15,-3 3 0-15,0-3 0 0,-6 3 23 0,3-2 4 16,-2 2 1-16,-1-6 0 0,-3 1-20 0,3 0-4 0,-6-3-1 15,3 3 0-15,0-1 5 0,-2-2 0 0,-1-5 1 0,0 0 0 16,0-3-7-16,3-5-2 0,-3-6 0 0,0-2 0 16,1-3 5-16,2-5 1 0,-3-2 0 0,3-1 0 15,-3-5 12-15,6-5 2 0,3-1 1 0,-2-4 0 16,2-4-12-16,3-1-2 0,6-7-1 0,6-4 0 16,6-6-14-16,3 0-8 0,5-7 8 0,4-1-13 15,6-5-43 1,3 0-9-16,0 3-2 0,2-1 0 0,4-2-102 0,0 3-21 0,-3 0-4 15,2-3-378-15,1 2-75 0</inkml:trace>
  <inkml:trace contextRef="#ctx0" brushRef="#br0" timeOffset="84739.0058">5690 7906 921 0,'-12'-19'82'0,"9"14"-66"0,3 0-16 0,-3-1 0 0,3 6 106 0,0 0 18 16,0 0 3-16,0 0 1 0,0 0-12 0,0 0-1 15,6 8-1-15,0 6 0 0,3 1-74 0,0 7-14 16,-3 7-3-16,0 8-1 0,0 2 26 0,0 6 4 16,3 6 2-16,-6-4 0 0,0 4-18 0,0-4-4 15,0 6-1-15,0 0 0 0,0 0-9 0,0 0-2 16,-3-3 0-16,0 3 0 0,-3-3-8 0,0-5-1 16,-3 3-1-16,0-6 0 0,3-2-10 0,-6-6 8 15,0-2-8-15,-3-3 8 0,3-8 0 0,0-5-8 16,0-8 12-16,3-3-4 0,-3-7 9 0,0-3 2 15,3-6 0-15,0-2 0 0,0-3-2 0,4-5 0 0,2-1 0 16,2-4 0-16,4 0-7 0,0-4-2 0,3 1 0 0,6 3 0 16,3 2-8-16,0 3 0 0,-3 5 0 0,3 5 0 15,0 1 0-15,2 5 0 0,-2 2 0 0,3 8 0 16,3 1 0-16,-3 7 0 0,0 3 0 0,-4 2 0 16,1 1 0-16,-3 4-17 0,-3 1 2 0,-3 0-713 15,-6 5-144-15</inkml:trace>
  <inkml:trace contextRef="#ctx0" brushRef="#br0" timeOffset="85473.1886">4904 8551 990 0,'-6'-26'44'0,"3"18"8"0,3-3-41 0,0 1-11 16,0 2 0-16,0-3 0 0,0 3 108 0,0 3 19 16,0 5 4-16,0 0 1 0,0 0-68 0,0 0-12 15,0 0-4-15,0 5 0 0,0 3-32 0,0 5-6 16,0 6-2-16,0 2 0 0,-6 6 4 0,0-1 0 15,0 6 0-15,1 0 0 0,-1-3 8 0,0 2 3 0,0-4 0 16,3-3 0-16,3 0-11 0,0-3-3 0,3 0 0 16,-3-3 0-16,3-4-9 0,0 1 8 0,0-4-8 15,0 0 8-15,3-6-8 0,-4 3 0 0,4-3 0 16,-6-5-11 0,0 0-44-16,6 0-9 0,0-2-1 0,3-6-1 0</inkml:trace>
  <inkml:trace contextRef="#ctx0" brushRef="#br0" timeOffset="85649.6746">4839 8094 1267 0,'-15'-14'56'0,"12"9"12"0,-3-5-55 0,3 2-13 16,-3 5 0-16,6 3 0 0,0 0 136 0,0 0 25 16,0 0 5-16,0 0 1 0,0 0-115 0,6 3-22 15,-3 2-5-15,3 3-1 0,-6 0-24 0,6 2-14 16,3 1 2-16,0-1 0 15,-6 1-96-15,3 2-20 0,3 14-3 0,-6-9-1 0</inkml:trace>
  <inkml:trace contextRef="#ctx0" brushRef="#br0" timeOffset="87235.4659">6270 8160 403 0,'-5'-16'17'0,"5"16"5"0,0 0-22 0,0-5 0 15,3-6 0-15,-3 3 0 0,-3-5 111 0,3 2 17 16,0 1 4-16,0-1 1 0,3 1-47 0,-1 2-10 16,-4-3-1-16,2 3-1 0,2-3-18 0,-2 4-4 15,-2-1-1-15,2 0 0 0,2 0-7 0,-2 2 0 16,0-2-1-16,0 3 0 0,-2-3-1 0,2 3 0 16,0 0 0-16,0 2 0 0,0-2 0 0,-3 2 0 15,3-2 0-15,0 5 0 0,0 0-20 0,0-3-4 16,-3-2-1-16,3 5 0 0,0 0-6 0,0 0-2 15,0 0 0-15,0 0 0 0,0 0-9 0,0 0 12 16,0 0-12-16,3 8 12 0,2 0-12 0,-2 5 0 16,-3 3 0-16,6 5 8 0,-6 11 0 0,3 2-8 15,0 8 12-15,0 3-4 0,0 3 20 0,0 0 4 0,0-1 1 16,3 6 0-16,0 0-1 0,0 0 0 0,-3 0 0 16,3-3 0-16,0-2-4 0,0-6-2 0,0-5 0 0,0-2 0 15,0-4-7-15,-3-4-2 0,0-3 0 0,-3-6 0 16,3 1-4-16,-3-6-1 0,0-2 0 0,0-1 0 15,0-5 4-15,0-5 0 0,0 0 0 0,0 0 0 16,-6-2 8-16,3-4 3 0,0-1 0 0,-3-7 0 16,3 1-13-16,0-5-2 0,3-6-1 0,0-3 0 15,3 1-11-15,3-3 0 0,0-3 9 0,6 0-9 16,3 0 0-16,2 3 0 0,4-2 0 0,0 2 0 16,-3 7 0-16,6 4-10 0,0-1 10 0,-4 3 0 15,1 6-11-15,0 2 11 0,0 5-10 0,0-2 10 16,-6 5-11-16,0 0 11 0,-4 8-12 0,-2 0 12 0,0 0-9 15,0 5 9-15,-6 6 0 0,3-1-9 0,-9 3 9 16,0 0 0-16,-6 1 8 0,-3 1-8 0,-2 4 0 0,-4-1 0 16,3 6 0-16,-6-5 0 0,-6 2 0 0,6-6 0 15,-2 4 0-15,-1-6 0 0,3-2-19 0,0-4-1 16,3-1-1-16,3-1 0 16,0-5-57-16,6 0-11 0,4-3-3 0,-1 0-573 15,6-5-115-15</inkml:trace>
  <inkml:trace contextRef="#ctx0" brushRef="#br0" timeOffset="87585.9161">6925 8401 1407 0,'3'-11'62'0,"-3"11"14"0,0-5-61 0,0 5-15 0,0-6 0 0,0 6 0 15,0 0 84-15,0 0 13 0,0 8 3 0,0 0 1 16,0 8-66-16,-3 3-14 0,-3 4-2 0,0 7-1 15,0 4 8-15,-2 0 2 0,-1 1 0 0,0 2 0 16,3-3-7-16,0-2-1 0,0 0 0 0,3-6 0 16,0-5-10-16,3 0-2 0,0-5-8 0,3-2 12 15,0-1-4-15,3-8 0 0,-6-5-8 0,9 3 12 16,-3-6 2-16,3 0 0 0,0-4 0 0,-1-4 0 16,4 0-3-16,0-2-1 0,0-3 0 0,0 0 0 15,0-7 7-15,-3-1 2 0,3 0 0 0,-3-3 0 16,-3 1 0-16,3 0 0 0,-3-4 0 0,0 4 0 0,-1 0-6 15,-5 2-1-15,0 5 0 0,3 1 0 0,-6 4-2 0,3 1-1 16,-2 0 0-16,-4 2 0 0,3 1 4 0,-3 5 1 16,0-1 0-16,0 4 0 0,6 2-14 0,-6 0 0 15,-6 5 0-15,3 0 0 16,-3 6-92-16,0 2-20 0,0 6-5 16,-3-4-835-16</inkml:trace>
  <inkml:trace contextRef="#ctx0" brushRef="#br0" timeOffset="87924.3459">7265 8295 1825 0,'0'-11'80'0,"0"11"18"0,0 0-78 0,0 0-20 0,0 0 0 0,9 3 0 15,-9-3 9-15,9 10-1 0,-4 1-8 0,1 5 12 16,-3 0 13-16,3 2 3 0,0 3 0 0,-3 3 0 15,-3 0 0-15,0 0 1 0,3 0 0 0,0-1 0 16,-3 7-5-16,0-7 0 0,-3-4-1 0,3-1 0 16,0 1 1-16,0-3 0 0,-3-6 0 0,0 1 0 15,3-6 4-15,0-5 0 0,0 0 1 0,0 0 0 16,0 0 15-16,0 0 4 0,0 0 0 0,-3-5 0 16,0-6 9-16,3 1 3 0,0-3 0 0,0-3 0 15,0-3-45-15,3-2-15 0,0 0 9 0,3-6-9 16,3 1 11-16,-3-1-3 0,3 1-8 0,0 0 12 0,6-1-12 15,-3 3 0-15,3 0 0 0,0 3 0 16,-4 3-60-16,4 2-14 16,0 5-3-16,-3 3-693 0,-3 3-138 0</inkml:trace>
  <inkml:trace contextRef="#ctx0" brushRef="#br0" timeOffset="88294.5253">7967 8144 1382 0,'12'-13'61'0,"-6"5"13"0,-3-3-59 0,3 3-15 0,-6-5 0 0,3 5 0 15,6 3 103-15,-6-1 17 0,-6 1 4 0,6 0 1 16,-3 0-51-16,0 5-10 0,-3-3-3 0,-3 6 0 15,6-3-38-15,-9 8-8 0,0 2-2 0,-6 3 0 16,3 3-13-16,-3 3 0 0,6 5 0 0,-5-1 0 16,2 4 13-16,3-1 3 0,3 1 1 0,0-3 0 15,0 2 16-15,3-2 3 0,0 0 1 0,3-3 0 16,-3 3 3-16,3-3 0 0,-3 3 0 0,0-3 0 16,3 3-8-16,0-3 0 0,-3-3-1 0,3-2 0 15,-3 0 1-15,3-5 1 16,-3-1 0-16,3 3 0 0,-3-5-4 0,0 3-1 15,0-3 0-15,-3 2 0 0,0 1-15 0,-3-3-3 0,3 0-1 0,-6 2 0 0,0 1-9 16,-2 0 0-16,-4-1 0 0,0 3-832 16,-3-2-160-16</inkml:trace>
  <inkml:trace contextRef="#ctx0" brushRef="#br0" timeOffset="90773.6133">9012 8361 403 0,'0'0'36'0,"0"0"-36"15,0 0 0-15,0 0 0 0,6-3 126 0,-3-2 18 16,0 0 4-16,3 2 1 0,0 0-31 0,0 1-6 15,3-1-2-15,-3 0 0 0,0 3-27 0,2 3-6 16,-2 2-1-16,0 1 0 0,3 4-5 0,-3 6-2 16,-3 3 0-16,0 10 0 0,0 2-14 0,-6 9-3 15,0 2-1-15,0 1 0 0,-3 2-15 0,-3 0-4 16,-6 0 0-16,4 0 0 0,-7-3-3 0,-3 3-1 16,0-5 0-16,0-3 0 0,0-5-28 0,1-3 0 15,-4 0-11-15,3-5 11 0,9-3 0 0,-3-5 0 16,3-3 0-16,3-8 0 15,9-5-126-15,0 0-18 0,0 0-3 0</inkml:trace>
  <inkml:trace contextRef="#ctx0" brushRef="#br0" timeOffset="91520.5916">10012 8149 806 0,'0'0'36'0,"0"0"7"0,0 0-35 0,0 0-8 16,-6-2 0-16,6 2 0 0,0 0 120 0,0 0 21 15,0 0 5-15,0 0 1 0,0 0-60 0,0 0-12 16,3-6-3-16,0 4 0 0,6 2-38 0,0-3-8 16,3 0-2-16,3-2 0 0,6 2 22 0,-1-2 4 15,4-6 1-15,3 1 0 0,0-1-7 0,3-2 0 16,5 3-1-16,1-4 0 0,-3 4-30 0,2-1-5 16,-2 3-8-16,3 0 11 0,-6-2-11 0,2 2 10 15,-5 2-10-15,-3-2 10 0,-3 3-10 0,0 0 0 16,-3 2 0-16,-4 1 0 15,1-1-56-15,-3-2-8 0,-3 2 0 0,-3 3-505 0,3 0-101 0</inkml:trace>
  <inkml:trace contextRef="#ctx0" brushRef="#br0" timeOffset="91872.4997">10473 7514 979 0,'-3'-2'87'0,"3"-4"-70"15,-3 1-17-15,0 0 0 0,0 2 99 0,1-2 16 16,2 2 3-16,-3-2 1 16,3 5-31-16,0 0-7 0,0 0-1 0,0 8 0 0,0-3-42 15,-3 6-9-15,0 4-1 0,0 4-1 0,3 7 1 0,-6 9 1 16,3-1 0-16,-6 9 0 0,0-1 25 0,3 3 5 15,-3 0 1-15,0 2 0 0,0 1-8 0,-3 5-2 16,3-3 0-16,0-2 0 0,6 0-14 0,-3-3-4 16,-3-6 0-16,6-2 0 0,-2 0-9 15,-1-2-3-15,-3-1 0 0,0 0 0 0,0-2-20 16,0 3 0-16,-3-1-12 0,0-5 4 0,0 0 8 0,0-5 8 16,3 0-8-16,-3-6 11 15,0 1-58-15,1-1-11 0,2-2-2 0,0-2-637 16,3-7-127-16</inkml:trace>
  <inkml:trace contextRef="#ctx0" brushRef="#br0" timeOffset="92927.0569">10884 7305 1177 0,'3'-26'52'0,"0"15"11"0,0 1-51 15,3-1-12-15,-3 0 0 0,-3 3 0 16,0 0 88-16,0 1 14 0,0 1 3 0,0 6 1 0,0 0-33 0,0 0-6 16,-6 3-2-16,6 5 0 0,-3 0-46 0,3 2-10 15,-6 4-1-15,3 1-8 0,3 4 20 0,-3 7-4 16,3 1 0-16,0 2 0 0,0 0 21 0,0 8 4 15,-3 0 1-15,3 11 0 0,0 2-8 0,-3 3-2 16,3 0 0-16,-3 5 0 0,0-2 7 0,-3-1 1 16,0 1 0-16,0 5 0 0,-3-3-20 0,-2-3-4 15,-1-2-1-15,0 0 0 0,-3-8-5 0,3 0-1 16,-6-5 0-16,3-3 0 0,0-3 3 0,0-2 0 16,-2-3 0-16,-1-5 0 0,3-5-12 0,3-6 12 15,0 0-12-15,0-2 12 0,0-3-4 0,3-3 0 16,0-3 0-16,0-4 0 0,4-6 2 0,-4 0 0 15,3-3 0-15,3-2 0 0,3-3-10 0,0-2 12 16,6-3-12-16,3 2 12 0,5-2-12 0,-2 0 0 16,6 2 0-16,-3 3-11 0,3 6 11 0,3 2 0 15,-6 3 0-15,5 2 0 0,1 3 0 0,0 3-8 0,0 2 0 0,0 0 0 16,3 3 8-16,-1-3 0 0,1 3 0 16,0-2 0-16,3-1-9 0,0-3 0 0,-1-4 0 0,1 2 0 15,-3-5-1-15,3-3 0 0,-3 2 0 0,2-4 0 16,4-3-2-16,0-3 0 0,-3 0 0 0,-3 0 0 15,-4-5 3-15,-2 2 0 0,0 1 0 0,3-1 0 16,-6-2 9-16,0-3 0 0,-6 0 8 0,3 1-8 16,-4-1 0-16,1 3 8 0,-6-1-8 0,0-1 0 15,0 1 0-15,0-1 0 0,-3 4 0 0,0 1 8 16,0 2-8-16,0 2 0 0,-3 7 0 0,3-1 0 16,-3 0 0-16,3 2 9 0,0 6-9 0,-6 0 10 15,0 0-10-15,1 3 0 0,-4 2 0 0,0 3-11 16,-3 3 11-16,0 5-13 0,3 2 5 0,-3 3 8 0,-6 6-10 15,3-1 10-15,-3 1 0 0,4 7-9 0,2 1 9 16,0-1 0-16,0 0 0 0,6 1 0 0,0-6 0 0,3 0 0 16,-3-5 0-16,6-3 0 0,0 0 8 0,3-2 0 15,0-6 0-15,3 0 0 0,-3-2-8 0,6-6 12 16,3 0-4-16,0-2 0 0,2-3 12 0,1-5 4 16,0-1 0-16,6-2 0 0,0-2-24 0,0-1 0 15,0-2 0-15,2-6 0 0,1 1 0 0,-3-3 0 16,0-3 0-16,3 3 0 0,-3-3 0 0,-1 0 0 15,-2 6 8-15,0 2-8 0,-3 0 12 0,3 5-3 16,-3 1 0-16,-3 2 0 0,2 5 9 0,-2 3 2 16,3 3 0-16,0 2 0 0,0 6-12 0,-3-1-8 15,0 3 12-15,-3 6-12 0,6-3 0 0,-3 2 0 0,-3-2 0 16,2 0 0-16,-2 3 20 0,-3-3 11 0,3-1 1 0,-6-1 1 16,3 2-33-16,0-3 0 0,-3-3 0 0,0 1 0 15,-3-3 0-15,0 0 0 0,0-3 0 0,0-5 0 16,-3 5 9-16,3-5-1 0,0 0-8 0,-6 6 12 15,3-6-12-15,-3-3 9 0,3 0-9 0,0-2 8 16,0-3 0-16,3-2 0 0,0-6 0 0,3-3 0 16,3-2-8-16,3-3 0 0,-3-2 0 0,6-1 0 15,6 1 0-15,-3-1 0 0,6 1 0 0,-1-1 8 16,1 1-8-16,-3 5-9 0,0 5 9 0,0 3-13 16,-3 2 13-16,0 6 0 0,-1 2 0 0,-2 3 10 0,3 3-2 15,-3 2-8-15,-3 6 12 0,3-1-4 0,0 6-8 16,-3-3 12-16,0 6-12 0,0-1 12 0,0 4-12 0,0 1 0 15,-1-1 0-15,1-1 8 0,-3 3-8 0,3-3 0 16,3 0 0-16,-3 0 0 16,-3 0-102-16,0 0-26 0,0-2-4 0</inkml:trace>
  <inkml:trace contextRef="#ctx0" brushRef="#br0" timeOffset="94535.4896">13134 8080 403 0,'0'0'36'0,"-3"-2"-36"15,3 2 0-15,-5 0 0 0,-4-3 135 0,0 0 20 16,0-2 4-16,0 0 1 0,3 2-46 0,3-5-9 15,-3-2-1-15,3 2-1 0,-3 0-38 0,3-3-7 16,3 1-2-16,3-4 0 0,0 1-16 0,0 0-3 16,0-3-1-16,6-2 0 0,0 2 13 0,0-3 3 15,-6 1 0-15,6-1 0 0,3 3-7 0,-4 0-1 16,7-2 0-16,-3 5 0 0,3-1-28 0,0 1-7 16,0 0-1-16,3 2 0 0,-6 3-8 0,6 3 0 15,-4 2 0-15,1 3 0 0,0 3 0 0,3 2 0 0,0 6 0 16,3 2 0-16,-3 8 0 0,-1-2 0 0,1 2 0 15,0 3 0-15,3 2 0 0,-6 6 8 0,0-3-8 16,-6 3 8-16,3 2 16 0,-6 3 4 0,2-2 0 16,-2-3 0-16,-6-1-4 0,0-4 0 0,3-1 0 0,-3-5 0 15,-3 1-9-15,0-7-3 0,-3-1 0 16,4-1 0-16,-1-5 3 0,0 0 0 0,-3-6 0 0,6-2 0 16,0 0 17-16,-6 0 4 0,3-2 1 0,-3-1 0 15,0-5-23-15,0-2-5 0,3-4-1 0,-3-4 0 16,3-3 3-16,3-6 0 0,0 1 0 0,0-9 0 15,0-2-11-15,3-2 10 0,3-1-10 0,3 0 10 0,3 1-10 16,0-1 0-16,5 0 0 0,-2 3 0 0,3 5 0 16,0 1 0-16,0 4 0 0,0 6 0 0,0 8-8 15,-3 2 8-15,2 6 0 0,-2 8 0 0,0 5 0 0,-3-1 0 16,3 7 0-16,-6 2 0 0,0 5 0 0,0-3 0 16,-3 3 0-16,3 3 0 0,-3-3 0 0,0 1 0 15,-1 1-9-15,4-1 9 0,-3 1 0 0,3 1 0 16,0 3 0-16,-3-4 0 0,3-1-16 0,0-4-2 15,-3 6-1-15,3-8 0 16,3 0-230-16,-6-3-47 0</inkml:trace>
  <inkml:trace contextRef="#ctx0" brushRef="#br0" timeOffset="94911.8421">14004 8009 806 0,'0'0'72'0,"9"-5"-58"0,-1-3-14 0,1 0 0 16,6 0 95-16,-3-3 16 0,3 6 3 0,0-3 1 16,3 0 35-16,-3 0 7 0,3-2 2 0,-1 4 0 15,-2-2-70-15,0 0-13 0,-3 3-4 0,3 0 0 16,-3 0-38-16,0-3-8 0,0 2-2 0,-3-2 0 16,0 0-15-16,-1 0-9 0,-2-2 10 0,0 2-10 15,0-3 10-15,-3 1-10 0,0-3 10 0,0 2-10 16,0-2 9-16,0-3-9 0,-3 0 8 0,0 0-8 15,0 0 0-15,0 0 8 0,0-2-8 0,0-1 0 16,-3 3 9-16,0 1-9 0,0 4 10 0,0 3-10 0,0 0 20 16,-3 3-1-16,0-3-1 0,0 8 0 0,-2 3-2 15,-4 4 0-15,0 4 0 0,-6 8 0 0,-3 2-16 16,-3 5 0-16,3 3 0 0,-2 6 0 0,-1-1 12 0,3 1-2 16,3-1 0-16,3 0 0 0,3-5 18 0,6 3 3 15,3-3 1-15,6 0 0 0,3-5-32 0,6 3 0 16,3-6 0-16,0 0 0 0,3-3-9 0,3-2-8 15,-1 0-2-15,-2-3 0 16,3-5-160-16,0-5-32 0,0 0-6 0</inkml:trace>
  <inkml:trace contextRef="#ctx0" brushRef="#br0" timeOffset="95145.4514">14647 7768 1659 0,'0'0'36'0,"0"0"8"0,0 0 2 0,0 0 1 0,0 0-38 0,0 0-9 0,-3 8 0 0,-3 0 0 16,0 3 68-16,0 2 11 0,0 0 2 0,0 3 1 15,-3 2-23-15,3 1-5 0,0 2-1 0,-3 0 0 16,6 1-8-16,-3-4-1 0,0 6-1 0,6-3 0 16,-3 0-15-16,0 0-4 0,6-2 0 0,0-3 0 15,3-3-24-15,0 0 0 0,-3-2 0 0,3-1 0 16,-3-2-75-16,6-2-7 15,-3-6-2-15,0 0-568 0,3 0-115 0</inkml:trace>
  <inkml:trace contextRef="#ctx0" brushRef="#br0" timeOffset="95273.6228">14789 7596 1728 0,'-9'-16'153'0,"4"8"-122"15,2 0-31-15,-3-2 0 0,6 2 44 0,0 3 2 16,-3-1 1-16,3 6 0 0,0 0-22 0,0 0-4 15,0 0-1-15</inkml:trace>
  <inkml:trace contextRef="#ctx0" brushRef="#br0" timeOffset="96871.3999">15141 7776 1076 0,'6'-8'48'0,"-6"6"9"0,3-4-45 0,0 4-12 0,-3-1 0 0,3-5 0 16,0 3 109-16,-3-3 20 0,0 2 4 0,0-1 1 15,0-1-44-15,0 2-9 0,-3-2-1 0,0 3-1 16,3-3-31-16,-3 3-7 0,0 0-1 0,3 5 0 16,-3-3-26-16,-3 0-6 0,0 3 0 0,0 0-8 15,-3 6 0-15,-3-4 0 0,-3 4 0 0,0-1 0 16,-3 5 0-16,0 4 0 0,4-4 12 0,-4 3-12 15,6 3 0-15,-3-2 0 0,3-1 0 0,3-3 0 16,3 1 0-16,0 2 0 0,3-5 0 0,0 0 0 16,3-8 0-16,3 8 0 0,0-3 0 0,-3-5 0 15,6 3 14-15,3 0-4 0,3-6-1 0,0 0 0 16,6 1-9-16,-3-6 0 0,2 2 0 0,4-4 0 0,0-1 0 16,0-2 0-16,0 0 0 0,3 2-11 0,-4-2 11 15,4 2 0-15,-6 3 0 0,3 0 0 0,-6 1 0 16,-3 7 0-16,0 0 8 0,0 5-8 0,-6-3 0 0,2 9 0 15,-2 2 0-15,-3 3 0 0,-3 3 16 16,-3 2 0-16,-3-3-1 0,-2 6 0 0,-1 3 21 0,-6-4 4 16,0 4 0-16,0-3 1 0,-3 0-14 0,3-3-3 15,-3 0-1-15,0 3 0 0,-2-3-9 0,2-3-2 16,3-4 0-16,-3-1 0 0,3-3-12 0,0 1 9 16,0 0-9-16,1-6 8 15,2-2-32-15,3 2-6 0,-3-3-2 0,6-2-659 16,0 0-132-16</inkml:trace>
  <inkml:trace contextRef="#ctx0" brushRef="#br0" timeOffset="97255.7541">15742 7075 1728 0,'6'-16'153'0,"-3"11"-122"0,3 0-31 0,0 2 0 0,0 0 47 0,3 1 3 16,0 2 1-16,-1 2 0 15,1 6 7-15,-3 0 2 0,0 3 0 0,3 7 0 16,-6 9-20-16,0 4-4 0,0 9-1 0,-6 2 0 16,0 3 5-16,-6 3 2 0,-3 0 0 0,0 5 0 15,-2 2-3-15,-4 1-1 0,0 2 0 0,0 0 0 16,0-2-22-16,6-6-4 0,-3-8 0 0,3-2-1 0,1-6-11 16,2-5 12-16,0-5-12 0,0-5 12 0,3 2-12 15,-3-8 0-15,0-5 0 0,3 0 0 0,0 0 0 16,0-3 0-16,0-5 0 0,0 0 0 0,3-5 28 0,0 0 3 15,-3-3 1-15,6-3 0 0,0-5-32 0,0 0 0 16,6 1 0-16,0-4 0 0,0 1 0 0,0 2 0 16,3 0 0-16,-3 5 0 0,3 1 0 0,-6 2 0 15,3 2 0-15,0 4 0 0,-6 2 0 0,6 5 0 16,0 3 0-16,0 0 0 0,0 2 0 0,0 4 0 16,0 2 0-16,-1-1 0 0,4 4 0 0,-3 0 0 15,3-4 0-15,-3 7 0 16,3-1-109-16,-3 0-15 0,3-3-4 0</inkml:trace>
  <inkml:trace contextRef="#ctx0" brushRef="#br0" timeOffset="97768.6378">16233 6993 1036 0,'0'-16'92'0,"3"11"-73"0,-3-3-19 0,0 3 0 16,0 5 129-16,0 0 23 0,0 0 4 0,0 0 0 15,0 0-52-15,6 5-10 0,0 3-2 0,0 5-1 16,3 0-23-16,-6 8-4 0,-3 3 0 0,3 8-1 0,3 2 3 16,-3 3 1-16,-6 3 0 0,3 5 0 15,-3 3-3-15,-3 2-1 0,-3-5 0 0,-3 8 0 0,-3 0-19 0,0 2-3 16,3-2-1-16,0 0 0 0,0 0-17 15,4-5-4-15,-1-9-1 0,0-7 0 0,0 0-18 16,6-6 0-16,-3-4 0 0,0-4 0 0,6 1 28 0,-6-6 3 16,3-3 0-16,0 1 0 0,0-3-31 15,3 0 8-15,0-3-8 0,-3 0 0 0,3-5 9 0,0 0-1 16,0 0 0-16,0 0 0 0,0 0-8 0,0-8 0 16,0 1 0-16,0-4 8 0,3-2 2 0,0 0 0 15,0-1 0-15,6-4 0 0,-3-3-10 0,6 2 0 16,-3-5-12-16,9 0 12 0,2 3-10 0,-2 3 10 15,3-1 0-15,0 3-9 0,3 0 9 0,0 1-10 16,-1-1 10-16,-2 5-10 0,-3 3 10 0,3 6 0 16,-3-1 0-16,-3 3 0 0,-6 5 0 0,-4 1 0 0,-2 1 0 15,0 4 0-15,-6 2 0 0,0 0-8 0,-5 1 0 16,-4 4 0-16,-3-2 8 0,-3 3 9 0,-3-1-1 0,0 1-8 16,0-3 0-16,4-6-17 0,-1 3 1 0,3 1 1 31,0-4-31-31,0 1-6 0,3-1-2 0,0-2 0 15,0 0-190-15,0 3-39 0</inkml:trace>
  <inkml:trace contextRef="#ctx0" brushRef="#br0" timeOffset="98126.354">16894 7578 2055 0,'0'0'91'0,"0"0"19"0,0 0-88 0,0 0-22 16,0 0 0-16,6 10 0 0,0 1 48 0,-3 2 4 16,-3 0 2-16,-6 6 0 0,3 2-16 0,-3 0-3 15,3 0-1-15,-3 3 0 0,0 0 5 0,3-6 1 16,3 4 0-16,3-4 0 0,-6-5-29 0,6 3-11 16,0-3 8-16,6-2-8 0,0-6 12 0,0 3-4 15,-6-5 0-15,9 0 0 0,0-3-8 0,2-3 8 16,-2-2-8-16,0-1 8 0,0-2 2 0,6-2 0 15,-3-3 0-15,-3-3 0 0,-3 0-10 0,3 0 8 16,2-3-8-16,-2 1 8 0,-6-3-8 0,0 2 0 16,-3 1 9-16,3 2-9 0,-3 3 8 0,-3 2-8 15,-6-2 8-15,0 2-8 0,0 1 26 0,-3 2 1 16,-8 2 0-16,-1 4 0 0,0-1-19 0,0 3-8 0,-3 5 8 16,-3 1-8-16,-2 2 0 0,2 2 0 0,6 3 0 15,-3 1 0 1,-6 2-214-16,3-3-35 0</inkml:trace>
  <inkml:trace contextRef="#ctx0" brushRef="#br0" timeOffset="98460.3201">17117 7620 2019 0,'21'-16'44'0,"-12"11"10"0,3-6 2 0,-3 6 0 0,0 0-44 0,3 5-12 15,5-6 0-15,-2 6 0 0,-9 3 66 0,3 0 11 16,3 5 3-16,-3 0 0 0,0 5-24 0,0 3-5 16,-6 2-1-16,6-2 0 0,0 3-21 0,-6-1-4 15,-6 1-1-15,3 2 0 0,3-5 13 0,-3 0 3 16,-6-3 0-16,0 0 0 0,3-5-26 0,0 0-5 16,3-8-1-16,-3 8 0 0,-6-3 7 0,9-5 1 15,0 0 0-15,0 0 0 0,0 0 19 0,0 0 4 16,0-3 1-16,0 1 0 0,6-6-20 0,-3 0-3 15,-3-3-1-15,9 1 0 0,0-1-8 0,-3-5-8 16,-3 0 12-16,3 1-12 0,5-1 12 0,1-5-4 16,0-1 0-16,3-1-8 0,-3 1 0 0,6 1-12 15,3 0 0-15,-3 0 0 16,2 2-88-16,1 3-16 0,6-2-4 0,0 5-700 0,-3 2-139 16</inkml:trace>
  <inkml:trace contextRef="#ctx0" brushRef="#br0" timeOffset="98818.0511">18141 7398 1440 0,'0'-13'64'0,"3"7"12"0,0 4-60 0,3-4-16 16,0 4 0-16,-3-1 0 0,-3 3 67 0,0 0 10 15,0 0 3-15,0 0 0 0,0 0-13 0,0 0-3 16,0 0 0-16,0 0 0 0,-9 3-64 0,-6 5 0 16,0 0-16-16,-3 5 4 0,-3 5 12 0,4-2 16 15,-4 5-3-15,0 3-1 0,3 3 42 0,3-1 8 16,0-2 2-16,3 2 0 0,1 3 17 0,2-2 4 16,0-3 1-16,3-3 0 0,0 0-20 0,0-5-4 15,3 0-1-15,0 0 0 0,3-6-11 0,-3 3-2 16,3-5-1-16,-3 0 0 0,3 0-17 0,-3-2-3 15,0-1-1-15,0 0 0 0,-3 0-13 0,0 1-2 16,-3 2-1-16,0 0 0 0,-3 0-10 0,-6-1 8 16,1 4-8-16,-1 0 8 15,3 2-87-15,-6 0-17 0,-15 3-4 0,1-3-1147 0</inkml:trace>
  <inkml:trace contextRef="#ctx0" brushRef="#br0" timeOffset="101465.4604">19981 7501 172 0,'0'-5'366'15,"0"-3"-118"1,0 2-23-16,0-2-91 0,0 1-18 0,0 1-4 15,0-2-1-15,0 3-27 0,0-3-6 0,0 3-1 0,0-3 0 16,0 3-11-16,0-1-2 0,0-2-1 0,0 3 0 16,0-3-8-16,0 8-2 0,0-5 0 0,0 5 0 15,0 0-29-15,-6-3-7 0,0 1-1 0,0-1 0 16,-3 6-16-16,-3-1 0 0,0 1 0 0,0 2 0 16,-3 3 0-16,-3 0 0 0,0 3 0 0,1-1 0 15,-1 3 0-15,3 1 0 0,0 1-10 0,3-1 10 16,-3 4 0-16,6 1 0 0,-6 2 0 0,6 0 0 15,-2 3 0-15,5-3 0 0,0 0 0 0,3 8 0 16,0-2 0-16,6 2 0 0,0-5 9 0,6 2-9 16,2-5 9-16,7 1-9 0,3-7 12 0,6-1-12 0,0-4 12 15,5-2-12-15,-2-8 12 0,6 0-12 0,-6-3 0 16,2 1 0-16,1-6 0 0,-3 0 0 0,0-3 0 16,-3-4 0-16,-4-4 13 0,4-2-4 0,-6 0-9 15,0-3 0-15,-3-3 0 0,0 1 8 0,-4-3 12 0,-2-3 1 16,0 0 1-16,3 1 0 0,-6 1-22 0,-3 1 0 15,-3 0-10-15,0 3 10 0,-6 2 0 0,-3 3 12 16,0 0 0-16,-3 2 0 0,-3 6 1 0,0 0 0 16,-3-1 0-16,1 4 0 0,-1 5-3 0,0 2-1 15,0 3 0-15,3 0 0 0,0 5-9 0,0 3 0 16,3 3-10-16,-3 2-686 16,6 5-138-16</inkml:trace>
  <inkml:trace contextRef="#ctx0" brushRef="#br0" timeOffset="101923.148">20909 7268 1267 0,'3'-10'56'0,"0"4"12"0,3-2-55 0,0 3-13 0,3-6 0 0,0 3 0 15,6 1 95-15,0-4 16 0,0 0 3 0,-1-4 1 16,4-1-15-16,0-3-4 0,0 6 0 0,3-3 0 16,-3 0-54-16,3 0-11 0,-4-5-3 0,-2 3 0 15,0-1-17-15,0 1-11 0,0-6 12 0,-3 0-12 0,-3 0 13 16,0 0-4-16,-3-2-1 0,0-1 0 0,-6-4-8 0,3-1 0 16,-6 3 0-16,-6 0 8 0,-6 0-8 15,3 2 0-15,3 1 0 0,0 2 0 0,-3 3 0 0,0 2 0 16,3 1 0-16,0 7 0 0,0 0 0 15,1 4-19-15,2 1 3 0,0 1 1 0,0 8 15 0,-3-1 0 16,6 6 0-16,-3 5 0 0,0 3 0 0,0 3-12 16,0 2 12-16,3 5-12 0,0 9 12 0,0 2 0 15,0 0 0-15,0 5 0 0,0 1 29 0,0-1 9 16,0 3 2-16,0 2 0 0,-3-2-7 0,3 3-1 16,-6 2 0-16,3 6 0 0,0-6 26 0,-3 0 5 15,1-5 1-15,2 6 0 0,-3-9-26 0,0 3-5 16,0 0-1-16,-3 3 0 0,3-6-19 0,-3-5-4 15,3 0-1-15,0-3 0 0,0 1-8 0,3-6 0 16,3-3 0-16,-3-2 0 16,-6-3-120-16,4-2-25 0,-1-6-6 0</inkml:trace>
  <inkml:trace contextRef="#ctx0" brushRef="#br0" timeOffset="102088.5501">20760 7546 2131 0,'0'0'189'0,"3"-3"-151"0,3-5-30 0,0 3-8 16,3 0 24-16,0-1 4 0,3 4 1 0,3-1 0 16,0-5 39-16,0 6 8 0,0-1 2 0,2 3 0 0,-2 0-51 0,6 3-11 15,0-1-1-15,0 1-1 16,-3 2-80-16,3-2-16 0,2 2-3 0,-2 3-970 16</inkml:trace>
  <inkml:trace contextRef="#ctx0" brushRef="#br0" timeOffset="103569.241">3612 10517 979 0,'-9'-18'43'0,"9"10"9"15,-2 0-41-15,4-3-11 0,1-2 0 0,0-3 0 16,3 0 65-16,3-2 11 0,0-1 3 0,3 1 0 16,0 2-27-16,3 0-4 0,0 0-2 0,-3 3 0 0,3 2-14 0,-3 1-4 15,2 2 0-15,4 0 0 0,-6 0-6 0,3 3-2 16,0 2 0-16,3 6 0 0,-6-1-20 0,0 6 8 15,3 5-8-15,-4 9 0 0,-2 7 16 0,3 2-2 16,-3 6 0-16,-3 3 0 16,3-3 19-16,-3-2 4 0,0-1 1 0,0-2 0 0,-3-3-24 0,0 0-5 15,3 0-1-15,-3 0 0 0,-6-2 7 0,3 2 1 16,0-3 0-16,-3-7 0 0,3-1 19 0,-3 1 4 16,-3-6 1-16,0-2 0 0,0 2-16 0,0-5-4 15,0-3 0-15,0 0 0 0,-3-2 20 0,3-3 3 16,0-3 1-16,0-5 0 0,0-2-29 0,0-1-6 15,3-5-1-15,1-2 0 0,-1-6-8 0,3-5 8 16,3 0-8-16,2-6 8 0,4-4-8 0,3-4 12 16,3-2-12-16,6-5 12 0,3 5-12 0,0 0 0 15,2 5-12-15,1 1 12 0,3 7 0 0,-3 6 0 16,-3 4 0-16,-1 9 0 0,-2 0-12 0,0 5 12 0,-3 3-12 16,-3 5 12-16,0 2 0 0,0 6 0 15,-4 5 0-15,-2 3 0 0,-3 3-13 0,-3 2 1 0,-3 0 1 16,3 6 0-16,-3-4 19 0,0 4 3 0,-3-1 1 15,0 1 0-15,3-1-12 0,-3-2 0 0,0 3 0 0,3-1 0 16,0 1 0-16,0-1 0 0,0 0 0 0,0 6 0 16,3 3-180-1,0-1-39-15,-3 37-7 0,0-18-2 0</inkml:trace>
  <inkml:trace contextRef="#ctx0" brushRef="#br0" timeOffset="103934.3738">4479 10710 1558 0,'0'0'34'0,"0"0"7"0,0 0 2 0,0 0 1 0,0 0-35 0,0 0-9 16,0 0 0-16,0 0 0 0,3-8 55 0,3 3 9 15,-1-5 1-15,7-1 1 0,0-2-42 0,3-3-9 16,0 0-2-16,3-3 0 0,0-2-5 0,0 3-8 15,0-1 11-15,-4 1-11 0,1-1 8 0,-3 1-8 16,0-3 0-16,-3 5 0 0,0-3 11 0,-6 3-11 16,3 0 10-16,-3 0-10 0,-3 1 20 0,0-1-1 15,0 3-1-15,-3-1 0 0,0 4 10 0,-3 2 3 16,3 2 0-16,-3 1 0 0,-3 3-5 0,0 2-1 16,0 2 0-16,0 6 0 0,-6 0-13 0,1 5-2 0,-4 6-1 0,0 2 0 15,0 5-9-15,0 1 0 0,0 5 0 0,0-1 0 16,3-2 16-16,4 3 0 0,-1-3 1 0,6 0 0 15,-3 1-17-15,3-4 0 0,6 0 0 0,0-2 0 16,3 0-13-16,6 3-7 0,0-4 0 0,0-1-1 31,5-1-135-31,1-3-26 0,0-2-6 0</inkml:trace>
  <inkml:trace contextRef="#ctx0" brushRef="#br0" timeOffset="104295.936">4961 10425 1609 0,'0'0'35'0,"0"0"7"0,0 0 2 0,0 0 2 0,0 0-37 15,3 10-9-15,0 1 0 0,-3 2 0 0,0 6 64 0,3-1 12 0,-3 6 1 0,3-3 1 16,-3 3-35-16,3 0-7 0,0 2-2 0,0-2 0 15,0 2-20-15,3-2-4 0,-3 0-1 0,0 0 0 32,0-3-79-32,-1-3-16 0,1 1-3 0</inkml:trace>
  <inkml:trace contextRef="#ctx0" brushRef="#br0" timeOffset="104432.7626">5080 10139 1382 0,'-3'-13'61'0,"0"7"13"0,3 1-59 0,0 5-15 16,0 0 0-16,0 0 0 0,0 0 107 0,0 0 18 16,0 11 4-16,0 2-617 15,3 3-123-15</inkml:trace>
  <inkml:trace contextRef="#ctx0" brushRef="#br0" timeOffset="104904.1269">5366 10374 1364 0,'0'0'30'0,"0"0"6"0,0 0 2 0,0 0 0 0,0-5-30 0,-3 0-8 0,3-1 0 0,-3 1 0 16,3 0 75-16,0 2 13 0,-6-2 4 0,6 2 0 16,-3-2-45-16,3 5-9 0,0 0-2 0,0 0 0 15,-3-3-25-15,3 3-11 0,0 0 8 0,0 0-8 16,0 0 0-16,-3 6 0 0,0 2 0 0,-6 0 0 16,3-1 0-16,-6 7 0 0,0-4 0 0,0 3 0 15,0 6 0-15,0-3 0 0,-5 2 0 0,5-2 0 16,3 0 0-16,3-3 0 0,-3 1 0 0,3-1 0 15,0-5 0-15,6 2 0 0,0-10 0 0,-3 6 0 16,3-6 0-16,0 0 0 0,0 0 0 0,9 5 0 0,-3-5 0 16,6 0 0-16,0-3 0 0,0-2 0 0,-1 0 8 15,4-1-8-15,3 1 8 0,-3 0-8 0,-6 0 0 0,3 2 0 16,-3 3 0-16,0 3 0 0,-3-1 0 0,3 3 0 16,-3 6 0-16,-6 0 0 0,0 5 24 0,-3-1 0 15,-3 7 0-15,0-1 0 0,0 0 20 0,-3 3 3 16,0 0 1-16,0-1 0 0,-3 4-32 0,-3-3-7 15,3 2-1-15,0 1-639 16,-3-1-128-16</inkml:trace>
  <inkml:trace contextRef="#ctx0" brushRef="#br0" timeOffset="105264.8257">5625 9739 1911 0,'0'0'42'0,"0"0"9"0,6-2 1 0,-1-1 2 0,1 6-43 0,3 5-11 0,-3 0 0 0,0 5 0 15,3 5 13-15,-6 3 1 0,-3 6 0 0,3 7 0 16,-3 6 7-16,0 5 2 0,-3 0 0 0,0 3 0 16,0 2-2-16,-3 0 0 0,0 3 0 0,0 0 0 15,0-3-7-15,0 3-2 0,1-5 0 0,2-3 0 16,-3-8-12-16,3-3 11 0,0-7-11 0,0-4 10 0,0-1-2 15,-3-6-8-15,3-3 12 0,0-5-4 0,3-3 13 16,0-5 3-16,-6 0 0 0,3-5 0 0,3-3 8 16,0-3 1-16,0-5 1 0,3-2 0 0,3-1-13 15,0-5-2-15,0 3-1 0,3 0 0 0,-3 0-18 0,5 2 0 16,1 4 8-16,0 7-8 0,0 2-8 0,3 4-6 16,0 4-1-16,-3 6 0 0,3 0-2 0,0 5-1 15,-3 6 0-15,2-1 0 0,1 4 18 0,-3 1-10 16,-3 1 10-16,0 0-704 15,3 3-135-15</inkml:trace>
  <inkml:trace contextRef="#ctx0" brushRef="#br0" timeOffset="105809.9414">5976 9795 867 0,'0'0'38'0,"0"0"9"16,0 0-38-16,0 0-9 0,0 0 0 0,0 0 0 0,0 0 0 15,0 0 0-15,-3 3 0 0,0 2 0 0,0-3 0 0,-3 1 0 16,6-3 0-16,-3 5 0 0,3-5 29 0,0 0 4 16,0 0 1-16,0 0 0 0,0 0 18 0,0 0 3 15,0 0 1-15,0 0 0 0,3 8-7 0,-3 0-1 16,3 6 0-16,3 1 0 0,-3 4 13 0,3 5 3 16,-3 5 0-16,3 8 0 0,0 0 1 0,0 5 1 15,-3 3 0-15,0 5 0 0,-3 3 14 0,0 3 4 16,0 0 0-16,0-4 0 0,-3-1-36 0,3-4-6 15,0-2-2-15,0-5 0 0,0-3-19 0,0-5-4 16,0-3-1-16,-3-3 0 0,3-4-8 0,-3-7-8 16,0-1 12-16,3-1-12 0,-3-5 16 0,3-3-4 15,0-5-1-15,0 0 0 0,-6-5 10 0,3-3 3 16,3-3 0-16,0-2 0 0,0 0-24 0,3-6 0 16,0-2 0-16,3 0 0 0,0-3 0 0,3 3 0 15,-1-3 0-15,4 3 8 0,-3 5-8 0,3 0 0 16,-3 6 0-16,0-1 0 0,0 8 0 0,0 1 0 0,0 2 0 15,-3 5 0-15,0 0 0 0,0 9 0 0,0-1 0 16,3 0 0-16,-6 8 0 0,-3-2-13 0,3 2 3 0,-3 3 1 31,0 0-167-31,-3-1-32 0,0 4-8 0</inkml:trace>
  <inkml:trace contextRef="#ctx0" brushRef="#br0" timeOffset="106138.1997">6485 10319 1209 0,'0'0'108'0,"0"-3"-87"0,0 3-21 0,0 0 0 0,0 0 92 0,6 5 13 15,-3 6 3-15,0 2 1 0,3 0-45 0,-6 6-10 16,3-1-2-16,0 6 0 0,-3 0-19 0,3-3-4 16,-3 0-1-16,0 1 0 0,3-7-17 0,0 1-11 15,-3-2 12-15,3-6-12 0,0-1 14 0,-3-7-4 16,0 0-1-16,0 0 0 0,0 0 16 0,2-2 3 15,7-3 1-15,-3-3 0 0,0 0-9 0,0-3-1 16,0-2-1-16,3 0 0 0,-3-3 10 0,0 0 3 16,0 3 0-16,-3-3 0 0,3 0-3 0,-3 3 0 15,0-1 0-15,-3 1 0 0,0 3-6 0,-3 2-2 16,0 0 0-16,-3 0 0 0,-3 0-4 0,3 3-2 16,-6-1 0-16,3 4 0 0,-6 2-4 0,3 0-1 15,1 0 0-15,-1 2 0 0,-3 1-9 0,3 2 0 16,-3 1 0-16,3 4 0 15,-3 3-152-15,0 1-33 0</inkml:trace>
  <inkml:trace contextRef="#ctx0" brushRef="#br0" timeOffset="106464.7473">6714 10231 2098 0,'6'-5'93'0,"-3"5"19"0,3 0-89 0,3 8-23 16,3-3 0-16,0 3 0 0,0 6 9 0,-1-1-9 16,1 5 12-16,0 1-12 0,0 2 36 0,3 3 1 15,-3-3 0-15,-3 5 0 0,0-2-19 0,-3 0-4 16,3-3-1-16,-6-2 0 0,3-1-5 0,-3-5 0 16,-3 1-8-16,3-4 12 0,-3-2 4 0,0-8 1 15,0 0 0-15,0 0 0 0,0 0 22 0,0 0 4 16,0 0 1-16,-3-8 0 0,3 3 9 0,-3-8 3 15,3 0 0-15,-3-1 0 0,3-4-32 0,0-3-7 16,0-1-1-16,3-1 0 0,-3 1-6 0,3-4-2 16,6 0 0-16,-4 2 0 0,4-3-8 0,3 9 0 15,3-3 0-15,3 5 0 16,-3 3-80-16,0 2-17 0,3 3-4 0,0 5-1056 0</inkml:trace>
  <inkml:trace contextRef="#ctx0" brushRef="#br0" timeOffset="106759.647">7482 10099 1933 0,'-3'-5'42'0,"0"2"9"0,3 3 1 0,0 0 4 0,-6-5-45 0,3 2-11 0,-3 3 0 0,6 0 0 16,-3 0 27-16,-3 6 3 0,0-4 1 0,-3 6 0 15,3 3-14-15,0 2-2 0,-3 0-1 0,4 3 0 16,-1 3 25-16,0-1 5 0,3 3 0 0,3 3 1 0,-3 3 4 0,3-4 1 16,3 1 0-16,0 3 0 15,-3-1 6-15,3-2 2 0,0 0 0 0,0 0 0 0,-3-3-10 0,3 0-1 16,-3-3-1-16,0 4 0 0,0-9 0 16,-3 3 0-16,0-3 0 0,-3-3 0 0,3 4-30 15,0-1-7-15,-3 0-1 0,-3 0 0 16,-3 3-51-16,-6 0-10 0,3 0-3 0,-9 0-1224 15</inkml:trace>
  <inkml:trace contextRef="#ctx0" brushRef="#br0" timeOffset="157244.5043">8592 10012 172 0,'0'0'16'0,"0"0"-16"0,0 0 0 0,0 0 0 15,0 0 133-15,0 0 24 0,-3-3 5 0,0-2 1 0,3 5-86 0,0 0-17 16,-3-3-3-16,3 3-1 0,0 0-3 0,0-2-1 16,-3-4 0-16,3 6 0 0,0 0-9 0,0 0-3 15,0 0 0-15,0 0 0 0,0 0-16 0,0 0-3 16,0 0-1-16,0 0 0 0,0 0-12 0,0 0-8 15,0 0 8-15,0 0-8 0,0 0 11 0,0 0-3 16,0 0 0-16,0 0 0 0,9-2 12 0,-3 2 1 16,3-3 1-16,-3 0 0 0,0 1 5 0,3-1 1 15,0 0 0-15,3 1 0 0,-3-1-5 0,3 1-1 16,0-1 0-16,2 0 0 0,-2-2-2 0,0 2-1 16,0 1 0-16,3-1 0 0,-6-2-7 0,3 2 0 15,6 0-1-15,0 1 0 0,-4-1 5 0,7 0 2 16,-3-2 0-16,3 0 0 0,0 2-8 0,0 3-2 15,-1-2 0-15,-2-4 0 0,3 1-8 0,-3-3 0 16,-3 3 0-16,3-1 8 0,-3-1-8 0,3 1 8 16,-1 1-8-16,-2-3 8 0,0 3-8 0,0-3 0 0,0 3 0 15,-3-1 8-15,0 4-17 0,0-4-4 0,-3 4-1 0,2-1 0 32,-2 3-37-32,0-3-7 0,-3 3-2 0,-6 0 0 15,6 0-20-15,-6 0-4 0,0 0 0 0,0 0-348 0,0 0-70 16</inkml:trace>
  <inkml:trace contextRef="#ctx0" brushRef="#br0" timeOffset="157641.0018">9051 9448 691 0,'-3'-10'61'0,"3"-1"-49"16,-3 1-12-16,0-1 0 0,0-2 53 0,0 5 8 15,0-3 2-15,3 3 0 0,-3 0 1 0,3 3 0 16,0 5 0-16,0 0 0 0,0 0-10 0,0 0-2 16,0 0 0-16,0 0 0 0,0 8-25 0,0 3-6 15,0 4-1-15,0 1 0 0,3 5 20 0,-3 1 3 16,-3 4 1-16,0 6 0 0,3 5 15 0,-6 3 3 15,0 5 1-15,-3 5 0 0,-3 5 1 0,0 4 1 16,-6-1 0-16,3 0 0 0,1 3-25 0,-4 0-4 16,0-6-2-16,3-2 0 0,0-3-8 0,3-5-2 15,-3 0 0-15,3-2 0 0,0-1-8 0,1 0-1 16,-1-5-1-16,0-2 0 0,0-3-14 0,3-3 8 0,-6-3-8 16,6-5 0-16,0 1 0 0,3-7-12 0,-3-4 1 15,3-3 0 1,3 0-73-16,0-3-14 0,3-5-3 0,0 0-1 15,0 0-122-15,0-10-25 0</inkml:trace>
  <inkml:trace contextRef="#ctx0" brushRef="#br0" timeOffset="158057.3614">9405 9377 1324 0,'3'-27'118'0,"0"14"-94"16,-3-3-24-16,6 3 0 16,-3-3-24-16,0 3-10 0,0 2-2 0,-3 3 0 0,3 6 115 0,-3 2 22 15,0 0 5-15,3 5 1 0,3 6-71 0,-3 2-15 16,2 5-2-16,-5 6-1 0,0 8 26 0,0 5 4 16,0 5 2-16,-2 3 0 0,-1 6 5 0,-3 2 1 15,0-1 0-15,0 4 0 0,0 5-16 0,0-6-4 16,-3 1 0-16,3 0 0 0,0-4-16 0,0-1-3 15,-3-6-1-15,3-3 0 0,0-5-8 0,0 0-8 16,0-5 12-16,-3-6-12 0,0-2 16 0,0-5-4 16,6-3-1-16,-5-3 0 0,2-5-3 0,0 0-8 15,0-3 12-15,3-5-4 0,-3-3 8 0,3-2 2 16,0-3 0-16,-3-5 0 0,6-6-3 0,0 1-1 0,3-1 0 16,0-2 0-16,6 0-14 0,-3 2 8 0,3 4-8 15,3 1 0-15,-4 4 20 0,7 2-3 0,-3 2 0 0,0 4 0 16,0 2-17-16,3 2 0 0,3 1 0 0,-3 2 0 15,-3 3 0-15,-1 3 0 0,7 2 0 0,0 0 0 16,3 3-23 0,-3 0-8-16,3 3-1 0,0-1-685 0,-4-2-137 0</inkml:trace>
  <inkml:trace contextRef="#ctx0" brushRef="#br0" timeOffset="158727.4809">9994 9972 1652 0,'0'-18'73'0,"0"12"15"0,3-2-70 0,0 0-18 16,-3 3 0-16,6-3 0 0,-3 3 87 0,0-3 13 15,-3 3 4-15,3-3 0 0,-3 8-49 0,0 0-10 16,0 0-1-16,0 0-1 0,0 0-23 0,0 0-5 16,0 0-1-16,0 0 0 0,-3 10-6 0,-6 6 0 15,0 3-8-15,-3 5 12 0,0 2-3 0,-5 3-1 16,2 3 0-16,3 0 0 0,0-1 2 0,3-2 0 15,0 1 0-15,0-4 0 0,0-2-10 0,0 0 0 16,3-6 0-16,3-2 8 0,0-3 0 0,0 1-8 16,0-4 12-16,3-5-4 0,0-5-8 0,0 0 8 15,0 0-8-15,6 0 8 0,0-5 3 0,3 0 0 16,0-6 0-16,3-2 0 0,-3-3 7 0,0-2 2 0,3-4 0 16,3-1 0-16,-3 1-20 0,2 1-12 0,1 0 1 15,-6 5 1-15,3 0 18 0,-3 6 3 0,0 2 1 16,-3 3 0-16,3 5-24 0,-9 0-4 0,6 5 0 15,-3 5-1-15,0 1 17 0,3 5 0 0,-3 0 0 16,0 2 0-16,3 1 0 0,-3 2 0 0,3-2 0 0,0-1 0 16,-1 1 8-16,1-4-8 0,0-1 0 0,0-4 9 15,3-2-9-15,-3 0 0 0,0-3 9 0,0-2-9 16,0-3 9-16,3-3-9 0,-3-2 12 0,0 0-12 16,6-6 14-16,-3 1-4 0,-3-1-1 0,3-5 0 15,0 0 7-15,2-5 2 0,1 3 0 0,0-9 0 16,0 1 4-16,0-6 1 0,3-8 0 0,0 1 0 0,0-1-6 15,-3-2-1-15,-3-6 0 0,5 0 0 0,1 1-16 16,3-4 0-16,-3-1 0 0,0-1 0 0,0 0 0 0,-3 0 0 16,0 2 0-16,-3 4 0 0,0 2 0 0,-1 5 0 15,-5 3 0-15,6 5 0 0,-3 6 0 0,-3 5 0 16,-3 5 0-16,3 5 0 0,-3 3 0 0,0 3 0 16,0 5 0-16,0 0 0 15,0 11-22-15,0 5-8 0,-3 5-2 0,0 8 0 16,-3 3 32-16,-3 10 0 0,3 8 0 0,-2 0 0 0,2 9 20 0,0 2 9 15,0 2 3-15,6-5 0 0,3 0-20 0,-3 1-3 16,0-4-1-16,3 3 0 0,0-2-8 0,0-3 8 16,-3-3-8-16,3-2 8 0,0-6-8 0,0-5 0 15,-1-2 0-15,1-12 0 0,3-1-13 0,-3-9 1 16,0 0 1-16,0-5 0 16,0 0-178-16,-3-8-36 0,3-5-7 0</inkml:trace>
  <inkml:trace contextRef="#ctx0" brushRef="#br0" timeOffset="158885.0332">10170 9776 1497 0,'-15'-5'66'0,"9"2"14"0,0-2-64 0,3 0-16 0,3 5 0 0,-3-3 0 16,3 3 142-16,-3-5 25 0,3 5 5 0,3-8 0 16,0 3-76-16,3-1-15 0,0-2-3 0,6 1-1 15,0 1-43-15,6-2-9 0,2 3-1 0,7 0-1 0,0-1-23 0,3 1 0 16,0 2 0-16,5 1-737 15,1 4-143-15</inkml:trace>
  <inkml:trace contextRef="#ctx0" brushRef="#br0" timeOffset="159629.1367">12045 9771 345 0,'0'0'31'0,"0"-5"-31"15,3-1 0-15,-3-1 0 0,3-1 196 0,0 0 34 16,-3 0 6-16,3 0 2 0,0-3-94 0,0 1-18 16,-3-1-4-16,3 0-1 0,-3 4-45 0,3-4-8 15,-3 3-3-15,0 3 0 0,-3-3-11 0,-3 2-2 16,3 1-1-16,-3 5 0 0,-3-2-29 0,0 7-6 15,-3 3 0-15,-3 2-1 0,-3 1-15 0,-2 5 8 16,-7 5-8-16,0 5 0 0,-3 1 11 0,1 5-11 16,2 2 12-16,0 0-12 0,3 3 13 0,6-2-4 15,0-1-1-15,7-2 0 0,2-3 13 0,3-2 3 16,6-6 0-16,0 0 0 0,0-3-24 0,3-4 0 16,3-4 0-16,0-2 0 0,-6-8 0 0,8 3 0 15,4-3 0-15,6-5 0 0,0-3 14 0,3-3-2 16,0-7 0-16,3-1 0 0,-1-5-4 0,1 0 0 0,-6-5-8 15,3-2 12-15,-3-7-12 0,-3 4 11 0,-1-3-11 0,1 3 10 16,-3-1 1-16,0 6 0 0,0 3 0 16,-3 5 0-16,-6 5 21 0,3 5 4 0,-3 0 0 0,0 6 1 15,-3 5-16-15,0 0-3 0,6 5-1 0,-6 6 0 16,3 0-17-16,-3 5 8 0,-3 2-8 0,3 3 0 16,0 6 8-16,0 4-8 0,-3 4 0 0,0 4 0 15,0 4-9-15,3-1-6 0,-3-2-1 0,-3 2-742 16,3-5-149-16</inkml:trace>
  <inkml:trace contextRef="#ctx0" brushRef="#br0" timeOffset="159935.9113">12313 9591 864 0,'9'0'38'0,"-9"0"8"0,0 0-37 0,9 3-9 16,-9-3 0-16,6 8 0 0,0 5 208 0,3 0 40 15,-6 0 8-15,3 6 2 0,-3-1-132 0,2 4-26 16,-5-1-6-16,3 3-1 0,0-3-21 0,0 3-5 16,-3 2-1-16,0-2 0 0,-3 0-32 0,3-1-6 15,0-4-2-15,0 2 0 0,0-2-8 0,0-1-2 16,0-2 0-16,-3-3 0 0,3-5-16 0,0-2 0 16,0-6 0-16,0 0 0 0,0 5 14 0,0-5-1 15,0 0 0-15,0 0 0 0,3-8 31 0,0 0 5 0,0-3 2 0,3-4 0 16,-3-1-27-16,3 0-4 0,0-3-2 0,-3-2 0 15,3 3-4-15,3-6-1 0,-3 0 0 16,6 0 0-16,0 3-13 0,3 0 0 0,-3 0 8 16,8-1-8-1,1 4-53-15,3 2-14 0,3 3-2 0,3 2-1135 0</inkml:trace>
  <inkml:trace contextRef="#ctx0" brushRef="#br0" timeOffset="160288.4554">12831 9887 2026 0,'0'0'44'0,"0"-2"10"0,-3-3 2 0,3 5 1 0,0 0-45 0,0 0-12 15,9 2 0-15,0-2 0 0,0 0 35 0,3-2 5 16,-1-4 0-16,1 1 1 0,3 0-2 0,3-1-1 16,0-4 0-16,3-1 0 0,3-2-25 0,-1 0-5 15,1 2 0-15,-6-2-8 0,-3-3 8 0,3 0-8 16,0-2 0-16,0-1 0 0,-4 3 8 0,-2 0-8 15,-3 1 9-15,0-1-9 0,0-3 34 0,-6 3 1 16,-3 0 0-16,0 6 0 0,0-1-12 0,-3 3-3 16,0 0 0-16,-3 6 0 0,-6-1-8 0,3 3-1 15,0 5-1-15,-5 3 0 0,-7 3 12 0,0 5 2 16,-3 2 1-16,0 1 0 0,0 5-15 0,1-1-10 16,-1 1 12-16,3 0-12 0,6 0 16 0,0 0-3 15,0 2-1-15,3-2 0 0,6 2-12 0,4-2 0 16,-1-3 0-16,6 1 0 0,2 1 0 0,4 1 0 0,3 3 0 15,3-6 0 1,3 0-22-16,6-3-7 0,3 4-2 0,2-4-764 0,1-2-153 0</inkml:trace>
  <inkml:trace contextRef="#ctx0" brushRef="#br0" timeOffset="161258.7247">14510 9596 633 0,'3'-7'56'0,"3"-7"-44"16,5 1-12-16,1-3 0 0,0 0 177 0,6 3 34 16,0-5 6-16,3 2 2 0,0 0-82 0,-3 3-16 15,-1 2-3-15,1 6-1 0,0-1-57 0,-3 6-11 0,0 3-2 0,-3 5-1 16,3 0-23-16,-3 8-5 15,-6 8-1-15,2-1 0 0,-5 4 26 0,0 5 5 0,-3-1 0 16,0 4 1-16,-3-6-25 0,-3 0-6 0,3-3-1 0,1 1 0 16,-4-3-2-16,0 0-1 0,0-6 0 15,0 1 0-15,3-6-6 0,-3 0 0 0,3 0-8 16,-3-5 12-16,3-3-4 0,3-5 0 0,0 0-8 0,0 0 12 16,-6 0 2-16,6-5 0 0,-3-3 0 0,3-2 0 15,0-6-2-15,3-3 0 0,3-2 0 0,3-5 0 16,0-6-12-16,3-2 8 0,3-4-8 0,8-4 0 15,1 2 0-15,6 3 0 0,-9 6 0 0,3 4 0 16,-1 6 16-16,1 5-2 0,-3 3-1 0,-3 8 0 16,-3 2-1-16,0 3 0 0,-3 3 0 0,-1 5 0 0,-2 2 16 15,3 1 4-15,-6 2 0 0,3 3 0 0,-6 5-32 16,3 0 0-16,-3 3 0 0,-3 0 0 16,3 0 0-16,0 2 0 0,-3 1 0 0,3 2 0 0,-3-6 0 0,0 1 0 15,0 0 0-15,3 3 0 16,0-6-228-16,-3 0-51 0</inkml:trace>
  <inkml:trace contextRef="#ctx0" brushRef="#br0" timeOffset="161633.0161">15593 9538 1720 0,'0'0'76'0,"0"0"16"0,0 0-73 0,-3 3-19 0,0 2 0 0,0 0 0 15,0 3 62-15,0-2 9 0,-3 2 1 0,3 0 1 16,0 0-13-16,3 5-2 0,-3 0-1 0,0-2 0 16,0 2-24-16,0 3-5 0,3 2 0 0,-3 1-1 15,3-1-16-15,0-2-3 0,-3 3-8 0,3-4 12 16,0 1-3-16,3 0-1 0,-3-5 0 0,3 2 0 16,-3 0 0-16,3-2-8 0,0-3 12 0,0 0-4 15,3-3-8-15,-6-5 12 0,0 0-12 0,6-5 12 16,3 5 0-16,0-8 1 0,0-3 0 0,0 1 0 15,3-4-3-15,-3 1-1 0,3-5 0 0,0-1 0 16,0-5 5-16,-4-2 1 0,1-3 0 0,3-3 0 16,0-2-5-16,-3 2-1 0,0-3 0 0,-3 6 0 15,0 3-9-15,0 2 0 0,-6 3 0 0,-3 5 0 0,0 3 15 16,-6 2-3-16,3 3 0 0,-6 3 0 16,-3 5 0-16,-3 3-1 0,-2 2 0 0,-4 8 0 0,-3 0-11 15,-3 6-11-15,-3-1 3 0,1 9 0 16,2-1-210-16,0 3-42 0,-20 24-8 0,17-13-1 15</inkml:trace>
  <inkml:trace contextRef="#ctx0" brushRef="#br0" timeOffset="161903.1365">15983 9205 2026 0,'0'0'90'0,"6"-3"18"0,3-2-86 0,0 2-22 0,0 1 0 0,6-1 0 15,0-2 78-15,2-1 11 0,1 1 3 0,6 2 0 16,0-2-26-16,3 3-5 0,8-4-1 0,-2-2 0 16,3 3-16-16,0 0-3 0,-1-1-1 0,-2 1 0 15,0 0-25-15,0 0-6 0,-4-1-1 0,1-2 0 16,-3 3-8-16,0 0-11 0,-1 2 3 0,1 0 0 15,-6-2-79-15,-3 0-15 16,0 2-3-16</inkml:trace>
  <inkml:trace contextRef="#ctx0" brushRef="#br0" timeOffset="162129.2471">16406 8795 1854 0,'0'0'40'0,"-3"-3"9"0,3 3 2 0,0 0 1 0,0 0-41 16,-3 5-11-16,3 3 0 0,-3 6 0 0,3 4 97 0,0 6 18 16,-3 5 3-16,-3 5 1 0,3 3-24 0,0 3-5 15,-3 5-1-15,-3 3 0 0,-3-3-21 0,0 0-4 16,-3 2 0-16,0 4-1 0,1-1-19 0,-1 0-4 16,0-5-1-16,3 3 0 0,0-1-39 0,0-2 0 15,3 0 0-15,0-5 0 16,0 0-68-16,0-1-19 0,0-2-3 0,3-2-1138 0</inkml:trace>
  <inkml:trace contextRef="#ctx0" brushRef="#br0" timeOffset="163861.3267">17930 9194 1270 0,'0'0'56'0,"-3"-5"12"0,0 0-54 0,3-1-14 15,-6 4 0-15,6 2 0 0,0 0 91 0,-3 0 15 16,0 2 3-16,0 4 1 0,-3 2-47 0,3 2-10 16,0 3-1-16,0 3-1 0,3 0-22 0,-3 3-4 15,3 2-1-15,3-3 0 0,0 1-12 0,0-3-2 0,3-3-1 16,0 3 0-16,0 0 5 0,0-6 1 0,-3-4 0 0,6-1 0 16,-6 0-15-16,6 1 11 0,-3-9-11 0,2 0 10 15,4-2 10-15,0-6 1 0,0 1 1 0,6-3 0 16,0 2-8-16,0-5-2 0,0-2 0 0,2-1 0 15,1-2 10-15,6 0 2 0,-3-3 0 0,0 3 0 16,-1 2-12-16,1 1-1 0,0 4-1 0,0 1 0 16,-3 5-10-16,3 3 0 0,-1 5 0 0,1 8 0 15,3 3 0-15,0 4 0 0,0 7 0 0,-4 4 0 16,-5 6 8-16,0 2-8 0,-3 6 0 0,-6 5 8 16,-3 0 2-16,-9 2 0 0,-3 1 0 0,-9 0 0 15,-3 2-2-15,-3-5 0 0,1-5 0 0,-7-1 0 16,3-2 0-16,-3-5 0 0,0 0 0 0,-2-6 0 0,-4-7-8 15,3-3 8-15,-3-8-8 0,4 0 8 0,2-3 9 16,3-2 2-16,0-9 0 0,-3 4 0 0,7-6-19 0,2-3 8 16,0-5-8-16,6-5 0 0,3 3 0 0,3-4 0 15,6 1 0-15,3 0 0 0,3 0 0 0,6 2 0 16,3 1 0-16,3 2 0 0,2 5 0 0,4 1 0 16,3 4 0-16,0 4 0 0,0 4 0 0,-1 1 0 15,-2 2 0-15,3 1 0 0,-3 4 0 0,0-2 0 16,-1 0-15-16,4 0 5 0,0-3 10 0,3-2 0 15,3 0 0-15,-4-3 0 0,1 0 0 0,3-6 0 16,-3 1 8-16,2 0-8 0,1-3 8 0,-3 0-8 16,3-5 10-16,-4 2-10 0,1-2 0 0,-3-3-16 15,3-3 1-15,-7 1 1 0,4 2 14 0,-3-5 0 16,3 0 0-16,-3 2 0 0,-4 3 0 0,-2-5 15 0,-3-3-2 16,0 3 0-16,0-3-13 0,0 3 0 0,-6-3 8 15,3 3-8-15,-3 0 0 0,0 0 0 0,-3 2 0 16,-1 4 0-16,-2-1 0 0,3 2 0 0,-3 1 0 15,-3 5 0-15,3 0 0 0,-3 3 0 0,0 0 0 0,0 5 0 16,0 0 0-16,0 0 0 0,0 0 0 0,0 0 0 16,-6 0 0-16,0 0 0 0,1 0 0 0,-1 2 0 15,-3 1-30-15,3 0 1 16,-3 2 0-16,3 0 0 0,0 1 29 0,0 1 8 0,-3 1 1 0,0 0 0 16,0 3-9-16,0 0 0 0,3-1 0 0,-3 1 0 15,0-1 0-15,3 1 0 0,0 5 0 0,0 0 0 16,1 2 0-16,2 1 0 0,0 2 0 0,3 0 0 0,0 0 0 15,3 0 0-15,3 3 0 0,-4 0 0 0,7-3 8 16,-3 0 0-16,3-2 0 0,0-3 0 0,0-3 12 0,3-3 3 16,0-2 0-16,0 0 0 0,0-2-7 15,0-4-2-15,0 1 0 0,0-3 0 0,2-3 22 16,-2 1 5-16,0-1 1 0,0-2 0 0,0-1-27 0,0-2-6 16,-3 1-1-16,0-1 0 0,0 0-8 0,3-3 8 15,-6 1-8-15,5-4 8 0,1 4 0 0,3-6 0 16,-3-3 0-16,6 1 0 0,3-1-8 0,-3-2 0 15,3-5 0-15,2-1 0 0,7-2 0 0,-3-3 0 16,-3 1 0-16,3-6 0 0,2 2 0 0,-5-2 0 16,-3-5 0-16,0-1 0 0,0 1 0 0,-1 2-11 15,-5-2 3-15,3 0 0 0,-6 2-4 0,0 0 0 16,0 1 0-16,-3-1 0 0,3 0 3 0,-6 3 0 16,3 3 0-16,-6-1 0 0,3 9-1 0,-3 2 0 0,-3 6 0 0,0 4 0 15,0 4 10-15,0 5 0 0,0 5 0 0,0 0 0 16,-6 5 0-16,3 11 0 0,-6 8 0 15,3 7 0-15,0 1 0 0,-3 8 0 0,-3 2 0 0,3 6 0 16,-3-1 0-16,3 4 0 0,0-1 0 0,0 3 0 16,3-6 0-16,0 4 0 0,-3-6 0 0,4 2 0 15,-1-4 29-15,0-4 8 0,0 1 2 0,0-3 0 16,0-5-31-16,3 0-8 0,-3-6 0 0,6-2 0 16,-3 0-8-16,3-6-4 0,0-2 0 0,0-5-807 15,-3-1-161-15</inkml:trace>
  <inkml:trace contextRef="#ctx0" brushRef="#br0" timeOffset="164054.8603">19201 9086 2487 0,'0'-8'55'0,"0"0"11"0,3-3 2 0,6 6 2 0,-3 2-56 0,5-2-14 16,1-5 0-16,3 2 0 0,3 0 28 0,6 0 4 15,3-6 0-15,5 4 0 0,1 2 0 0,6 3 0 16,3-3 0-16,2 5 0 0,-2 0-32 0,0 3 0 16,-1 0 0-16,4 6-800 0,0-1-165 0</inkml:trace>
  <inkml:trace contextRef="#ctx0" brushRef="#br0" timeOffset="165355.3913">3886 12499 914 0,'-3'-19'40'0,"3"14"9"0,3-3-39 0,0 0-10 16,-3 0 0-16,3-2 0 0,3-1 96 0,-3-2 18 16,3-3 3-16,0 0 1 0,0 0-38 0,3 0-7 15,3-2-1-15,0-3-1 0,0 2-44 0,0-2-9 16,2 0-2-16,7 2 0 0,-3 1-3 0,0 5-1 15,0-1 0-15,0 9 0 0,0 0-12 0,-4 7-8 16,1 6 8-16,0 3-13 0,-3 5 13 0,0 8 16 16,-3 2-3-16,0 6-1 0,-3 0 0 0,-6 5 0 15,3 0 0-15,-6 8 0 0,0 0 6 0,-3 5 1 16,-3 3 0-16,0-3 0 0,3-5-1 0,-6-3 0 16,0-5 0-16,3-10 0 0,3-1 10 0,-3 1 3 15,4-3 0-15,-1-3 0 0,0-5 5 0,3 0 0 0,3-6 1 16,0 1 0-16,3-9-12 0,6-2-2 0,2-2-1 15,4-6 0-15,0-8 6 0,6-3 0 0,0-4 1 16,6-4 0-16,-1-5-6 0,1-2-2 0,-3-6 0 0,3-2 0 16,3 0 8-16,-7 2 2 0,1-2 0 0,-3-1 0 15,3 6-31-15,-6 0 0 0,0 5 0 16,-3 1-10-16,-4 4-15 16,-2 6-3-16,0 3-1 0,-3 2 0 0,0 2-176 15,-3 6-35-15</inkml:trace>
  <inkml:trace contextRef="#ctx0" brushRef="#br0" timeOffset="165651.6184">4785 12459 1764 0,'0'0'39'0,"0"6"8"0,0 1 1 0,0 4 1 0,0 2-39 16,0 1-10-16,3 1 0 0,-3 4 0 0,3-1 77 0,-3 1 14 16,6-3 2-16,-3 2 1 0,3 1-48 0,0-1-10 0,0-2-1 0,3 3-1 15,-3-3-18-15,3 0-4 16,-3-3-1-16,0 0 0 15,3 0-79-15,0 0-15 0,-4-2-3 0,1 0-1 0</inkml:trace>
  <inkml:trace contextRef="#ctx0" brushRef="#br0" timeOffset="165784.4318">4794 12041 1954 0,'-6'-18'43'16,"3"10"9"-16,-3-5 1 0,3 2 3 0,0 0-45 0,0 1-11 0,3 4 0 0,-3 1 0 15,3 5 40-15,0 0 7 0,0 0 1 0,0 0-656 16,6 11-132-16</inkml:trace>
  <inkml:trace contextRef="#ctx0" brushRef="#br0" timeOffset="166164.6748">5300 12171 1551 0,'0'0'34'0,"0"0"7"0,0 0 2 0,0 0 1 0,0 0-36 0,3-8-8 16,-3 0 0-16,6 0 0 0,-3 0 30 0,-3 8 4 16,0 0 1-16,0 0 0 0,0-8-3 0,0 8 0 0,0 0 0 0,-6 0 0 15,-3 0-12-15,0 0-2 0,0 5-1 0,0 3 0 16,-6 0-2-16,1 6-1 15,2-1 0-15,0 0 0 0,0 6 15 0,3-4 3 0,0 4 1 0,0-1 0 16,3-2-16-16,0 0-3 0,3 3-1 0,0-6 0 16,6 3 6-16,0 0 1 0,3-3 0 0,3 0 0 15,0-2 16-15,0-1 3 0,3 1 1 16,3-1 0-16,-6 1-13 0,3 0-3 0,-1-3 0 16,1 2 0-16,-3 1 12 0,0 2 3 0,0 0 0 0,-6 0 0 15,0 6-11-15,-3-3-3 0,-3 2 0 16,-6 6 0-16,3 3-10 0,-6-1-3 0,-3 1 0 0,1 2 0 15,2-6-96 1,-3 1-19-16,0-3-4 0,3-2-961 0</inkml:trace>
  <inkml:trace contextRef="#ctx0" brushRef="#br0" timeOffset="166409.2116">5592 12388 2142 0,'0'0'47'0,"0"0"9"0,0 0 3 0,0 0 1 0,0 0-48 0,3 8-12 16,3 0 0-16,-3 2 0 0,0 1 33 0,0 2 4 0,-3 0 1 0,3 1 0 15,0 1-7-15,-3 1-2 0,0 0 0 0,3 3 0 16,0-3-29-16,0-1 0 0,0 4 0 0,3-6 0 15,-6 0-8-15,0 1 8 0,2-1 0 0,1-5-1056 16</inkml:trace>
  <inkml:trace contextRef="#ctx0" brushRef="#br0" timeOffset="166565.207">5839 11930 2282 0,'-9'-8'50'0,"9"8"10"0,0 0 3 0,0 0 1 16,0 0-51-16,0 0-13 0,-6 5 0 0,3 3 0 16,0 3-74-16,3 0-18 0,0 2-3 0,0-3-1 0</inkml:trace>
  <inkml:trace contextRef="#ctx0" brushRef="#br0" timeOffset="166774.9589">6089 11869 2001 0,'18'-13'88'0,"-6"8"20"0,3-1-87 0,2-2-21 15,7 1 0-15,6-1 0 0,3 0 78 0,2-3 11 16,7 0 3-16,0 1 0 0,2-1-35 0,1 1-6 16,0-3-2-16,-1 5 0 0,4 0-33 0,-3 0-6 15,-7 2-2-15,1 1 0 0,-3 2-8 0,-6 1 0 16,-4 2-12-16,-5-3 12 15,-6 1-168-15,0 2-25 0,-6 0-6 0,-9 0-719 0</inkml:trace>
  <inkml:trace contextRef="#ctx0" brushRef="#br0" timeOffset="166978.0513">6509 11314 1904 0,'0'0'42'0,"0"0"9"0,0 0 1 0,6 10 1 0,-3 6-42 0,3 3-11 0,-4 4 0 0,-2 9 0 16,0 3 87-16,0 4 15 0,0 9 3 0,0-1 1 0,0 6-22 0,-2 0-5 16,-1 3-1-16,0-1 0 0,0 4-29 0,0-4-5 15,0 3-2-15,0-2 0 0,3 0-34 16,0-6-8-16,-3 0 0 0,3 0 0 16,-3-7-100-16,0-4-23 0,3-2-4 0,-3-5-1 0</inkml:trace>
  <inkml:trace contextRef="#ctx0" brushRef="#br0" timeOffset="167260.678">6717 12250 576 0,'0'0'25'0,"3"-2"6"0,-3 2-31 0,9-3 0 16,-3 3 0-16,3 0 0 0,0 0 286 0,0-3 51 16,3 3 11-16,-1-2 1 0,1-1-185 0,0-2-38 15,0 2-7-15,6-2-2 0,-6-1-73 0,0-1-16 16,3-1-2-16,-3-6-1 0,0 4-12 0,-1-3-2 0,4-1-1 0,-6 1 0 15,0 0 9-15,0 0 1 0,-3-1 1 0,0 1 0 16,-3 3 11-16,0-1 1 0,-3 0 1 0,-3 1 0 16,0-1 5-16,0 6 1 0,-3-3 0 0,0 3 0 15,0-1-15-15,0 4-2 0,0-1-1 0,0 6 0 16,-6 2-22-16,3 3 0 0,1 0 0 0,-4 8 0 16,0 5 0-16,3 0 0 0,-3 6 0 0,3-1 0 15,3 6 0-15,0 0 0 0,3-1 0 0,3 4-8 16,0-1-184-1,0-2-36-15</inkml:trace>
  <inkml:trace contextRef="#ctx0" brushRef="#br0" timeOffset="167713.8829">7387 11983 2098 0,'18'-16'93'0,"-15"11"19"0,-3 0-89 16,0-1-23-16,0 1 0 0,3 0 0 0,-1-1 97 0,-2 6 15 15,-2-2 4-15,2 2 0 0,0 0-79 0,0 0-15 16,-6 2-3-16,-3 6-1 0,3 0-18 0,-3 3 0 16,0 5 0-16,-6 2 0 0,-3 3 0 0,6 3 0 15,3 5 12-15,-3 0-12 0,-3 1 8 0,7 1-8 16,5 1 0-16,0 2 0 0,0 1 0 0,3-3 0 16,-3-3 0-16,6 0 0 0,6-3 32 0,-6-2 0 15,-6-3 0-15,6-2 0 0,5-3-19 0,-2-3-4 16,-3-3-1-16,0-2 0 0,-3-8 2 0,6 0 0 15,3 0 0-15,0-5 0 0,-6 0 3 0,3-6 1 16,9-2 0-16,-9-6 0 0,3-2 14 0,-3-3 4 16,6-2 0-16,0-8 0 0,0-6-32 0,2-8 0 15,-5-2 0-15,6-6 0 0,6-4 0 0,-3-4 0 16,0-5 0-16,0-2 0 16,2-1-19-16,4 6-6 0,-3 0-2 0,-3 3 0 0,-6 4 19 0,3 9 8 0,9 3-8 15,-10 7 8-15,-2 8 0 0,0 11 0 0,-3 2 0 0,0 9 0 16,6 7 20-16,-15 3 10 0,0 5 2 0,0 11 0 15,3 8-20-15,-6 5-3 0,-6 6-1 0,0 4 0 16,3 9 4-16,-3 2 0 0,-3 8 0 0,0 3 0 16,1 3-12-16,5 5 8 0,0-1-8 0,-3 4 8 15,-3-1-8-15,6-2 0 0,9-3 0 0,0 3-11 16,-3-11-196-16,3-2-39 0,0-11-8 16,6-8-2-16</inkml:trace>
  <inkml:trace contextRef="#ctx0" brushRef="#br0" timeOffset="169734.2493">10137 11837 1123 0,'-6'-10'49'0,"3"5"11"0,0-1-48 0,0 4-12 0,-3-1 0 0,3 0 0 16,-3 1 24-16,-3-4 3 0,0 4 0 0,-2-1 0 16,-4 0 14-16,0 3 3 0,0 3 1 0,-6 2 0 15,3 1-11-15,-3-1-2 0,3 3-1 0,-2 3 0 16,-4-1 5-16,3 6 2 0,0 3 0 0,0 2 0 15,0 0 15-15,1 0 3 0,5 3 1 0,0 2 0 16,-3 1-16-16,9 2-3 0,0-3-1 0,6 1 0 16,-3-3-21-16,6-1-4 0,0-4 0 0,3-1-1 15,3-2-11-15,3-5 10 0,-3-1-10 0,3-4 10 16,3-1 2-16,0-8 0 0,0 1 0 0,6-6 0 16,-4-3 0-16,4-5 0 0,0-2 0 0,3-3 0 15,0-3-3-15,0-3 0 0,0-2 0 0,-1 0 0 16,4 0-1-16,-6-3-8 0,3 1 12 0,-3-1-4 15,0 0 0-15,-4 6 0 0,1-1 0 0,-3 6 0 0,-3 2 28 16,0 9 6-16,0 2 1 0,-3 3 0 0,-6 5-5 16,6 5-1-16,0 3 0 0,0 2 0 0,-3 9-25 0,3 0-4 15,-3 2-8-15,3 5 11 0,0 1-11 0,-3 2 8 16,3 0-8-16,-3 5 8 0,3 6-8 0,-4-3-16 16,1 3 4-16,-3-1-729 15,0-2-147-15</inkml:trace>
  <inkml:trace contextRef="#ctx0" brushRef="#br0" timeOffset="170147.1856">10470 11864 1652 0,'0'0'73'0,"3"-5"15"0,3-1-70 0,-6 6-18 0,9-2 0 0,0-1 0 15,3 6 87-15,0-1 13 0,0 6 4 0,-3 0 0 16,3 5-46-16,-3 1-9 0,0 4-1 0,0 1-1 16,-6 5-27-16,0-6-6 0,-1 3-1 0,-2 0 0 15,-2 1-5-15,-1-4-8 0,0-2 11 0,0-3-11 16,-3 0 12-16,0-2-4 0,0-3 0 0,0-3-8 15,3-2 13-15,-3 2-4 0,0-2-1 0,3-6 0 0,-3-2 5 0,3-3 1 16,0 0 0-16,0-5 0 0,3-3 2 0,0-3 0 16,6 1 0-16,-3-3 0 0,6 2-4 0,0-2-1 15,0 2 0-15,3 4 0 0,0-1 8 0,2 2 1 16,-2 4 1-16,0-1 0 0,0 9 5 0,0-1 1 16,3 3 0-16,0 5 0 0,0 1-19 0,0 2-8 15,-1 2 8-15,1 3-8 0,3 1 8 0,0-1-8 16,0 5 8-16,0-2-8 15,3 0-112-15,2 0-27 0,-5 2-5 0</inkml:trace>
  <inkml:trace contextRef="#ctx0" brushRef="#br0" timeOffset="170679.5816">11354 11800 1191 0,'12'-21'52'0,"-6"13"12"0,6-2-51 0,0-3-13 0,0-1 0 0,0 4 0 15,-3-1 108-15,0 3 20 0,-3 0 3 0,0 0 1 16,0 0-35-16,-3 3-6 0,0-3-2 0,-3 8 0 16,0 0-21-16,0 0-4 0,-3-5 0 0,-3 0-1 15,3 2-13-15,-6 3-2 0,0 0-1 0,0 3 0 16,-3-1-15-16,0 3-2 0,0 3-1 0,-6 0 0 15,0 3-29-15,4 2 0 0,-1 3 0 0,0 5 0 16,0 6 0-16,-3-1 0 0,0 3 0 0,0 3 0 0,3 0 0 16,1-1 0-16,2 1 8 0,3 0-8 0,-3 0 10 0,6-1-1 15,0-4 0-15,6-1 0 0,-3-2-9 0,6-5 10 16,0-3-10-16,3-3 10 0,0-5-2 0,3 0-8 16,0-6 12-16,0 1-4 0,6-6 8 0,-4-2 0 15,1-3 1-15,0-2 0 0,6-4 4 0,0-2 1 16,3-5 0-16,0-3 0 0,-4-2-22 0,4-3 9 15,-3-3-9-15,0-2 0 0,0-3 0 0,0-8 0 16,0-6 0-16,-1 1 0 0,-2-8 0 0,3 0 0 16,3 0 0-16,-3-3 0 0,6-5 0 0,0 2 0 15,-1 6 0-15,1 5 0 0,0 3 0 0,-6 10 0 16,-3 6 0-16,-3 7 0 0,-3 9 0 0,-1 2 0 16,-5 5 0-16,3 6 0 0,-6 5 16 0,-3 8-3 15,0 5-1-15,0 8 0 0,-5 11-12 0,-7 8 0 16,-3 7 0-16,0 6 0 0,3 3 10 0,-3 5 6 0,0 2 0 15,3 3 1-15,4 0-9 0,5 1-8 0,-3-4 9 16,3-2-9 0,3-3-68-16,3-5-19 0,0 0-4 0,3-8-693 0,0-3-138 15</inkml:trace>
  <inkml:trace contextRef="#ctx0" brushRef="#br0" timeOffset="171795.5223">14093 11274 1148 0,'9'-11'51'0,"-3"6"10"0,0-3-49 0,0 0-12 0,0 0 0 0,-3 3 0 0,0 0 60 0,-3 5 10 16,3-6 2-16,-3 6 0 0,-3-8-7 0,-3 3-1 15,0-3 0-15,-6 6 0 0,-6 2-16 0,-3 2-4 16,-3 1-1-16,-3 2 0 0,-2 6-27 0,-4-1-6 16,-3 6-1-16,-2 3 0 0,-1-1 13 0,0 6 2 15,0-3 1-15,-2 6 0 0,5-1 11 0,-3 1 3 16,7 2 0-16,2-3 0 0,3 1-29 0,6-1-10 15,3-5 0-15,4 0 9 0,2 1-9 0,3-1 0 16,9-5 0-16,3-1 0 0,3-1 0 16,3 2 0-16,5-6 0 0,4 1 0 0,6-3 8 0,3 0-8 15,3 2 8-15,2-2-8 0,1 0 12 0,-6-3-4 16,3 1 0-16,-4-1 0 0,-2 3 8 0,-3-3 0 16,-3 3 1-16,-3-3 0 0,-6 1 3 0,0-1 0 15,-3 0 0-15,-6-5 0 0,0 0 8 0,3 11 1 16,-3-3 1-16,-6 0 0 0,-3 0-13 0,-3 2-2 15,-3 1-1-15,-3 2 0 0,-6 0-14 0,-2 3 0 0,-4 0-12 16,-3 0-698 0,0 0-140-16</inkml:trace>
  <inkml:trace contextRef="#ctx0" brushRef="#br0" timeOffset="172158.1135">14489 11435 1612 0,'0'0'72'0,"0"0"14"0,0 0-69 0,-3 6-17 15,-3 2 0-15,3-1 0 0,0 4 64 0,0 2 8 16,-3 3 3-16,0 0 0 0,0 3-14 0,-3-1-2 16,3 3-1-16,-3 6 0 0,0-3-29 0,3 2-5 15,0 0-2-15,3 1 0 0,0-1 2 0,0-2 0 16,3 0 0-16,3-3 0 0,3 0-24 0,0-2 0 15,3-3 0-15,0-3 0 0,0-2 0 0,3-6 0 16,3 0 0-16,3-2 0 0,3-6 10 0,2-2-2 16,-2 0-8-16,0-6 12 0,0-2 1 0,0-6 0 15,-3 1 0-15,-3-1 0 0,-1-2-13 0,-2-3 8 16,-3-2-8-16,0-3 0 0,0-3 39 0,-6 3 1 16,3 0 1-16,-3 2 0 0,-3-2-26 0,0 5-6 15,-6 0-1-15,3 6 0 0,-3 2 7 0,-3 0 1 16,-3 6 0-16,-3 2 0 0,1 2-16 0,-4 4 0 0,0 2 0 15,-3 2 0 1,-3 6-122-16,3 3-27 0,1 2-6 0,2 0-1 0</inkml:trace>
  <inkml:trace contextRef="#ctx0" brushRef="#br0" timeOffset="172983.3579">16483 11184 1378 0,'3'-13'30'0,"-3"5"6"0,0 0 2 0,3 3 2 0,-3-1-32 0,0 6-8 0,0-5 0 0,0 5 0 0,0 0 68 0,0 0 13 15,0-5 3-15,0 5 0 0,0 0-29 0,0 0-6 16,-3-6-1-16,3 6 0 0,-6 0-16 0,0 0-3 16,-3 0-1-16,0 0 0 0,-3 6-6 0,0 2-2 15,-2-3 0-15,-4 8 0 0,0 0-7 0,-6 3-1 16,0 3-1-16,3-1 0 0,-2 6 11 0,-1 0 2 15,0 5 1-15,3-3 0 0,3 6 10 0,0-3 1 16,4 0 1-16,2 1 0 0,3-1-8 16,0-6-1-16,6 1-1 0,-3-3 0 0,3 1 0 15,3-4 0-15,6 1 0 0,0-3 0 0,0-3-16 0,3-3-3 16,0 1-8-16,5-3 12 0,7-6-12 0,3 1 0 16,0-6 0-16,6-2 0 0,-1-5 12 0,4-1-3 15,0-2-1-15,0 0 0 0,-1-1-8 0,1-2 10 16,-3 1-10-16,0-4 10 0,2 1-10 0,-5-4 0 15,-3-1 0-15,0 1 0 0,0-1 0 0,-6 1 8 16,-4-4-8-16,-5 2 12 0,-6 3-1 0,-3 2 0 0,3 1 0 16,-9 2 0-16,-6 3 13 0,-2 0 4 0,-1-1 0 15,0 4 0-15,-3 2-17 0,-3 0-3 0,-3 3-8 16,3 2 12-16,-2 0-12 0,2 6-8 0,0 2 8 0,3 1-13 31,0-1-83-31,3 5-16 0,3 1-3 0,1 2-977 0</inkml:trace>
  <inkml:trace contextRef="#ctx0" brushRef="#br0" timeOffset="173430.6839">17031 11089 2217 0,'0'0'48'0,"0"0"11"0,0 0 1 0,6 8 4 0,-3 5-52 0,0 5-12 15,0 4 0-15,3 4 0 0,0 3 69 0,0 3 11 16,-6 5 3-16,2 0 0 0,1 0-43 0,0-3-8 16,0-2-1-16,-3-3-1 0,3-2-7 0,0-3-2 15,0-3 0-15,0-3 0 0,-3 1-9 0,0-6-3 16,9-2 0-16,-6-4 0 0,-6 1-1 0,3-8-8 15,6 3 12-15,-6-3-4 0,0 0 6 0,0 0 1 16,3-8 0-16,3 0 0 0,0-5 5 0,0-3 0 16,-3-2 1-16,3-6 0 0,6-3-4 0,3-2-1 15,-3-8 0-15,0 3 0 0,2-6-16 0,7 3 0 0,6 0 0 16,0 0 0-16,-3 5 0 0,2 6 0 0,1 2 0 0,-3 8 0 16,-3 5 13-16,-6 6-4 0,3 0-1 0,-6 8 0 15,2 2-8-15,-5 5 8 0,-3 4-8 0,3 4 8 16,-3 3-8-16,0 3 0 0,-3 3 0 15,0-1 0-15,3 3 0 0,0 3 8 0,0-3-8 0,0 5 8 16,3-5-51 0,0 1-10-16,9-1-3 0,0 0-800 0,-4 0-161 0</inkml:trace>
  <inkml:trace contextRef="#ctx0" brushRef="#br0" timeOffset="174352.915">18361 11509 2556 0,'0'0'56'0,"0"0"12"0,0 0 3 16,0 0 0-16,0 0-57 0,0 0-14 0,0 0 0 0,3-2 0 0,-3 2 90 0,0 0 15 16,0 0 3-16,0 0 1 0,3-6-81 0,-3 6-16 15,6-2-3-15,0-1-1 0,0 1-8 0,0 2-11 16,-3 0 3-16,3 0 0 16,0 0-94-16,0 2-18 0,0 1-4 0,-3-3-1062 0</inkml:trace>
  <inkml:trace contextRef="#ctx0" brushRef="#br0" timeOffset="188104.8775">3630 14539 1090 0,'0'-8'24'0,"3"5"4"0,0-2 2 0,0 0 2 0,0-1-32 0,0 1 0 16,3-3 0-16,-6 3 0 0,3-3 89 0,3 0 12 15,-6 0 3-15,6 0 0 0,-3 0-10 0,0 0-2 16,3-2 0-16,-3 2 0 0,3 2-24 0,-3-1-4 15,0-4-2-15,0 3 0 0,-3-3 2 0,3 6 1 16,-3 5 0-16,0-5 0 0,0 0-41 0,0 5-9 16,0-6-2-16,0 6 0 0,-6-5 5 0,-3 2 1 15,0 3 0-15,-3 0 0 0,0 0-19 0,-6 3 10 16,0 0-10-16,4-1 8 0,-7 4-8 0,3-1 0 16,6-3-12-16,-3 1 12 0,-3 0 18 0,0 2 11 15,3 0 3-15,1 3 0 0,-4 0-32 0,3 0-13 0,-3 0 1 16,0 3 0-16,0-6 20 0,3 6 4 0,-5-1 0 15,5 1 1-15,-3-1-13 0,0 1-13 0,0-1 2 0,-3 4 1 16,0-1 10-16,-2 0 0 0,2 3 8 0,-3 0-8 16,0 0 9-16,3 2-9 0,3-2 12 0,-2 5-12 15,-4-2 9-15,3 2-9 0,3 0 0 0,-3 0 9 16,3 6 0-16,6-6 0 0,-8 0 0 0,5 6 0 16,3-4 7-16,-3 1 2 0,6 3 0 0,-3-1 0 15,3 1-1-15,3-4 0 0,3 7 0 0,-3 1 0 16,6-2-7-16,6 3-2 0,-6 3 0 0,6-1 0 15,0 3 4-15,0-3 1 0,3 3 0 0,3-2 0 16,0-3-13-16,3-3 11 0,3 0-11 0,2 0 10 0,1-5-2 16,6-3-8-16,-6 3 12 0,9-3-4 0,-1-3-8 15,4-2 10-15,0 0-10 0,3-3 10 0,2-2-10 16,1-6 0-16,0-2 0 0,2-3 0 16,-2-5-114-16,3-3-22 0,-1-3-4 0,1-5-600 15,-3 0-120-15</inkml:trace>
  <inkml:trace contextRef="#ctx0" brushRef="#br0" timeOffset="188771.1756">4080 15145 1209 0,'0'0'26'15,"0"0"6"-15,0 0 0 0,0 0 4 0,0 0-36 0,6-6 0 0,-6 6 0 0,3-2 0 0,-3 2 116 0,3-5 16 16,-3-1 3-16,3 1 1 0,-3-3-32 0,3 3-5 16,-3-3-2-16,0 2 0 0,0 1-41 0,0 0-9 15,3 0-2-15,-3-1 0 0,-3 1-13 0,0-3-4 16,0 3 0-16,3 0 0 0,-3-1-6 0,0 1-2 16,0 0 0-16,0-1 0 0,0 4-4 0,-3-4 0 15,0 1-1-15,-3 0 0 0,3 2 0 0,-3 3 0 16,0-2 0-16,3 2 0 0,-3 5-5 0,0 0-1 15,0 0 0-15,-3 3 0 0,4 6-9 0,2-1 0 16,-3 3 9-16,0 5-9 0,3 3 9 0,-6 5-9 16,3 3 12-16,0 2-12 0,3-2 0 0,0 2 0 15,3-2 0-15,0-6 0 0,0 6 0 0,3-8 0 16,3-3 0-16,0-2 0 0,0-4 0 0,0-1 0 16,6-4 0-16,-3-2 0 0,3-3 0 0,-3-2 0 15,3-6 0-15,0-2 0 0,3-3 15 0,0-2-4 16,-1-9-1-16,4-2 0 0,3 0-10 0,0-3 12 15,-3-5-12-15,3-3 12 0,0 0-12 0,-3 1 0 0,-1-4 9 16,1 6-9-16,-6 0 0 0,3 0 9 0,-3 5-9 16,0 6 0-16,-3 2 0 0,-3 2 0 0,0 4 0 15,0 5 0-15,-3 5 11 0,0 0-11 0,0 0 10 0,6 10-10 16,0 3 12-16,0 3-4 0,-3 3-8 0,0 5 12 16,0-3-2-16,0 5-1 0,-3 1 0 0,3-1 0 15,0 1-9-15,3-1 0 0,-3 1 0 0,2-1 8 16,-2 0-90-1,0 1-18-15,3-3-4 0,-3-3-639 0,0-3-127 0</inkml:trace>
  <inkml:trace contextRef="#ctx0" brushRef="#br0" timeOffset="189183.9863">4565 15039 1796 0,'0'0'40'0,"0"0"8"0,0 0 1 0,0 0 1 0,0-3-40 0,0 3-10 16,0-8 0-16,3 3 0 0,3 0 77 0,0 2 14 16,3-2 2-16,0 2 1 0,0-2-29 0,0 5-5 15,2 3-2-15,1-1 0 0,0 3-30 0,0 6-7 16,0-3-1-16,0 8 0 0,0 2 7 0,-3 1 1 16,-3-1 0-16,3 6 0 0,-3 0 0 0,0-3 0 15,-3 6 0-15,0-6 0 0,-3-3 0 0,0-2 0 16,0 3 0-16,-3-6 0 0,0-2-16 0,3-1-4 0,-3-2 0 15,3-8 0-15,0 0 1 0,0 0 0 0,0 0 0 16,0 0 0-16,0 0 3 0,0-10 1 0,0-1 0 16,3-2 0-16,-3-3-13 0,3-5 8 0,-3-1-8 0,3-1 0 15,2-1 0-15,1-3 0 0,3 1 0 0,0-1 0 16,3 4 0-16,0-1 0 0,6 0 0 16,-3 3 0-16,-3 2 0 0,0 6 0 0,3 3 0 0,-4 2 0 15,4 5 0-15,0 6 0 0,-3-1 0 0,0 6 0 16,0 3 0-16,-3 2 0 0,0 0 0 0,0 3 0 15,-3 3 11-15,3-1-11 0,-3-2 12 0,0 3-12 16,2-1 8-16,1 1-8 0,0-4 0 0,3 1 0 16,0 3-112-1,0-1-27-15,3 1-5 0,0-6-983 0</inkml:trace>
  <inkml:trace contextRef="#ctx0" brushRef="#br0" timeOffset="190374.5523">6220 14758 864 0,'-3'-2'76'0,"0"-3"-60"0,0-3-16 0,3 0 0 15,0 2 113-15,0-2 20 0,3 0 4 0,3 1 1 16,0-1-38-16,3 0-7 0,0 0-1 0,3 0-1 15,5 0-23-15,1 0-5 0,6 3-1 0,0-3 0 16,3 0-6-16,3 0 0 0,2 0-1 0,4-3 0 16,-3 1-10-16,8 2-1 0,4-5-1 0,3 2 0 15,-4 0-20-15,1 1-4 0,3-1-1 0,-4 1 0 16,1 2-18-16,-3 2 0 0,-4 1 8 0,4 0-8 16,-3 2 0-16,-4 1 0 0,1-1 0 0,-3 3 0 15,-3-3-16-15,-4 6-6 0,-2-3-2 0,-3 0-653 16,-3 3-131-16</inkml:trace>
  <inkml:trace contextRef="#ctx0" brushRef="#br0" timeOffset="190766.4019">7059 13777 1382 0,'-3'-5'123'0,"0"-1"-99"0,3 6-24 0,0 0 0 16,-3-5 32-16,3 5 0 0,0 0 1 0,0 0 0 16,0 0 43-16,0 0 8 0,0 0 1 15,0 0 1-15,0 0-42 0,-3 11-9 0,0 2-2 16,-3 11 0-16,-2 2 4 0,-1 8 1 0,-3 9 0 15,-3 2 0-15,0 5 15 0,0 6 3 0,3-1 1 0,-6 9 0 16,0 2-15-16,4 3-3 0,-4-1-1 0,3 1 0 16,-3 0-6-16,0 0 0 0,3-3-1 0,-3 0 0 15,0-2-15-15,1-1-4 0,-1-7 0 0,0-1 0 16,3-5-12-16,0-2 0 0,-3 0 0 0,0-6 0 16,1-5 0-16,2 0 0 0,3-2 0 0,3-4 0 15,0-4-32-15,0-3-13 0,3-3-3 0,0-5 0 16,6-6-106-16,0 1-22 0,-3-3-4 0,3-8-420 15,6 0-85-15</inkml:trace>
  <inkml:trace contextRef="#ctx0" brushRef="#br0" timeOffset="191214.6989">7533 13742 1036 0,'11'-26'46'0,"-5"13"10"0,0-3-45 0,0 0-11 0,0 3 0 0,0 0 0 16,3 2 137-16,-3 3 26 0,-3 0 5 0,0 3 0 15,-3 5-90-15,0 0-18 0,0 0-4 0,3 13-1 16,-3 6-5-16,0 2-1 0,0 8 0 0,-6 5 0 16,-3 9-7-16,3 2-2 0,0 5 0 0,0 8 0 15,-3 3 1-15,-3 2 0 0,1 4 0 0,-1-1 0 16,0 2 7-16,-6-1 0 0,3 4 1 0,-3-5 0 15,3-2-36-15,-3-3-13 0,1-1 9 0,-1-4-9 16,-3 0 10-16,3-9-10 0,-3-5 12 0,3-4-12 16,-6-1 13-16,7-8-4 0,-1-6-1 0,0-4 0 15,3-6 4-15,3-2 1 0,0-1 0 0,3-7 0 16,0 0 16-16,0-6 3 0,0-2 1 0,4-1 0 16,2-4-33-16,3-3 0 0,3-6-12 0,5 1 3 15,1-4 9-15,0-1 9 0,6-1-1 0,0 0-8 0,3 3 0 16,0 2-9-16,3 6-1 0,-3 3 0 15,-1 4 10-15,-2 6 0 0,3 3 0 0,-3 2 0 0,-3 3 0 0,0 5 0 16,0 3 0-16,-3 3-8 0,3-1 8 16,-1 1 0-16,-5 5 0 0,3-3 0 0,0 0 0 0,0-3-12 15,-3 4 4-15,3-4 0 16,-3 1-159-16,3-6-31 0,-3 0-6 0</inkml:trace>
  <inkml:trace contextRef="#ctx0" brushRef="#br0" timeOffset="192396.3499">7928 14743 691 0,'0'0'30'0,"-3"-8"7"0,3 2-29 0,0 1-8 16,0 5 0-16,0 0 0 0,0 0 245 0,0 0 48 16,0 0 10-16,0 0 1 0,0 0-184 0,0 8-38 15,0 3-7-15,0 2-2 0,0 3-21 0,0 0-5 16,0 2-1-16,-3-2 0 0,3 2-14 0,0 1-4 16,3-3 0-16,-6 2 0 0,3-2-18 0,-2 0-10 15,4-3 10-15,-2 3-10 0,-2-3 0 0,-1-2-15 16,3-3 2-16,3 0 0 15,-3-8-179-15,0 0-36 0</inkml:trace>
  <inkml:trace contextRef="#ctx0" brushRef="#br0" timeOffset="192528.6913">7949 14428 1695 0,'-6'-16'75'0,"9"8"16"0,0 0-73 0,0 3-18 0,-3-3 0 0,0 2 0 16,3 1 95-16,-3 5 15 0,0 0 3 0,0 0 1 15,0 0-103-15,6 3-21 0,0 2-4 0,0 0-907 16</inkml:trace>
  <inkml:trace contextRef="#ctx0" brushRef="#br0" timeOffset="192882.1458">8116 14663 403 0,'21'6'36'0,"-15"-4"-36"0,3 1 0 0,0 2 0 0,3 0 137 0,-1 3 21 16,1 0 4-16,3 3 1 0,0-1 18 0,0 4 4 16,-3-1 1-16,3 0 0 0,-3 3-50 0,0 0-9 15,-3 0-3-15,-1 0 0 0,-5-1-52 0,6 1-10 16,-3 0-2-16,-3 0-1 0,3 0-11 0,-3-5-1 16,-3-1-1-16,3-2 0 0,-3 0-31 0,0-8-7 15,0 0 0-15,0 0-8 0,0 0 10 0,0 0-10 16,0 0 8-16,0 0-8 0,3-5 18 0,3-6-2 15,0-2 0-15,0-3 0 0,3-2-8 0,0-4-8 16,0-4 9-16,6-1-9 0,3 1 9 0,-4 0-9 16,4 4 8-16,0-1-8 0,0 4 0 0,-3 3 0 15,-3 6 0-15,0-1 0 0,0 6 0 0,0 5 15 16,-4 2-3-16,-2 4 0 0,3-1-12 0,-3 6-16 16,0 2 3-16,-3 5 1 0,0 1 35 0,0-1 7 15,0 3 2-15,-3 1 0 16,3 1-119-16,0 1-23 0,3 0-5 0,0 3-977 0</inkml:trace>
  <inkml:trace contextRef="#ctx0" brushRef="#br0" timeOffset="194061.9933">8935 14851 1267 0,'0'0'112'0,"0"0"-89"15,0 0-23-15,0 0 0 0,5-3 85 0,1 1 13 16,6-4 2-16,0 1 1 0,0-3 7 0,6-2 2 16,0-6 0-16,3-3 0 0,5-5-54 0,1 1-10 15,3-4-2-15,0 1-1 0,-3-1-8 0,2-2-2 0,-2 0 0 16,-3-3 0-16,0 1-17 0,-3-4-4 0,-1 3-1 0,1 1 0 15,-3-4-1-15,0 1 0 0,-3-3 0 16,0 0 0-16,-3-3-10 0,-3-2 12 0,0-3-12 0,-4 0 12 16,1-3-12-16,0 3-12 0,0 3 2 0,-3 0 1 15,-3 5 9-15,0 2 0 0,3 6 0 0,-3 3 0 16,0 4 30-16,0 4 2 0,0 2 0 0,-3 5 0 16,0-2-19-16,0 5-3 0,0 3-1 0,-3-3 0 15,0 3 3-15,4 5 0 0,-4-3 0 0,0 6 0 16,-3-3-12-16,3 5 0 0,-3 0 0 0,0 3 0 15,-3 3 0-15,0 2 0 0,0 3 0 0,0 2 0 16,0 1 0-16,3 2 0 0,-3 0 0 0,4 0 0 0,-1 3 0 16,0 3 0-16,3-1 0 0,0 6 0 15,3 0 0-15,0 2 0 0,3 0 8 0,3 4-8 0,0-1 27 16,0 2 0-16,-3 1 0 0,3 8 0 0,0-3 9 0,-3 2 3 16,-3-2 0-16,0 0 0 0,0 0-7 0,-3-5 0 15,0 2-1-15,-3 0 0 0,-3-2-7 0,3 2 0 16,-6-2-1-16,3 0 0 0,0 0-13 0,-2-6-2 15,-1 0-8-15,3-2 12 0,0-5-3 0,0-1-1 16,0-5 0-16,3-2 0 0,0-1-8 0,3-5 0 16,-3-2 0-16,6 0 0 0,-3-3 0 0,3-3 0 15,0 0 0-15,0-2 0 0,3-3 0 0,0 0 0 16,0 0 0-16,0 0 0 0,0 0 0 0,0 0 0 16,-3 0 0-16,3 0 0 0,0 0 0 0,-5 0 0 15,-1-3 0-15,3 0 0 0,3 3 0 0,-3-5 0 0,0 0 0 16,-3 2 0-16,6-5 0 0,-3 3 0 0,0 0 0 15,3-3 0-15,0 0-11 0,3 0 3 16,0-5 0-16,3-1 0 0,0-1-7 0,3-1-1 0,-4-3 0 16,7-2 0-16,0 0 16 0,0 0-11 0,3 0 11 0,0-3-10 31,0 0-18-31,3-3-3 0,-3 4-1 0,5-1 0 0,1 3 32 0,0 2 0 0,0-2 0 0,0 5 0 16,0 0 0-16,-1 3 0 0,1 0 0 0,0 5 0 15,-3 0 0-15,0 3 0 0,-6-1 0 0,3 1 0 16,-6 0 0-16,5 5 0 0,1 0 0 0,0 2 0 15,0 1 0-15,0 2 0 0,-3-2 0 0,-3 2 0 16,0 1 0-16,0 1 0 0,-3 1 0 0,-3-2 0 0,-3-6 0 16,3 8 0-16,-3 0 0 0,0 0 0 15,0-1 20-15,-3 1 9 0,0 0 3 0,-3 3 0 0,0-6-32 16,-3 6 0-16,3-1 0 0,-6-2 0 0,0 3 8 16,3-3-8-16,0 0 11 0,-3 2-11 0,0-4 8 15,-3 2-8-15,1 0 0 0,-1-3 0 0,3 0 0 0,-3 0 0 16,0-2 0-16,6 2 0 0,-3 1 0 0,0-4 0 15,3 1-13-15,0 0 5 0,-3-3 8 0,4 0-12 16,2 2 12-16,-3 1-12 0,3-1 12 0,0 1-10 16,0 2 10-16,0 1-10 0,0-4 10 0,3 4-10 15,3-6 10-15,-3 5-10 0,0 0 20 0,3-5 4 16,0 8 1-16,0 0 0 0,3 3-25 0,0-3-5 16,0 0-1-16,3 0 0 0,3-1 16 0,-3 1 0 15,3 3 12-15,-3-3-12 0,3 2 22 0,-1-2-2 16,4 3-1-16,0-3 0 0,0 0-11 0,0 0-8 0,3 2 9 15,0-2-9-15,-3 0 0 0,-3 0 8 0,3 0-8 0,-3 0 0 32,-3 0-35-32,-1 0-9 0,1 0-3 0,0 2 0 15,-3 1-133-15,0-3-28 0,0 5-4 0,-6-5-2 0</inkml:trace>
  <inkml:trace contextRef="#ctx0" brushRef="#br0" timeOffset="195767.0058">11459 14499 748 0,'3'-16'67'0,"0"8"-54"16,0-2-13-16,0-1 0 0,3-2 105 0,-1 2 19 16,-2-2 3-16,3 3 1 0,-3-1-6 0,0 3-1 15,0-3 0-15,0 6 0 0,-3 3-53 0,3-4-10 16,-3 1-2-16,3 0-1 0,-3 5-18 0,0 0-3 16,0-6-1-16,0 6 0 0,0 0-3 0,0 0-1 15,0 0 0-15,0 0 0 0,0 0-8 0,0 0-1 16,0 0-1-16,0 0 0 0,0 0-11 0,-9 3-8 15,0 5 9-15,0 3-9 0,-2 2 14 0,-1 0-3 0,-3 3-1 16,3 2 0-16,0 1 2 0,-3 2 1 16,0 3 0-16,3 0 0 0,0 0 1 0,0 2 0 0,7-2 0 0,-1 2 0 15,0 1-14-15,3-3 0 0,0-1 0 0,3 1 0 16,3-5 0-16,3-1 0 0,0 1 9 16,-1-3-9-16,1-6 8 0,3 1-8 0,0-3 8 0,0-3-8 15,0 0 9-15,3-2-9 0,0-6 10 0,3 1-10 16,-3-4 15-16,3 1-3 0,-3-6-1 0,-1 1 0 15,1-3-3-15,0-1 0 0,0-1 0 0,-3-1 0 16,3 0 9-16,-6-3 2 0,0-2 0 0,3 0 0 16,-3 0 7-16,0-3 2 0,-3 0 0 0,3 0 0 15,-3 1-12-15,0-1-3 0,0 0 0 0,0 3 0 16,-3 0-3-16,0 2-1 0,0 1 0 0,-3 2 0 0,-3 5-1 16,0-2-8-16,0 0 12 0,-3 2-4 15,0 3-8-15,0 3 0 0,0 2 0 0,0 6 0 16,0-1-92-16,0 4-21 15,0 4-4-15,3 1-603 0,0 2-121 0</inkml:trace>
  <inkml:trace contextRef="#ctx0" brushRef="#br0" timeOffset="196266.0162">11917 14507 1713 0,'0'0'37'0,"0"0"8"0,9-5 2 0,0 0 2 0,0-1-39 0,3-2-10 0,0 0 0 0,3-5 0 16,-1 0 96-16,4-3 16 0,3 0 4 0,0 0 1 15,0-2-51-15,0 2-10 0,-4 0-3 0,4-5 0 16,-3 2-33-16,3 1-6 0,0-3-2 0,0 2 0 16,-3-2-12-16,-1 0 0 0,-2 2 0 0,0-5 0 15,-6 3 32-15,0 0 0 0,0 0 0 0,-6-3 0 16,0-2-32-16,-3-1 0 0,0-2 0 0,-3 3 0 15,-3-1 0-15,0-2 0 0,-3 0 0 0,0-3 0 16,0 3 0-16,-3-3 0 0,3 6 0 0,-3-1 0 16,1 1 0-16,2 2 0 0,-3 6 0 15,6 2 0-15,0 3 0 0,0 5 0 0,0 0 0 0,3 2 0 16,0 1 0-16,3 5 0 0,-9 3 0 0,9-3 0 16,3 10 0-16,0 4 0 0,-6 1 0 0,0 4 0 15,3 5 0-15,3 2 0 0,-3 9 0 0,0-1 0 0,-3 3 0 16,3 3 0-16,3 5 0 0,-3-3 0 0,-3 3 19 15,0 3-3-15,-3-1 0 0,-3-2 0 0,3 6 26 0,-3-1 5 16,0 0 1-16,3 3 0 0,0-3-23 0,-2 3-4 16,2 0-1-16,0-3 0 0,0 3-6 0,0 0-2 15,3 0 0-15,-3 0 0 0,0-3 16 0,-3 1 4 16,6-9 0-16,-3 0 0 0,3-2-20 0,0-6-3 16,-3-2-1-16,0-5 0 0,3-1-8 0,-3-5 0 15,3 0 0-15,-3-5 0 16,3 3-104-16,0-6-16 0,-3-2-3 0,3-6-682 15,0 0-137-15</inkml:trace>
  <inkml:trace contextRef="#ctx0" brushRef="#br0" timeOffset="196456.0678">11810 14838 1868 0,'-9'-5'41'0,"6"-1"9"0,0 1 2 0,0-3 0 0,-3 3-42 0,6-3-10 0,3-3 0 0,3 1 0 15,3-1 95-15,0-2 17 0,3 0 3 0,3 2 1 16,3 0-48-16,2 1-10 0,1-1-2 0,0 1 0 16,3 2-44-16,3 2-12 0,-4-1 0 0,4 1 0 15,3 1-22-15,-3 5-6 0,0-3-2 0,-1 3-689 16,4 3-137-16</inkml:trace>
  <inkml:trace contextRef="#ctx0" brushRef="#br0" timeOffset="198628.4596">14084 14428 288 0,'-3'5'12'0,"3"-5"4"0,0 0-16 0,0 0 0 15,0 0 0-15,0 0 0 0,0 0 40 0,0 0 6 16,0 0 1-16,0 0 0 0,0 0 8 0,0-5 1 16,0 5 1-16,0-8 0 0,-3 3 27 0,3 5 6 15,0-6 1-15,0 1 0 0,0-3 13 0,0 8 4 16,-3-5 0-16,3 5 0 0,0-8-31 0,0 2-5 16,0-1-2-16,0-1 0 0,3 0-13 0,3-3-2 15,0-2-1-15,3 2 0 0,0 1-26 0,3-4-4 0,0 1-2 0,2 3 0 16,-2-1-14-16,3 0-8 0,0 1 10 15,0-1-10-15,0 1 9 0,0 2-9 0,0-3 8 0,0 3-8 16,-4 0 0-16,1 0 8 0,0 0-8 16,0 6 0-16,-3-3 8 0,3 5-8 0,-3-3 0 0,0 6 8 15,3 4-8-15,3-1-14 0,-3 7 3 0,2 3 1 16,1 5 10-16,0 3 0 0,0 5 0 0,0 3 0 16,-6-1 27-16,3 4 1 0,-3 2 0 0,-3 0 0 15,0-3 0-15,-6 3 0 0,0-5 0 0,-3-3 0 16,0-2 6-16,-6-4 2 0,0-1 0 0,0-4 0 15,0-2-1-15,0 0 0 0,-3-3 0 0,3-2 0 16,-3-3 1-16,0-3 0 0,3-2 0 0,-2-1 0 0,5-2-17 16,-3-2-3-16,0-4-1 0,0 1 0 0,3-3 1 0,3-3 0 15,0 1 0-15,0-3 0 0,3-6-16 0,3 1 0 16,3-4-12-16,3-4 12 0,3-3 0 0,0-3 9 16,5-8 1-16,4 3 0 0,-3-2-18 0,6-4-4 15,3 1-1-15,3 5 0 0,-1 3 13 0,1 2 12 16,-3 0-3-16,-3 8 0 0,-3 3-9 0,-1 5 0 15,-5 6 0-15,0 2 0 0,-3 5-11 0,0 6 11 16,-3 2-8-16,0 6 8 0,3 5 0 0,-6 2-8 16,0 6 8-16,-3 5 0 0,3 5 0 0,-1-2 0 15,1-3 0-15,-3 3 0 0,0 0 14 0,3-1-2 16,0-1 0-16,-3-1 0 0,3-3-12 0,-3 1 0 16,6-1 0-16,-6-2 0 0,3-3 0 0,-3 3-10 15,3-3 2-15,0-2 0 16,3-4-177-16,-3 1-35 0,9 13-8 0,-3-13 0 0</inkml:trace>
  <inkml:trace contextRef="#ctx0" brushRef="#br0" timeOffset="199453.3117">15322 14520 1299 0,'-12'6'57'0,"12"-6"13"0,0 0-56 0,0 0-14 0,0 0 0 0,0 5 0 16,0-5 72-16,0 0 11 0,6 3 2 0,3 2 1 0,3-5-27 0,3-3-6 16,0 1-1-16,9-6 0 0,-1 0 10 0,7-3 2 15,0-2 0-15,0 0 0 0,-3-6-33 0,-1 6-7 16,1-3 0-16,-3 0-1 0,-3 0-12 0,0 3-3 16,-1-3 0-16,-2 0 0 0,-3 3-8 0,0 0 8 15,-3-6-8-15,0 6 8 0,-6-3-8 0,3 3 12 16,-6-3-12-16,3 0 12 0,-3 0 8 0,-3 0 3 15,0 3 0-15,-3 0 0 0,3 0-23 0,-3 2 0 16,0 1 0-16,-3-1 0 0,0 6 16 0,3-3-2 16,-6 3 0-16,3 2 0 0,0 3-4 0,-3 0-1 15,0 0 0-15,-3 5 0 0,-3 0-1 0,4 6-8 16,-4 0 12-16,-3 2-4 0,0 3-8 0,-3 5 0 16,3 3 9-16,-3 0-9 0,1-1 11 0,-1 4-3 15,-3 2 0-15,6 0 0 0,0-3 12 0,3 4 1 16,-3-1 1-16,7-3 0 0,2 1-10 0,3-4-3 15,3 1 0-15,3-3 0 0,3-2-9 0,3-3 0 16,3 0 0-16,2 0 0 0,4-3 0 0,3 0 0 0,0 0 0 16,3-2 0-1,0-3-25-15,3 0-7 0,-4 0-2 0,4-3 0 16,0 0-190-16,0 0-39 0,0-5-7 0</inkml:trace>
  <inkml:trace contextRef="#ctx0" brushRef="#br0" timeOffset="199709.2043">16108 14409 1209 0,'3'-2'108'0,"-3"2"-87"15,0-3-21-15,0 3 0 0,0 0 173 0,0 0 31 16,0 0 5-16,0 0 2 0,-3 5-94 0,3 8-18 15,-3 1-4-15,3-1-1 0,-3 5-34 0,3 1-8 16,0-1 0-16,0 1-1 0,3 0-25 0,0-1-5 16,-3 1-1-16,3-4 0 0,3 1-20 0,-3-2 0 15,3-1 0-15,-3 0 0 16,3-5-151-16,3 0-34 0,0 0-7 0</inkml:trace>
  <inkml:trace contextRef="#ctx0" brushRef="#br0" timeOffset="199829.1792">16319 14248 979 0,'3'-35'87'0,"-3"20"-70"0,3-4-17 0,-3 1 0 16,-3-1 139-16,3 0 24 0,-6 4 5 0,3 4 0 16,0 3-46-16,3 3-10 0,-3-1-1 0,3 6-1 31,0 0-213-31,-5 8-42 0</inkml:trace>
  <inkml:trace contextRef="#ctx0" brushRef="#br0" timeOffset="200331.3019">16760 14388 1422 0,'-12'-11'31'0,"12"11"6"0,12-5 2 0,-3-3 1 0,-3 0-32 0,0 3-8 16,3-3 0-16,0 0 0 0,3 0 94 0,-7 0 17 16,-2 3 3-16,3 0 1 0,0-1-40 0,-6 6-8 15,0 0-2-15,-3-5 0 0,3 5-20 0,0 0-4 16,0 0-1-16,-3-5 0 0,-6 0-18 0,4 2-4 16,5 3-1-16,-6-3 0 0,-6 3-17 0,0 0 0 15,9 0-11-15,-6 3 11 0,0 0-8 0,-6-1 8 16,0 3 0-16,0-2 0 0,0 2 0 0,-2 1 0 0,-4 2 0 15,0 0 0-15,3-3 0 0,0 3 0 16,0 0 0-16,0 2 0 0,1-2 0 0,2 0 9 16,-3 3 1-16,9-3 0 0,0 0-10 0,0 0 0 0,3-3 0 0,0 0 0 15,3 3 0-15,3-8 0 0,0 0-14 0,0 0 5 16,0 0 9-16,12 5 0 0,0 1 0 16,6-4-8-16,3-2 8 0,-1 0-8 0,1 3 8 15,3-3-8-15,0 0 8 0,-3 3 0 0,3-1 0 0,-7 4 0 16,-8-4 0-16,3 6 0 0,3-3 0 0,-9 6 0 15,-6-3 25-15,-3 5 1 0,3-2 0 0,-6 5 0 16,-3 0 18-16,-6-1 3 0,-2 1 1 0,-1 3 0 16,0-1-26-16,-3 1-5 0,0-1-1 0,-3 1 0 15,3-1-16-15,4 1-19 0,-1-1 4 0,-3-2-1112 16</inkml:trace>
  <inkml:trace contextRef="#ctx0" brushRef="#br0" timeOffset="200732.0778">17132 13719 1994 0,'9'-19'88'0,"0"14"19"0,3 2-86 0,0 1-21 0,-3-1 0 0,-9 3 0 15,0 0 47-15,0 0 5 0,9 10 0 0,-7 1 1 16,1 5-29-16,-3 5-7 0,3 6-1 0,-3 4 0 15,-3 4 15-15,-5 4 2 0,-1 4 1 0,-3 2 0 16,0 2 1-16,0 1 0 0,-6 0 0 16,0 5 0-16,3-3-10 0,0 3-1 0,1 0-1 0,-4-3 0 15,0-5-12-15,6-3-3 0,0-5 0 16,0-5 0-16,-3-6-8 0,3-4 0 0,6-4 0 0,0-2 0 16,-3-5 0-16,1-3 0 0,5-3 0 0,0 0 0 15,3-5 0-15,0 0 0 0,-3-5 0 0,3 5 0 16,3-8 28-16,0-5 3 0,0-1 1 0,-3 4 0 15,5-3-32-15,4 2 0 0,0 0 0 0,-3 4 0 16,-3-1 0-16,3 0 0 0,3 5 0 0,-9 3 0 16,0 0 0-16,6 8 0 0,0 0 0 0,0 5 0 15,-3 0 0-15,0 3 0 0,-3 3 0 0,6-1 0 0,0-2 0 16,-3 5 0-16,-3-2-8 0,3 2 8 16,6-3-152-1,0 1-24-15,0-3-5 0</inkml:trace>
  <inkml:trace contextRef="#ctx0" brushRef="#br0" timeOffset="201604.5952">17703 13764 2055 0,'0'0'45'0,"0"-3"10"0,6-2 1 0,-6 5 2 0,0 0-46 0,0 0-12 0,6 8 0 0,3 0 0 16,-3 2 56-16,-3 3 10 0,3 3 2 0,0 5 0 15,0 3-7-15,-3 5-1 0,-3 6 0 0,0-1 0 16,0 3-28-16,-3 3-7 0,0-6-1 0,-6 6 0 16,0-3 16-16,0-3 4 0,0 3 0 0,-3-5 0 15,4 3-29-15,-4-6-6 0,6-3-1 0,-3 1 0 16,-3-6-8-16,0 0 0 0,3-3 9 0,0-4-9 15,3-4 9-15,0-2-9 0,3 0 12 0,3-8-12 16,0 0 16-16,0 0-4 0,-6 5-1 0,6-5 0 16,0 0-11-16,0 0 0 0,-3 8 0 0,0-2 0 15,3-6 0-15,-3 8 0 0,3 2 0 0,-6 1 0 16,-3-1 0-16,4 4-14 0,-1-1 5 0,3 0 1 16,-3 0 8-16,-3 0 11 0,3 1-3 0,0-4 0 0,3 1-8 15,0-1-9-15,-6-4 9 0,3 2-13 0,6 0 13 16,-3-3 0-16,0-2 0 0,0-1 0 0,3-2 23 0,0 0 7 15,0 0 2-15,0 0 0 0,-6 3-32 16,6-3 0-16,0 0 0 0,0 0 0 0,0 0 0 0,0 0 0 16,0 0 0-16,0 0 0 0,0 0 0 0,0 0 0 15,0 0 0-15,0 0 0 0,6-3 0 0,-6 3 0 16,0 0 0-16,0 0 0 0,3-8 0 0,-3 8 0 16,3-5 0-16,-3 5 0 0,0-5 0 0,0 5 0 15,0-8 0-15,0 8 0 0,0-6 0 0,0 6 0 16,0 0 0-16,0 0 0 0,0 0 0 0,0 0 0 15,0 0 0-15,0 0 0 0,6-2 0 0,-6 2 0 16,0 0 0-16,0 0 0 0,6-5 0 0,-6 5 0 0,0 0 0 16,0 0 0-16,0 0 0 0,0 0 0 15,3-3 0-15,-3 3 0 0,0 0 0 0,3-5 0 16,0-1 0-16,3 4 0 0,-6 2 0 0,3-6-8 0,3 1-1 0,3 0 0 16,-3-3 9-16,0 5 12 0,-3-2-2 0,2 0-1 15,7-1-9-15,-3 4-17 0,-6-4 4 0,3 4 1 16,0-1 12-16,3 0 0 0,-9 3 0 0,0 0 0 15,-3-5 0-15,3 5 13 0,6-5-1 0,-3 0 0 16,-3 5-12-16,3-3-16 0,3-2 3 0,0-1 1 16,0 4 12-16,-3-4 16 0,-3-2-3 0,6 3-1 15,9 0-12-15,-3-3 0 0,-9 0 0 0,8 3 0 16,4-3 0-16,0 0 0 0,0 0 0 0,0 0 0 16,6-3 0-16,0 3 0 0,-3 1 0 0,-4 1 0 15,4 1-20-15,-6 2-9 16,0 1-3-16,-3 2 0 0,0 0 32 0,0 0 0 0,-9 0 0 15,0 0 0-15,0 0 0 0,0 0 0 0,0 0 0 0,0 0 0 0,-3 8 0 16,0 0 0-16,-3-1 0 0,-3 4 0 0,0-3 0 0,-3 3 0 16,-3-1 0-16,-5 3 0 0,-1-2 0 0,3 2 0 15,0 0 0-15,-3 1 0 0,-6-1 0 0,4 0 13 16,8-2-1-16,0 2 0 16,0 0-42-16,-3-2-9 0,3-1-1 0,3 4-788 15,0-1-156-15</inkml:trace>
  <inkml:trace contextRef="#ctx0" brushRef="#br0" timeOffset="202447.118">18207 14388 1558 0,'0'0'69'0,"0"-5"15"0,-3 2-68 0,3 3-16 0,0 0 0 0,0 0 0 15,-3-5 108-15,0 0 17 0,3-1 4 0,0 6 1 16,0 0-78-16,0 0-16 0,-6 0-4 0,0 0 0 16,-3 3-32-16,-3 0 0 0,3 4 0 0,0 4 0 0,-3 2 37 15,-3 1 1-15,3 4 0 0,0 1 0 16,0-1-19-16,1 1-4 0,-1-1-1 0,6-2 0 0,-3 0-3 15,3 0-1-15,0-3 0 0,0 0 0 0,0-2-10 16,3-1 10-16,3-2-10 0,0-2 10 0,0-1-10 0,3 0 0 16,3-2 0-16,3-1 0 0,0-2 0 0,6 0 8 15,0-5-8-15,2 3 0 0,1-1 9 0,3-2-9 16,0-3 10-16,-3 2-10 0,0-2 0 0,0-2-12 16,-4 2 1-16,4-3 0 0,-6-2 11 0,0 0 14 15,0-3-3-15,-3 0-1 0,0 0 8 0,-3-2 2 16,0-1 0-16,-3 3 0 0,0 0-5 0,-3 1-1 15,-3 1 0-15,0 1 0 0,-3 3 5 0,0 2 1 16,0 0 0-16,-3 2 0 0,0 1-20 0,-3 2 0 16,0 3 0-16,-3 3 0 15,0-3-22-15,-2 5-8 0,-1 1-2 0,0 2-720 0,6 2-144 0</inkml:trace>
  <inkml:trace contextRef="#ctx0" brushRef="#br0" timeOffset="202786.1126">18495 14303 1267 0,'12'-5'56'0,"-12"5"12"16,0 0-55-16,6-3-13 0,0 3 0 0,0 3 0 15,0 0 194-15,0 2 36 0,0 3 7 0,0 0 2 0,-3 5-140 0,-3-2-28 16,0-1-6-16,0 4-1 0,0-1-17 0,0 0-4 15,0 0-1-15,0 0 0 0,0 1-18 0,0-6-3 16,0 0-1-16,0-8 0 0,0 7 5 0,0-7 1 16,0 0 0-16,0 0 0 0,0 0 3 0,0 0 1 15,0 0 0-15,0 0 0 0,0 0 18 0,0 0 4 16,3-2 1-16,0-1 0 0,0-5-32 0,0 0-6 16,0-2-2-16,3-1 0 0,-3-2-13 0,3 0 9 15,0-1-9-15,5-1 8 0,4-4-8 0,3 3 0 16,0-2 0-16,0-1 0 15,3 6-54-15,0 0-13 0,-1-1-2 0,1 4-1 16,0 5-109-16,-3-1-21 0,-3 4-5 0</inkml:trace>
  <inkml:trace contextRef="#ctx0" brushRef="#br0" timeOffset="203067.5214">19168 14105 1796 0,'0'0'40'0,"0"0"8"0,0 0 1 0,0 0 1 0,0 0-40 0,0 0-10 0,-3 5 0 0,-3 1 0 15,0 4 63-15,-3-2 10 0,0 5 3 0,-3 1 0 16,3-1 0-16,-3 5 0 0,-2 3 0 0,-1 3 0 16,3-3-14-16,-3 3-2 0,0-3-1 0,0 1 0 15,0-1-7-15,3 0 0 0,3-5-1 0,-2 2 0 0,-1 1-27 0,0-1-4 16,3-2-2-16,0-3 0 0,0 1-8 0,0-1-2 15,0-5 0-15,0 2 0 16,0-2 20-16,-3 3 3 0,0-3 1 0,0 0 0 16,-2 0-103-16,-1 0-20 0,-3 0-4 0,0 0-721 15,-3-1-144-15</inkml:trace>
  <inkml:trace contextRef="#ctx0" brushRef="#br0" timeOffset="204016.208">20996 14216 1681 0,'0'0'74'0,"6"-8"16"0,-1 3-72 0,1-3-18 15,-3 0 0-15,3-3 0 0,0 3 100 0,0 1 16 16,-6-4 3-16,3 3 1 0,0 0-40 0,0 0-8 16,-3 0-2-16,0 3 0 0,0 0-29 0,0 5-5 15,0 0-2-15,-9-3 0 0,0 0-18 0,-3 6-3 16,-2 2-1-16,-7 3 0 0,-6 5 7 0,-3 3 1 15,0 5 0-15,-2 6 0 0,-4 5 9 0,0-3 3 16,6 3 0-16,4-1 0 0,-4 1-20 0,3 0-3 16,6-3-1-16,0-5 0 0,7-1-8 0,-1-1 8 15,3-6-8-15,3-3 8 0,3-3-8 0,3-2 0 0,3-2 0 16,0-6 0-16,0 0 8 0,9 0 0 16,0-3 0-16,3-2 0 0,6-6-8 0,2 0 0 15,1 1 0-15,3-6 0 0,0-3 0 0,3 1 0 0,-1-6 0 0,4 3 0 16,0 2 0-16,-3-2-11 0,-1-3 3 0,-2 3 0 15,0 5 8-15,-3 3 0 0,-3 0 0 16,-3 5 0-16,-6 5 0 0,0 1 0 0,-1-1 0 16,-8 3 0-16,3 8 0 0,-3 3 0 0,0-1 0 0,-3 3 0 15,3 3 0-15,-5 3 11 0,-1-6-3 0,-3 6 0 16,6-4-8-16,-3 4 0 0,0-6 0 0,3 0 0 16,0 1 0-16,0-4 8 0,3-2-8 0,3 0 8 15,-3-8-8-15,3 5 0 0,3-2 0 0,3 0 0 16,0-1 0-16,0-2 0 0,5-2 0 0,-2-4 0 0,6 4 0 15,-3-4 0-15,3-1 0 0,3-4 0 0,0 0 0 16,2-2 0-16,4-3 0 0,0 0 0 16,0 1 0-16,3-7 0 0,5-1 0 0,4-1 0 0,3-3 0 15,-1 1 0-15,1-3-8 0,3 0 8 0,-1-3 0 16,1 5 0-16,3 1 0 0,2 2 0 16,1 3-14-16,-7 5 2 0,-2 6 0 0,-3 4 0 0,-9 4 12 0,-7 4 0 15,-5 4 0-15,0 1 0 0,-3 7 0 0,-6-1 0 16,0 0 0-16,-3 3 10 0,-3 3-2 0,3-4 0 15,-3 4 0-15,-3-1 0 0,0 1 4 0,0-1 0 16,0-2 0-16,0 0 0 0,0 0 12 0,0-3 4 16,-3-2 0-16,-3 0 0 0,3-1-5 0,-6-5-1 15,0 3 0-15,0-2 0 0,-6-1 1 0,-3 0 0 16,-3-2 0-16,-5 2 0 0,-1-2-8 0,-6 2-2 0,3-5 0 16,-5 0 0-16,2 3-13 0,-3-1 9 0,3-4-9 0,-5 2 8 15,2-3-8-15,-3 0-16 0,1 1 4 0,-4-4 1 31,6 4-114-31,-3-3-23 0,-2 2-5 0,-1-2-1079 0</inkml:trace>
  <inkml:trace contextRef="#ctx0" brushRef="#br0" timeOffset="208953.5086">3148 16648 525 0,'3'10'23'0,"-3"-10"5"0,0 0-28 0,0 0 0 0,0 0 0 0,0 0 0 16,-6-5 76-16,0 0 10 0,0 5 2 0,0-3 0 16,3-2 8-16,-3-1 1 0,-3 1 1 0,3-3 0 15,0 5-4-15,1-7-1 0,-4 2 0 0,3-3 0 16,3 1-12-16,-3-1-2 0,0 3-1 0,6-2 0 15,6 2-46-15,0-3-10 0,9 3-2 0,2 0 0 16,4-2-20-16,0 2 0 0,6 2 0 0,-9-1 0 16,3 7 0-16,-1-6 0 0,1 4 0 15,-3 2 0-15,0 0 0 0,-3 0 0 0,0 0 0 16,-6 5 0-16,0-2-8 0,0 4 8 0,-1-1-8 0,-2 7 8 16,-3 0-8-16,0-5 8 0,-3 3-8 0,0 7 8 15,-3 3 0-15,3 6 0 0,-3 7 0 0,-3 3 8 16,3 0 11-16,-5 6 2 0,2-1 1 0,0-2 0 15,0-6-6-15,0 1-2 0,0-4 0 0,3 1 0 0,0 0-2 16,0-6-1-16,0 1 0 0,3-9 0 0,0 3-3 16,0-7-8-16,0-1 12 0,3 0-4 0,3 0-8 0,0-7 0 15,0 7 0-15,0-8 8 0,0 0-8 0,0-2 10 16,2-3-10-16,-2 0 10 0,3 0 10 16,0 0 1-16,0-5 1 0,0-3 0 0,3 0 10 0,-3-5 3 15,3-3 0-15,0-5 0 0,0 2-11 0,3-7-1 16,-3-1-1-16,-1 6 0 0,4-5-8 0,-3-1-2 15,3 3 0-15,-6 8 0 0,3-2-12 0,-3-1 8 16,6 3-8-16,-6-5 0 16,0 0-20-16,0 0-9 0,-1-3-3 0,7-5 0 15,-3 0-44-15,3 5-8 0,-9 0-3 0,9 3 0 16,0-3-113-16,0 6-24 0</inkml:trace>
  <inkml:trace contextRef="#ctx0" brushRef="#br0" timeOffset="209348.2484">3916 16804 460 0,'-9'5'20'0,"9"-5"5"15,0 0-25-15,0 0 0 0,0 0 0 0,-6 3 0 16,6-3 129-16,0 0 21 0,-3-8 4 0,3 5 1 0,-3-8-82 0,3 6-16 15,3-5-3-15,0-6-1 0,0 2-8 0,0 1-1 16,3-5-1-16,3 2 0 0,-3-3-11 0,0 1-1 16,0 2-1-16,-3-3 0 0,3 1-3 0,0 2-1 15,-6 0 0-15,0 3 0 0,0 0-13 0,0 5-2 16,0-5-1-16,-3 5 0 0,0-3 8 0,-3 8 2 16,0-2 0-16,0 0 0 0,0 5 14 0,0 0 3 15,-3 0 1-15,3 0 0 0,-6 5-20 0,3 0-4 16,0 3-1-16,-3 0 0 0,4 5-13 0,-1 1 11 15,0-1-11-15,3 5 10 0,0 9-10 0,3-1 0 16,0 1 0-16,3 2 0 0,0 0 0 0,3 3 0 16,0-6 0-16,3 1 8 0,0-1-8 0,3 1 12 15,0-4-12-15,2-1 12 0,-2 1-12 0,6-7 0 16,0 8 9-16,0-8-9 16,0-3-68-16,3-2-19 0,-3-6-3 0</inkml:trace>
  <inkml:trace contextRef="#ctx0" brushRef="#br0" timeOffset="209626.1685">4238 16574 748 0,'0'0'33'0,"-3"0"7"0,-3 2-32 0,0 1-8 0,0-1 0 0,3-2 0 16,0 11 182-16,0-3 34 0,3 0 8 0,0 5 0 16,0 0-168-16,0 9-33 0,0-1-7 0,6 0-2 15,-3 0-14-15,0 5 0 0,0-2 8 0,0-3-8 16,0 3 0-16,-3-3 9 0,3 1-9 0,0-4 8 15,-3-5 9-15,0 1 2 0,0-1 0 0,-3-5 0 16,3-3 8-16,-3 3 1 0,3-8 1 0,0 0 0 16,0 0 15-16,0 0 4 0,-3 0 0 0,0-8 0 0,-3 5 1 0,6-7 1 15,-3 2 0-15,3-3 0 0,0-2-25 0,3 0-5 16,-3-3 0-16,3 0-1 0,3-5-19 16,3 2 0-16,-1-2 0 0,4 3 0 15,3-3-88-15,3-1-14 16,3-1-3-16,3 4-775 0</inkml:trace>
  <inkml:trace contextRef="#ctx0" brushRef="#br0" timeOffset="209820.1934">4642 16550 986 0,'0'0'44'0,"0"0"8"0,0 0-41 0,0 0-11 0,0 0 0 0,9 0 0 16,3 0 77-16,3-3 14 0,0-2 2 0,6-3 1 15,0-3-15-15,5-2-3 0,7 0-1 0,0 0 0 16,-3 2-39-16,5-2-8 0,-2 0-2 0,0-1 0 16,-3 6-26-16,-4 0 0 0,1 0 0 0,-6 3-750 15</inkml:trace>
  <inkml:trace contextRef="#ctx0" brushRef="#br0" timeOffset="210053.7136">4872 16150 403 0,'-3'-32'36'0,"3"17"-36"0,0-1 0 0,0 2 0 0,0-1 132 0,3 1 19 15,-6 4 4-15,6 2 1 0,-3 3-36 0,0 5-8 16,0 0 0-16,0 0-1 0,2 5-22 0,-2 3-4 16,0 10-1-16,0 6 0 0,0 5-22 0,0 6-5 15,-2 10-1-15,2 0 0 0,-6 0-3 0,6 5-1 16,-3-3 0-16,3 4 0 0,0 2-19 0,0-6-4 15,3 1-1-15,-3 2 0 0,3-5-28 0,0 3 0 16,-3-3 0-16,0-3-10 0,5 0 10 0,1-2 0 16,-6 0 0-16,3-3-952 0</inkml:trace>
  <inkml:trace contextRef="#ctx0" brushRef="#br0" timeOffset="210232.8239">5211 16661 1666 0,'0'0'74'0,"0"8"15"0,0 2-71 0,3 4-18 0,-3-1 0 0,3 0 0 15,0 0 48-15,-3 8 7 0,0-2 1 0,3-1 0 16,-3 4-26-16,3-4-5 0,-3 1-1 0,-3-6 0 16,3 0-128-16,0 0-25 0</inkml:trace>
  <inkml:trace contextRef="#ctx0" brushRef="#br0" timeOffset="210339.3774">5264 16489 1130 0,'3'-27'50'0,"-3"14"10"0,0-5-48 0,0-1-12 0,0 6 0 15,0 0 0-15,0 2 56 0,0 0 8 16,0 6 1-16,0 5-440 16,0 0-88-16</inkml:trace>
  <inkml:trace contextRef="#ctx0" brushRef="#br0" timeOffset="211142.9189">5818 16354 1494 0,'0'0'32'0,"0"0"8"0,-9 0 0 0,3-5 3 0,0 2-35 0,0-2-8 0,-3 5 0 0,0 0 0 16,-2 0 76-16,2 0 12 0,-3 5 4 0,3-2 0 15,0 2-23-15,0 0-4 0,-3 3-1 0,6 3 0 16,-3-3-32-16,0 5-6 0,3 0-2 0,-3 8 0 16,3-2 6-16,0 7 1 0,-3 1 0 0,3 4 0 15,1 1-31-15,-1 0 8 0,3 2-8 0,0-2 0 16,0 3 0-16,0-4 0 0,-3 1 0 0,6-6 0 15,0 1 0-15,0-1 0 0,3-7 0 0,3 5 0 16,0-3 0-16,0-8 0 0,0 0 0 0,2-5 0 16,1 3 11-16,3-8-1 0,0-3 0 0,3 0 0 15,-3 0 6-15,3-8 0 0,3 0 1 0,3-3 0 16,-4-5-17-16,4 0 10 0,-3-5-10 0,3 3 8 0,0-4-8 16,-3-4 0-16,-1 2 0 0,-2-2 0 0,0-6 28 0,-3 3 4 15,0 0 1-15,-3-6 0 0,0 6-33 0,-3-2 0 16,-3 1 0-16,3 4 0 0,-3 5 0 0,-3 2 0 15,-3 3 0-15,3 3 0 0,0 3 0 0,0 2 0 16,0 0 0-16,-3 2 0 0,0 1 11 0,3 5-2 16,0-5 0-16,0 5 0 0,0 0-9 0,0 0 0 15,-6-3 0-15,0 3 0 0,3 3 0 0,-6 2 0 16,3 0 0-16,-3 3 0 0,0 6 0 0,-3-1-11 16,0 0 3-16,3 6 0 0,-2 2 8 0,2 3 0 15,0-3 0-15,3 0 0 0,3 0 0 0,0-5 0 16,3 8 0-16,0-3 0 0,3-5 0 0,3 0 0 0,-3 2 0 15,3-5 0-15,0-2 0 0,0 0 0 0,3-4 0 16,-1 1 0-16,4-2 0 0,-3-1 0 0,0-5 0 16,3 0 0-16,0 0 0 0,3-5 11 0,0 2-3 15,-3-8 0-15,6-2-8 0,-1 0-11 0,-2 0 3 16,6-6 0-16,0 1 8 0,0-3 0 0,3-6 0 0,2 6 8 16,1-3-8-16,3-2 0 0,0-1 0 0,5 6 0 15,1 3 0-15,-3-1 0 0,-3 1 0 0,-1 4 0 16,-2 6 0-16,-3 3 8 0,0-3-8 0,-3 8 8 15,-3 0-8-15,-4 5-8 0,1-2 8 0,-6 2-12 16,3 1 12-16,-6 2 0 0,-3 0 0 0,-3 2 8 16,0-2 8-16,-6 3 1 0,3 2 1 0,-6 3 0 0,-3-3 16 15,-3 5 3-15,-2 1 1 0,-4 0 0 0,0-1-28 0,-9-2-10 16,-3 5 0-16,4-2 9 0,-1-1-9 16,3 1 8-16,-3-3-8 0,4-3 8 0,-1-3-8 0,6-2 0 15,6 5 9-15,3-7-9 16,-3 2-82-16,6-8-21 15,3 0-4-15,6 0-640 0,-6-3-128 0</inkml:trace>
  <inkml:trace contextRef="#ctx0" brushRef="#br0" timeOffset="212213.1621">7800 15674 1594 0,'-8'-8'35'0,"-1"-3"7"0,9-2 2 0,-3 5 1 0,-6 0-36 0,6 3-9 16,3 5 0-16,0 0 0 0,0 0 56 0,0 0 10 15,-3 5 2-15,6 6 0 0,3 2-56 0,0 6-12 16,-3-1 0-16,0 9 0 0,-3 4 16 0,0 1 2 16,3 8 1-16,-3-1 0 0,-3 6 9 0,3 3 3 15,6 5 0-15,-6 3 0 0,0-4-7 0,0-4 0 16,2 5-1-16,1-8 0 0,-3 5-15 0,0-7-8 15,-3-1 8-15,3-2-8 0,3-3 13 0,-6-3-1 16,-5 0-1-16,-1-7 0 16,0 2-2-16,3-5 0 0,-3-6 0 0,6-4 0 0,-3-4 9 15,3-2 2-15,-3-3 0 0,0 3 0 0,-3-8-8 0,3 6 0 0,3-12-1 16,0 4 0-16,-6-9 32 0,3-2 6 0,3-6 2 16,6-2 0-16,6 0-40 0,-3-3-11 0,-3 0 0 0,6 3 0 15,6-5 0-15,0 5 0 0,-3 2 0 0,0-2-12 16,3-3 12-16,-1 11 0 0,1 0 8 0,0 2-8 15,-6 6 0-15,3 2-13 0,6 6 1 0,-9-1 1 16,0 6 11-16,6 3-13 0,2-3 5 0,4 5 8 16,-3 6-17-16,0-1 4 0,-3 3 1 0,6 3 0 15,3 3 12-15,-4 2 0 0,-5 0 0 0,0 0-9 16,3-3-161-16,0 1-32 16,-6-9-6-16</inkml:trace>
  <inkml:trace contextRef="#ctx0" brushRef="#br0" timeOffset="212612.7011">8503 16325 1573 0,'-3'-13'69'0,"0"2"15"0,0 6-67 0,0-3-17 15,3 5 0-15,-3-2 0 0,-3 0 104 0,3-1 18 16,-3 6 3-16,6 0 1 0,-3-2-82 0,-6 4-16 0,3-2-3 0,-3 6-1 15,0 1-5-15,1-1-2 0,-4 7 0 0,-3 0 0 16,0 6 4-16,0-1 1 0,0 1 0 0,0 2 0 16,0 0-30-16,3 3-7 0,0 0-1 0,4 0 0 15,2-6 16-15,0 3 0 0,3 0 0 0,0-5-9 16,3-2 9-16,3-1 0 0,-3-5 0 0,0 0 0 16,3-3 0-16,-3-5 0 0,0 0 0 15,0 0-8-15,9 0-4 0,-3-5 0 0,2-3 0 0,4-6 0 16,-3 4 12-16,0-3 0 0,3-1 0 0,-3-1 0 15,3-4 0-15,-3 3 9 0,0 0-9 0,3 0 0 16,-3 3 27-16,0 3-2 0,3-4 0 0,-7 9 0 16,4 2-25-16,0-2 0 0,-3 10 0 0,3 3 0 15,-3 0 0-15,3 6 0 0,-6 1 8 0,3 4-8 16,-3 2 0-16,0 0 0 0,3 3 0 0,-6-3 8 16,6 0-104-1,-6-2-20-15,0 2-5 0</inkml:trace>
  <inkml:trace contextRef="#ctx0" brushRef="#br0" timeOffset="212881.5657">8693 16301 1602 0,'0'0'71'0,"3"5"14"0,6 3-68 0,0 0-17 15,0 3 0-15,0-3 0 0,0 5 72 0,-3 5 12 16,3 1 1-16,-3-1 1 0,-3-2-11 0,0 11-3 0,0-9 0 0,0 1 0 15,-3-1-28-15,0-2-7 0,-3 3-1 0,3-6 0 16,0 0-8-16,-3-5-1 0,3-8-1 0,0 5 0 16,-3 3 3-16,3-8 1 0,0 0 0 0,0 0 0 15,3-8 8-15,-3 3 2 0,3-3 0 0,0-5 0 16,3 0-24-16,0-6-4 0,0 1 0 0,0-3-1 16,3 2-11-16,2-7 0 0,-2 4 9 0,3-4-9 31,0-1-20-31,3 1-8 0,3-3-1 0,0 2-752 0,3-2-151 0</inkml:trace>
  <inkml:trace contextRef="#ctx0" brushRef="#br0" timeOffset="213061.3883">9265 16243 1555 0,'0'8'138'0,"0"5"-110"16,3 3-28-16,-3 2 0 0,3-2 87 0,-3 8 12 15,0-3 2-15,3 0 1 0,0-2-46 0,0 5-8 16,0-8-3-16,-3 7 0 16,3-4-112-16,0-3-22 0,0-6-5 0</inkml:trace>
  <inkml:trace contextRef="#ctx0" brushRef="#br0" timeOffset="213174.15">9414 15907 1497 0,'0'0'133'0,"0"0"-106"0,3-6-27 0,-3 6 0 16,0 0 11-16,0 0-3 0,12 8-8 16,-9 0 12-16</inkml:trace>
  <inkml:trace contextRef="#ctx0" brushRef="#br0" timeOffset="213490.3859">9577 16298 1450 0,'6'14'64'0,"-3"-6"14"0,3 5-62 0,0 0-16 0,0 0 0 0,0 0 0 15,-3 6 100-15,0-3 18 0,0 0 3 0,-3 0 1 16,0-3-54-16,0-3-12 0,0 1-1 0,0-3-1 16,-3-5-3-16,0 4-1 0,0-1 0 0,3-6 0 0,-6-3-2 0,6 3 0 15,-6 0 0-15,0-5 0 0,3 0-8 0,0-3-1 16,0-6-1-16,0 1 0 0,6-3-16 0,0-5-3 15,3 5-1-15,0-5 0 16,6 0-18-16,0 2 0 0,3-2 0 0,0 5 0 0,3 0 0 0,-3 6 0 16,-1 2 0-16,1 5 0 0,0-2 0 0,-3 10 13 15,0 3-4-15,0 5-1 0,-3 1-8 0,0 2 0 16,-3-1 9-16,3 4-9 0,0 2 0 0,-3-2 0 16,0 2 0-16,2-3 0 15,1 4-77-15,0-1-20 0,3-5-4 16,0 2-986-16</inkml:trace>
  <inkml:trace contextRef="#ctx0" brushRef="#br0" timeOffset="213957.8883">10336 16288 1324 0,'-11'-11'118'0,"11"11"-94"0,-6-5-24 0,0 2 0 15,0-2 88-15,-3 2 14 0,3-2 2 0,-3 10 1 16,-3-2-14-16,3 5-3 0,-6-3-1 0,3 6 0 15,0-1-39-15,0 4-7 0,-2-1-1 0,2 0-1 16,0 0-11-16,3 3-1 0,-3-3-1 0,6 1 0 16,0-4-14-16,0-2-4 0,3 5 0 0,0-5 0 15,3-8-8-15,0 0 0 0,0 0 0 0,0 0 0 16,6 3 0-16,3-6 8 0,3-5 0 0,0 3 0 16,3-3-8-16,0-5 12 0,-1 0-12 0,4-3 12 15,3-3-12-15,0 1 0 0,-3-1 0 0,6 1 0 16,2-1 0-16,4 3 0 0,-3 3-12 0,3 5 12 15,-6 3 0-15,2 5 15 0,-5 0-1 0,0 8 0 0,-3 5-5 16,-6 3-1-16,-3 5 0 0,-3 0 0 0,-3 11 18 16,-3 0 3-16,-9 2 1 0,0 3 0 0,-9-2-6 0,0 4-2 15,-6 1 0-15,0 0 0 0,-5-3 16 16,-1-3 3-16,0-2 1 0,3 2 0 0,-2-5-27 0,5-8-6 16,-3 1-1-16,3-4 0 0,0-5-8 0,4-2 0 15,-1-3 0-15,3-3 8 0,0-2 4 0,0-1 0 16,3-4 0-16,0-1 0 0,3-2 24 0,1 0 4 15,2-1 2-15,3-2 0 0,0 0-27 0,6 1-6 16,3-4-1-16,6-2 0 0,0-1-8 0,5 1-16 16,4 0 4-16,3-6 1 15,3 1-86-15,3-3-18 0,8-6-3 0,1 6-1 16,3-5-130-16,6-3-27 0</inkml:trace>
  <inkml:trace contextRef="#ctx0" brushRef="#br0" timeOffset="215608.0217">12453 16187 1267 0,'9'-8'56'0,"-9"8"12"0,0-2-55 0,3-4-13 0,-6-7 0 0,3 10 0 15,0-7 146-15,0 7 26 0,-6-7 6 0,3 4 1 16,-3-2-79-16,0 3-16 0,-3-3-4 0,-3 6 0 16,3-6-44-16,-6 2-10 0,3 4-2 0,-3-4 0 15,-5 4-24-15,2-1 0 0,0 3 0 0,-3 0 0 16,3 3 0-16,-3-1 0 0,1 6 0 0,5 0 0 15,-3 0 0-15,3 5 0 0,-6 6 0 0,3-1 0 16,-3 6-10-16,1 0 10 0,2 3 0 0,0 4-9 16,6 1 9-16,-3 2 0 0,6 3 0 0,3-2 0 0,0 5 0 15,3-6 0-15,3 3 0 0,3 0 0 0,0-5 0 16,3-3 0-16,0-3 0 0,3-2 8 0,0-3-8 0,0-7 9 16,0-1-9-16,0-3 10 0,6-7 3 15,-3 2 1-15,2-10 0 0,1 0 0 0,0-6 10 0,3-2 1 16,3-6 1-16,-3 1 0 0,3-1-2 0,-1-7-1 15,1-1 0-15,0-4 0 0,-3-1-10 0,-3-2-1 16,3-3-1-16,-3-3 0 0,-1-3 6 0,-2-7 2 16,0-3 0-16,3 0 0 0,-3-2-19 0,3-3 10 15,-3-3-10-15,0 3 8 0,3-9-8 0,0 9 0 16,-1 8 0-16,1 0 0 0,0 7 0 0,-3 4-16 16,6 4 4-16,-6 9 1 0,-3 2 11 0,3 3 9 0,-3 8-1 15,0 2-8-15,-4 3 8 0,1 3-8 0,-6 5 0 0,0 0 0 16,0 0 0-16,0 5 0 0,0 8 0 0,0 3-9 15,-6 3 9-15,-2 4 0 0,-1 4 0 16,-3 2 0-16,-3 3 0 0,6 2 0 0,-3 3 0 0,0 0 0 16,0-5 0-16,3 5 0 0,0-3 8 0,3 1-8 15,0-1 8-15,3 3-8 0,0 0 10 0,0 0-10 16,3 0 0-16,-2-2 8 0,2 2-8 0,2 3 0 31,-2-3-43-31,3-3-11 0,-6 6-2 0,3-6-1065 0</inkml:trace>
  <inkml:trace contextRef="#ctx0" brushRef="#br0" timeOffset="215793.183">12709 16309 1900 0,'-3'-11'84'0,"3"11"18"0,0-5-82 0,0 5-20 15,0 0 0-15,0 0 0 0,0 0 104 0,0 0 16 16,0 0 3-16,3 5 1 0,3-2-89 0,-3 5-18 15,0-3-3-15,0 8-1 0,3-2-13 0,-3 0 0 16,0-1 0-16,0-2 0 16,3 0-78-16,-4 0-22 0,1 0-4 0</inkml:trace>
  <inkml:trace contextRef="#ctx0" brushRef="#br0" timeOffset="215973.5155">12953 15886 1843 0,'-12'-16'81'0,"9"10"18"0,-3-2-79 0,0 1-20 0,-3-4 0 0,3 8 0 15,0-2 60-15,0 0 8 0,3 5 1 0,3 0 1 32,0 0-136-32,-3 5-27 0,6 3-6 0,-3-3-732 0</inkml:trace>
  <inkml:trace contextRef="#ctx0" brushRef="#br0" timeOffset="216313.2318">13194 16042 1497 0,'-3'-8'66'0,"0"0"14"0,3 3-64 0,0-1-16 16,0 6 0-16,0 0 0 0,0 0 92 0,0 0 16 15,0 0 2-15,0 0 1 0,-3-8-51 0,3 8-9 16,0 0-3-16,0 0 0 0,-6 0-32 0,0 6-6 16,0-1-2-16,0 3 0 0,-3 5-8 0,0 3 8 15,0 2-8-15,1 4 8 0,-4-1 0 0,0 0 0 16,3 0 0-16,-3 3 0 0,3-3 8 0,0 3 2 16,3-3 0-16,0 0 0 0,-3-2 9 0,6-1 1 15,-3-2 1-15,3 0 0 0,0-3 12 0,0-2 3 16,0-1 0-16,3 4 0 0,0-4-1 0,-3-2 0 0,3 0 0 15,-3 5 0-15,0-2-26 0,0-3-5 16,-3 5 0-16,1-5-1 0,-4 0-11 0,0 3 0 0,0-1 0 16,0 1 8-1,0-6-104-15,-3 6-20 0,3-3-5 0,0-3-944 0</inkml:trace>
  <inkml:trace contextRef="#ctx0" brushRef="#br0" timeOffset="216543.3411">13426 15923 2318 0,'0'0'103'0,"6"0"21"0,0-6-100 0,3 4-24 16,3-4 0-16,3 6 0 0,3-2 43 0,5-1 3 15,4-2 1-15,6 2 0 0,6 3-32 0,-1-2-7 16,1-1 0-16,0 0-8 0,-1-2 8 0,-2 2-8 15,0-2 0-15,-3 2 0 16,-1-2-31-16,-2 2-13 0,0 1-2 0,-3-4-672 16,-6 1-134-16</inkml:trace>
  <inkml:trace contextRef="#ctx0" brushRef="#br0" timeOffset="216741.4844">13974 15351 921 0,'0'0'40'0,"0"0"10"0,0 0-40 0,-9 11-10 0,0-1 0 0,3 6 0 16,-3-3 180-16,3 6 33 0,-3-1 7 0,3 6 2 16,-3 0-92-16,3 5-18 0,0 0-4 0,-3 11-1 15,-2-3-11-15,2 3-1 0,-3 5-1 0,3 0 0 16,-6 0-26-16,6 2-4 0,-3 1-2 0,0 5 0 16,-3 0-32-16,3 2-6 0,1-2-2 0,-1 0 0 31,0 0-125-31,0-3-25 0,0 3-4 0</inkml:trace>
  <inkml:trace contextRef="#ctx0" brushRef="#br0" timeOffset="217147.8403">14477 16097 2444 0,'-6'-8'54'0,"6"-2"11"0,-3 2 3 0,3 0 0 0,0 0-55 0,-3 0-13 0,6 5 0 0,-3-2 0 0,-3 0 36 0,-3 2 5 16,0-2 1-16,0 0 0 0,-3 5-34 0,0 5-8 16,-3-3 0-16,0 4 0 0,-2 4 0 0,-1 4 13 15,0-1-3-15,0 3-1 0,-3 2-9 0,6 3 0 16,-3 3 0-16,6-3 0 0,-3-2-8 0,3-1 8 16,4 1 0-16,-1-6 0 0,3-2 0 0,3-1 0 15,-3-4 0-15,6-1 0 0,-3-5 0 0,0 0 0 0,0 0 0 0,9-3 0 16,-1 1 0-16,4-9-19 0,0 3 3 0,-3-3 1 15,3-2 0-15,0-3 0 0,3-2 0 0,-3-1 0 16,-3-2 15-16,3 3 0 16,6-4 0-16,-7 7 0 0,1-1 11 0,0 3-2 0,0 2 0 15,-3 3 0-15,0 5 27 0,-6 1 6 0,-3 2 1 16,0 0 0-16,6 2-26 0,-3 1-5 0,0 8 0 16,-3 2-1-16,3-3-11 0,-3 4 8 0,3 1-8 0,-3-1 8 15,0-1-8-15,3 3 0 0,0 0 0 0,0 0 0 31,-3-1-180-31,6 1-39 0,3 19-7 0,3-14-2 0</inkml:trace>
  <inkml:trace contextRef="#ctx0" brushRef="#br0" timeOffset="217531.8691">14828 16034 1940 0,'0'0'86'0,"3"0"18"0,3-6-84 0,0 4-20 16,3 2 0-16,-3 0 0 0,0 0 103 0,3 5 16 16,0-2 3-16,3 5 1 0,-6-3-47 0,2 8-8 15,-2-2-3-15,-3 2 0 0,0 3-29 0,0 0-7 16,-3 0-1-16,0-3 0 0,0 0-14 0,0 6-3 16,0-9-1-16,0 1 0 0,0-1 0 0,-3-2 0 15,0 0 0-15,3-8 0 0,0 0-2 0,0 0 0 16,0 0 0-16,0 0 0 0,0 0-8 0,0 0 8 15,0 0-8-15,0-8 8 0,3-5 20 0,0 5 3 0,0-8 1 16,3 0 0-16,-3-5-32 0,6-3 0 0,0 3 0 16,6-3 0-16,3-2 0 0,0 10 0 0,0-2 0 0,-1 4 0 15,1 6 0-15,-3 0 0 0,0 6 0 0,-3 2 0 16,0 2 14-16,0 6 3 0,-6 0 1 0,3 6 0 16,0-1-10-16,-3 8-8 0,0-2 9 0,2 2-9 15,1-3 13-15,-3 6-3 0,0-3-1 0,6 0 0 31,0 1-40-31,0-4-8 0,0-2-1 0,0-3-1 16,3 0-154-16,6-2-30 0,-1-3-7 0,-2-5 0 0</inkml:trace>
  <inkml:trace contextRef="#ctx0" brushRef="#br0" timeOffset="217781.6585">15870 15835 2073 0,'-12'-2'92'0,"3"2"19"0,0 0-89 0,-3 2-22 16,0 1 0-16,0 2 0 0,-5 1 78 0,-1 1 11 15,3 1 3-15,0 0 0 0,-6 3-20 0,6 2-4 16,0 0-1-16,3 1 0 0,-2 4-23 0,2 1-5 16,0 2-1-16,0 0 0 0,3 3-11 0,3-3-3 15,0 8 0-15,3-5 0 0,0 2-11 0,3-2-2 16,3-3-1-16,0 3 0 0,3-3-10 0,3 6 8 15,0-6-8-15,3-3 8 16,0 1-120-16,3-6-25 0,2 0-5 0</inkml:trace>
  <inkml:trace contextRef="#ctx0" brushRef="#br0" timeOffset="218170.7166">16046 16277 2253 0,'0'0'49'0,"0"0"11"0,0 0 1 0,0 0 3 0,0 0-51 0,0 0-13 0,0 0 0 0,0 0 0 15,5-2 55-15,4-4 8 0,3-2 1 0,6 0 1 16,0-8-41-16,6 1-8 0,3-4-1 0,2 6-1 0,1-3-14 0,0 0 9 16,0-5-9-16,-1 0 8 0,-2 0-8 0,0-1 0 15,-3 1 0-15,-3 0 0 0,-3 3 12 0,-4-1-2 16,1 3-1-16,-3 0 0 0,-6 3-9 0,0 0 0 15,0 0 0-15,-3-1 0 0,-3 6 31 0,-3-2 4 16,-3 2 1-16,-3 3 0 0,0-1 0 0,-3 4 0 16,-3 2 0-16,-2 0 0 0,-4 8-1 0,-3 0 0 15,3 2 0-15,0 3 0 0,-3 1-24 16,4 4-11-16,-4 3 10 0,0-2-10 0,3 5 16 0,6-1-4 16,0 1 0-16,4 3 0 0,2-1-4 0,3 1-8 15,3-1 11-15,3 1-11 0,3-4 9 16,6 4-9-16,2-6 0 0,7 5 9 0,3-7-9 0,6 5 0 15,3-8 0-15,5 2 0 16,7-5-122-16,3 1-20 0,5-9-4 0,7 0-672 0,5-2-134 16</inkml:trace>
  <inkml:trace contextRef="#ctx0" brushRef="#br0" timeOffset="221124.0693">18352 16087 864 0,'0'0'38'0,"0"0"8"0,0 0-37 0,-3 5-9 0,3 3 0 0,0-3 0 16,0-5 168-16,0 8 31 0,3-3 6 0,0 3 2 16,3-2-95-16,0-1-20 0,3-5-3 0,6 0-1 15,0 0-31-15,6-5-6 0,6-1-2 0,-1-2 0 16,4 0-5-16,3 1-2 0,6-4 0 0,-4-2 0 15,1 0-24-15,0-1-5 0,-1 1-1 0,-5 2 0 16,0-2-3-16,0-3-1 0,-1 6 0 0,-2-6 0 16,3 0-8-16,-3 0 0 0,-3-2 9 15,-4-1-9-15,-2 1 9 0,0-1-9 0,0 1 12 0,-6-1-12 16,0 6 8-16,-3 0-8 0,-6-1 0 0,3 4 0 16,-9-1 34-16,0 1 0 0,-3-1 0 0,-3 3 0 15,-3 5-24-15,-3 1-10 0,-6-1 8 0,0 6-8 16,-5 2 9-16,-1 6-9 0,0 2 10 0,-6 3-10 15,1 5 16-15,-1 3-2 0,0 2-1 0,0 6 0 16,1 2 0-16,2 3 0 0,3-2 0 0,6 2 0 0,3 0 11 16,6-5 3-16,4-1 0 0,-1 1 0 0,3-3-27 15,6-2-12-15,3-4 0 0,0 1 1 0,3-3 11 16,2-2 0-16,4 2 0 0,3-5 0 16,6-3-18-16,3-2-8 0,3-3-2 0,2-6 0 15,1 4-127-15,6-6-25 0,-3-3-6 0,5 0-466 16,4-2-92-16</inkml:trace>
  <inkml:trace contextRef="#ctx0" brushRef="#br0" timeOffset="221510.256">19722 15989 1036 0,'9'-11'46'0,"-7"9"10"0,1-6-45 0,3 0-11 0,0-3 0 0,-3 3 0 16,0 0 144-16,0-2 26 0,0-4 6 0,-3 9 0 15,-3-5-37-15,0 2-8 0,0 0-2 0,0 0 0 16,-3 2-44-16,-3 4-9 0,1-4-1 0,-4 6-1 15,-3 3-30-15,-3 2-7 0,-3 6-1 0,-6 2 0 16,-2 8-21-16,-7 1-5 0,0 4-1 0,0 3 0 16,-2 0-9-16,2 3 0 0,3 2 0 0,3-2 0 15,7 0 0-15,2-6 0 0,3 3 0 0,6-5 8 16,3-5-8-16,6-6 0 0,3 0-10 0,3-2 10 16,3-3-24-16,3-3 2 0,3-5 0 0,3-5 0 15,3-1 2-15,2-1 0 0,4-7 0 0,0 1 0 16,-3-5 8-16,0 2 1 0,-3-3 1 0,-1 1 0 15,1-9 10-15,0 3 0 0,0-2 0 0,-3 5 0 16,0-3 27-16,-6 3 7 0,0 8 2 0,-3-1 0 16,0 9 20-16,-3-3 4 0,-3 3 0 0,0 5 1 0,0 0-17 15,-9 0-3-15,0 2-1 0,-3 4 0 0,0 4-26 16,-3 4-6-16,3-1 0 0,3 5-8 0,-6 1 0 0,-3 2 0 16,4 5 0-16,-4-2 0 0,0 0 0 0,-3 3 0 15,3-4 0-15,0 9-9 16,0 0-126-16,1-3-25 0,-1 0-4 15</inkml:trace>
  <inkml:trace contextRef="#ctx0" brushRef="#br0" timeOffset="221947.0901">19948 15960 864 0,'0'0'76'0,"0"0"-60"0,0 0-16 0,0 0 0 16,0 0 84-16,-6 2 15 0,6-2 2 0,-6 3 1 16,6-3-18-16,-6 0-4 0,6 0-1 0,0 0 0 15,0 0-10-15,0 0-1 0,0 0-1 0,0 0 0 16,0 0-24-16,-6 3-5 0,-3-1-1 0,3 6 0 15,0 0-6-15,-3 3-2 0,0-1 0 0,0 4 0 16,-3 4 19-16,1 3 3 0,-1 3 1 0,3-3 0 0,0 0 5 16,-3 3 2-16,3 0 0 0,0 0 0 15,3 0-9-15,0-6-2 0,3-2 0 0,0 3 0 0,0-6-20 16,3 0-4-16,0-2 0 0,0-3-1 0,0-1-7 16,0-7-2-16,0 0 0 0,9 0 0 0,0-5 21 15,0-3 4-15,3 0 1 0,6-2 0 0,-3-6-4 0,2-3-1 16,4-2 0-16,0-3 0 0,0 6-15 0,0-6-4 15,3 0 0-15,-1 0 0 0,1-2-6 0,0-1-2 16,3 1 0-16,-3 5 0 0,2 0-26 0,-2-1-6 16,0 1 0-16,3 3-1 15,-3-3-145-15,2 7-29 0,1-1-5 0,0 1-908 16</inkml:trace>
  <inkml:trace contextRef="#ctx0" brushRef="#br0" timeOffset="222814.655">20725 16005 691 0,'0'0'61'0,"6"-3"-49"16,0 0-12-16,0 1 0 15,-1-1 95-15,1 0 16 0,3-2 3 0,-3 0 1 0,-3 2-33 0,3-2-6 16,-3 0-2-16,3 2 0 0,-3-2-18 0,3-1-3 16,-3 1-1-16,3-3 0 0,0 3 15 0,-3 0 2 15,-3-3 1-15,0 2 0 0,0-2 2 0,-3 6 0 16,0-4 0-16,-3 1 0 0,6 5-11 0,-3-5-1 15,-3 2-1-15,-3 1 0 0,0 2-25 0,-3 2-5 16,0 1-1-16,1 2 0 0,-4 3-8 0,-3 3-3 16,0-3 0-16,-3 10 0 0,0-5-1 0,0 6 0 15,1-3 0-15,-1 2 0 0,3 6 0 0,0-8-1 16,3 5 0-16,3-5 0 0,0 0-15 0,3-3 11 16,3-2-11-16,4-3 10 0,2 0-10 0,0-8 8 15,0 0-8-15,5 2 8 0,7-2 1 0,0-2 0 16,9-6 0-16,0 0 0 0,0-6-9 0,3-1 0 15,2-1-10-15,-2 0 10 0,3-3 0 0,0 1 0 0,0-1 0 16,-4 1 10-16,1 2-10 0,-6 3 0 0,0-1 0 0,-6 4 0 16,0 5 0-16,-6 2-9 0,-6 3 9 0,0 0 0 15,0 0 0-15,0 8 0 0,-3 2 0 0,-3 4 0 16,-3-1 0-16,3 3 0 0,0 0 0 0,3 0 0 16,0-3 0-16,0 0 0 0,0 0 9 0,6 0-9 15,3 1 8-15,3-6-8 0,0-3 8 0,0 0-8 16,0-5 13-16,3 0-2 0,2-5-1 0,1 0 0 15,0-3 6-15,0 0 2 0,3-3 0 0,0 1 0 16,0-4-18-16,0 4 0 0,-1-6 0 0,1-3 0 16,3 1 19-16,-3-1-3 0,3-2-1 0,0-5 0 15,2 2-15-15,1-8 9 0,3-2-9 0,0 2 8 16,-3-8-8-16,2 6 0 0,1-3 0 0,3-3 0 0,3 0 0 16,-4 1 0-16,1-1 0 0,0 0 0 0,-3 1 0 15,-3-4 0-15,-1 4 0 0,-5 4 0 0,-3 6 0 0,-3 5 0 16,-3 3 0-16,-3 3 0 0,-3 4 0 0,-3 1 0 15,-3 3-12-15,-3-1 12 0,3 6 0 0,-3 0 0 16,-3-1 0-16,0 1 0 0,-3 5 0 0,0 0 0 16,0 5 0-16,-5 3 0 0,-4 3-12 0,0 5 12 15,-6 2-10-15,3 6 10 0,1 5 0 0,-1 3 0 16,0 5 0-16,0 0 0 0,0 0 17 0,3 5 0 16,4 1 0-16,-1-4 0 0,3 6 18 0,0 0 3 15,0 0 1-15,0 0 0 0,3 3-5 0,3-3-1 16,-3 0 0-16,4-3 0 0,2 0-19 0,-3 1-4 15,0-1-1-15,3-5 0 0,0-2-9 0,0-6 0 0,0 5 0 16,0-5-11 0,3-8-87-16,3 6-18 0,0-9-3 0,0-2-1 15,9 0-16-15,0-8-4 0,0 0-1 0,6-3-914 0</inkml:trace>
  <inkml:trace contextRef="#ctx0" brushRef="#br0" timeOffset="224239.4193">19552 16052 57 0,'0'0'0'0,"0"0"0"0,0 0 0 0,0 0 0 15,0 0 123-15,0 0 19 0,0 0 4 0,0 0 1 16,0 0-41-16,0 0-8 0,0 0-2 0,0 0 0 16,3-5-54-16,-3 5-11 0,0 0-3 15,0 0 0-15,0 0 4 0,0 0 0 0,0 0 0 0,3-3 0 16,0-2 32-16,-3 5 6 0,0 0 2 0,0 0 0 16,0 0-15-16,0 0-2 0,0 0-1 0,0-5 0 15,0 5-24-15,0 0-5 0,0 0-1 0,0 0 0 16,0 0-12-16,0 0-2 0,-6-6-1 0,6 6 0 15,0 0-9-15,0 0 0 0,0 0 0 0,0 0 0 16,0 0 0-16,0 0 0 0,0 0 0 0,0 0 0 16,0 0 0-16,0 0 0 0,0 0 0 0,0 0 0 15,0 0 16-15,0 0 2 0,0 0 0 0,0 0 0 16,0 0 2-16,0 0 0 0,0 0 0 0,0 0 0 16,0 0 21-16,0 0 5 0,0 0 1 0,0 0 0 0,0 0-39 15,0 0-8-15,0 0 0 0,0 0 0 16,-6 0 0-16,6 0 0 0,0 0 0 0,0 0 0 0,0 0 0 0,0 0 0 15,0 0 0-15,0 0 0 0,0 0 0 16,0 0 0-16,0 0 0 0,0 0 0 0,0 0 0 0,0 0 0 16,0 0 0-16,0 0 0 0,0 0 0 0,0 0 0 15,-3-7 0-15,3 7 0 0,0-6 0 0,0 6 0 16,0-8 0-16,-3 3 0 0,0 0 0 0,3 5 0 16,0 0 0-16,-3-6 0 0,0 1 0 0,3 5 0 15,-6-3 0-15,6 3 0 0,0 0 0 0,0 0-10 16,0 0 10-16,0 0-12 0,-6 0 12 0,6 0 8 15,-6-2-8-15,6 2 11 0,-6 0-11 0,6 0-11 16,0 0 3-16,0 0 0 0,-3 0 8 0,3 0 11 16,0 0-3-16,0 0 0 0,0 0-8 0,0 0 0 0,0 0 0 0,0 0 0 15,0 0 14-15,0 0-2 0,0 0-1 0,0 0 0 16,0 0-3-16,0 0 0 0,0 0 0 0,6-3 0 16,-6 3 8-16,3 0 0 0,-3 0 1 0,9-2 0 15,-3 2-17-15,-6 0 0 0,0 0 0 0,0 0-9 16,0 0 20-16,0 0 4 0,0 0 1 0,6 0 0 15,-6 0-5-15,0 0-1 0,0 0 0 0,0 0 0 16,0 0 5-16,0 0 1 0,0 0 0 0,0 0 0 16,6 2 0-16,-6-2 1 0,0 0 0 0,0 0 0 15,0 0-8-15,0 0-1 0,0 0-8 0,3 5 12 16,-3 3-1-16,0 0-1 0,0 0 0 0,-3 3 0 16,0-3 18-16,0 5 3 0,-3 3 1 0,0 2 0 15,0 1 16-15,0-1 3 0,-3 1 1 0,3 2 0 16,-3 6-24-16,3-1-4 0,-8 1 0 0,2-1-1 0,0 6 7 15,-3 0 2-15,0-1 0 0,3 1 0 0,-3-3-9 16,3-2-2-16,-3-1 0 0,6-2 0 0,1-3-10 0,-1 0-3 16,0-2 0-16,0-1 0 0,3-5-8 0,0 1 8 15,3-1-8-15,0-5 8 0,0-3-8 0,0 6 0 16,3-9 0-16,-3 6 0 0,3-8 0 0,0 0-9 16,0 0 0-16,0 0 0 15,0 0-115-15,0 0-22 0,0 0-5 0,0 0-1033 0</inkml:trace>
  <inkml:trace contextRef="#ctx0" brushRef="#br0" timeOffset="226287.2384">22511 15478 864 0,'0'-10'76'0,"3"4"-60"16,0 1-16-16,-3 0 0 0,0-1 66 0,3-2 10 15,0 1 3-15,-3-1 0 0,0 0 28 0,0 2 5 16,0-2 2-16,3 0 0 0,-3 1-22 0,0 1-4 0,0 1 0 0,5-3-1 16,-5 3-23-16,0 5-4 0,0 0 0 0,0 0-1 15,0 0-18-15,0 0-3 0,3-3-1 0,-3 3 0 16,3-5-12-16,-3 5-2 0,0 0-1 0,0 0 0 15,0 0 2-15,0 0 1 0,0 0 0 0,6 0 0 16,0 0-5-16,-6 0 0 0,0 0-1 0,6 2 0 16,-6-2 0-16,3 3 0 0,3 2 0 0,-3 1 0 15,3-1-3-15,-3 3-1 0,-3 2 0 0,0 1 0 16,0 2-4-16,0 3-1 0,0-3 0 0,0 6 0 16,0-1 3-16,0 6 1 0,-3 0 0 0,0 3 0 15,-3 4 6-15,0 1 2 0,3 0 0 0,-3 2 0 16,0 1-1-16,0 2 0 0,0-3 0 0,1-2 0 15,2-1-9-15,-3-1-3 0,-3-7 0 0,6 4 0 16,-3-3-9-16,3-1 10 0,-3 1-10 0,3 0 10 16,-3-3 10-16,0 3 1 0,6-3 1 0,-3 0 0 0,-3 1-22 15,6-4 0-15,-3 9-10 0,0-9 10 0,0 1 0 16,0-6 9-16,3 0 1 0,0 0 0 0,-3-2-10 0,3-1 8 16,-3-4-8-16,3 4 8 0,0-2-8 0,0-8 8 15,0 0-8-15,0 0 8 0,0 0-8 0,0 0 10 16,0 0-10-16,0 0 10 0,0 0-1 0,0 0 0 15,0 0 0-15,0 0 0 0,0 0 0 0,0 0 0 16,0 0 0-16,0 0 0 0,0 0-9 0,0 0 8 16,0 0-8-16,0 0 8 0,0 0-8 0,0 0 0 15,0 0 0-15,0 0 8 0,0 0-8 0,0 0 0 16,0-8 0-16,0 3 8 0,0 5-8 0,0 0 0 16,0 0 0-16,0 0 8 0,0-5-8 0,0 5 0 0,0 0 0 15,0 0 0-15,0-6 0 0,0 6 0 0,3-7 0 16,-3 7 0-16,0 0 0 0,3-6-11 0,-3 1 3 15,0 5 0 1,0 0-146-16,3-8-29 0,0 5-5 0,-3 3-992 0</inkml:trace>
  <inkml:trace contextRef="#ctx0" brushRef="#br0" timeOffset="227571.9539">3827 17717 1407 0,'0'0'31'0,"-3"-6"6"0,3 4 2 0,0 2 1 0,0 0-32 0,0 0-8 0,0 0 0 0,0 0 0 0,0 0 52 0,0 0 10 16,-3 2 2-16,0 4 0 0,3 1-16 0,0 4-4 15,0-3 0-15,3 0 0 0,0 2-20 0,3-7-4 16,0 2 0-16,0 1-1 0,0-4 0 0,0 4 0 16,2-12 0-16,4 6 0 0,-3-2 5 0,6-4 0 15,-3-2 1-15,0-2 0 0,3 2-9 0,0-5-3 16,-3 0 0-16,3-1 0 0,-1 1-1 0,-5 0 0 16,0 0 0-16,-3-1 0 0,0 1-12 0,-3 3 0 15,0-4 0-15,-3 1 0 0,0 5 11 0,-3-2-1 16,0-4 0-16,3 6 0 0,-3 0-10 0,-3-2 0 15,0 2 0-15,0 3 0 0,3-1 0 0,-3 4 0 0,0-4 0 16,-2 6 0-16,2-2-8 0,-3-1 8 0,0 3 0 16,3 0 0-16,-6 3 0 0,0-1 0 0,0 4-9 15,3-1 9-15,-3 3 0 0,3 5 0 0,0 6 0 0,3-3 0 16,0 2-10-16,1 3 2 0,2-2 0 0,0 7 0 16,3-2 0-16,3 3 0 0,2-1 0 0,4 6 0 15,0-1 8-15,0 4 0 0,0 5 8 0,0-1-8 16,0 6 24-16,3 0 0 15,-3-5 0-15,-3 5 0 0,0-5 7 0,0-6 1 0,0 3 1 0,-3 3 0 16,0-9-9-16,0-4-3 0,0-1 0 0,-3 1 0 16,0-1-12-16,0-2-9 0,0-3 12 0,3-2-12 15,0-3-128-15,-3 7-32 0</inkml:trace>
  <inkml:trace contextRef="#ctx0" brushRef="#br0" timeOffset="250074.7667">4336 17986 633 0,'0'0'56'0,"0"0"-44"15,-9-2-12-15,6 2 0 0,0-6 123 0,3 6 22 16,-6 0 5-16,6 0 1 0,-3-5-74 0,3 5-14 16,0 0-3-16,0 0-1 0,0 0-35 0,0 0-8 15,0 0 0-15,0 0-1 0,-3 5-15 0,3-5 0 0,0 0 0 0,0 11 0 16,0-3 9-16,3-3-1 15,0 3 0-15,0 0 0 0,0-3 18 0,3 3 3 0,-3 3 1 0,3 2 0 16,0 0 2-16,0 1 0 0,0 2 0 0,0-1 0 16,-1 1-9-16,-2 8-2 15,3-8 0-15,-3 8 0 0,0-3-8 0,3 3-1 0,-3-8-1 0,0 2 0 16,0 1-3-16,-3-6-8 0,0 0 12 0,0 0-4 16,-3-5 4-16,3 3 1 0,-3-3 0 0,3 5 0 15,0-5 0-15,-3-3 0 0,3 1 0 0,0 1 0 16,0-7-5-16,3 6-8 0,-3 2 11 0,0 2-11 15,0-10 22-15,0 8-2 0,0-8-1 0,0 8 0 16,0-3-19-16,0-5 0 0,0 0 8 0,0 0-8 16,0 0 0-16,0 0 0 0,0 0 0 0,0 0 0 15,0 0 9-15,0 0 2 0,0 0 0 0,0 0 0 16,0 0 2-16,0 0 1 0,0 0 0 0,-3 6 0 0,-3-4-4 16,6-2-1-16,0 0 0 0,0 0 0 0,-3 0-9 15,3 0 0-15,-3 0 9 0,3-2-9 0,-6 2 0 16,6-6 8-16,-3 6-8 0,1-5 0 0,-1 3 8 0,0-4-8 15,3 1 8-15,0 2-8 0,-3-7 11 0,0 2-3 16,3 2 0-16,-3-1 0 0,3 1 9 16,-3 1 2-16,3-3 0 0,0 3 0 0,-3-3-19 0,3 3 10 15,0-3-10-15,0 0 8 0,0-3-8 0,0 3 0 16,3 0 9-16,0-5-9 0,-3-3 13 0,0 0-1 16,3 3-1-16,-3-6 0 0,3 1 7 0,0-3 2 15,-3 2 0-15,3 1 0 0,2-3 0 0,-2 2 1 0,3-2 0 16,-3-3 0-16,6 3-12 0,0-6-9 0,3 4 12 0,0-4-12 15,0 6 0-15,6 2 0 0,0-2 0 16,6 3 0-16,-4 5 0 0,1-6-22 0,0 6 3 16,0 0 1-1,3 5-56-15,-3-6-11 0,-4 9-3 0,1-3 0 16,0 3-144-16,-3 5-28 0</inkml:trace>
  <inkml:trace contextRef="#ctx0" brushRef="#br0" timeOffset="250799.9233">5107 17965 1152 0,'-3'-13'102'0,"0"8"-82"0,0-3-20 0,0 8 0 15,3-6 183-15,-3 4 32 0,0-3 6 0,3 5 2 16,0 0-177-16,0 0-35 0,0-6-11 0,0 4 0 15,0 2 0-15,-3 0 0 0,3-6 0 0,0 6-11 16,0 0 11-16,-3 0 0 0,-3 6 0 0,0-4 0 16,0 9 0-16,-3 2 0 0,-3 0 0 0,-3 3 0 15,3 8 16-15,0-3 6 0,-2 6 1 0,-1-4 0 16,0 4-13-16,0-1-2 16,3 1-8-16,0-1 12 0,3-2 4 0,3-3 1 0,0 0 0 0,3-2 0 15,0-1-9-15,3 1-8 0,3-6 12 0,3 0-12 0,3-5 0 16,0 0 0-16,0 6 0 0,0-9 0 0,3 3 0 15,0 2-9-15,3-7 9 0,0 2 0 0,-4 1 0 0,7-6 0 16,-3-6 0-16,0 1-8 0,0 5 8 0,-3-8 0 16,3 0 10-16,0-2-10 0,0 2 0 0,-1-6 8 15,-2-4-8-15,3 5 0 0,-6-6 12 0,0 3-1 16,-3-2 0-16,0-1 0 0,-3-2 3 0,0 2 1 16,0 1 0-16,0 2 0 0,-3-2 5 0,0-4 0 15,0 4 1-15,-3-6 0 0,0 8-2 0,0-2-1 16,0 4 0-16,-3 1 0 0,3 3-4 0,-3-1-1 15,0 0 0-15,-3 4 0 0,0-4-13 0,-3 3 0 16,0 3 8-16,-2 5-8 0,2 0-15 0,0 5-5 16,-3-5-2-16</inkml:trace>
  <inkml:trace contextRef="#ctx0" brushRef="#br0" timeOffset="252002.8681">3818 18142 986 0,'0'0'44'0,"0"0"8"0,0 0-41 0,0 0-11 0,0 0 0 0,0 0 0 0,0 0 38 0,0 0 6 16,0 0 0-16,0 0 1 0,0 0-17 0,0 0-4 15,0 0-1-15,0 0 0 0,0 0-13 16,0 0-2-16,6 0-8 0,3 6 12 0,-3-6-3 16,3 0-1-16,-3 0 0 0,2 0 0 0,4 0 1 0,0-6 0 15,0 6 0-15,3-2 0 0,-3-3 7 0,3 5 0 16,-3-6 1-16,0 4 0 0,-3-4-7 0,0 1-2 16,-1 5 0-16,1-8 0 0,0 3 18 0,-3 2 3 15,0 1 1-15,0-6 0 0,-6 8-5 16,6 0-1-16,-6 0 0 0,0 0 0 0,3-6-12 0,-3 6-4 15,0 0 0-15,-3-2 0 0,-6 2-8 0,3 0 0 16,-6 0 0-16,0 2 0 0,-2 4 0 0,-1 4-17 16,0-7 4-16,0 2 1 0,0 8 12 0,0-5 0 15,0-2 0-15,0 1-9 0,3-1 9 0,1 2 0 16,-1-3 0-16,-3 3 0 0,3 3 0 0,0-4 8 16,3-1-8-16,-3-1 11 0,3 3-3 0,3-3 0 0,6-5 0 0,0 0 0 15,-6 3-8-15,6-3-11 0,0 0 3 16</inkml:trace>
  <inkml:trace contextRef="#ctx0" brushRef="#br0" timeOffset="253188.1669">5401 17960 864 0,'-3'-8'76'15,"6"8"-60"-15,0-13-16 0,0 7 0 0,3-1 80 0,0-7 12 16,3 6 4-16,3-2 0 0,0 2-11 0,0-3-1 16,-3 3-1-16,3 0 0 0,0-2-21 0,-1 2-4 15,-5 8-1-15,3-5 0 0,0 2-13 0,0 3-4 0,0 0 0 16,-3 3 0-16,0 2-5 0,3 0-2 0,-3 3 0 0,0 0 0 16,0 5-12-16,0 6-2 0,3-1-1 0,-6 9 0 15,3-1-2-15,0 1-1 0,-3-1 0 16,0 6 0-16,-3-6 0 0,0 1 0 15,-3-3 0-15,0-3 0 0,0 0 2 0,0 3 1 0,0-6 0 0,0-2 0 16,0 3-6-16,3-6 0 0,-3 0-1 0,0-5 0 16,0 3-3-16,3-6-8 0,0-5 12 0,0 0-4 15,0 0 1-15,0 0 0 0,0 0 0 0,0 0 0 16,0 0 6-16,0 0 1 0,0 0 0 0,-6-5 0 16,3-1-5-16,0-2-1 0,3-2 0 0,0-3 0 15,3-3-10-15,0-3 12 0,0 1-12 0,3-1 12 16,0-2-12-16,3-5 0 0,0 4 0 0,0-1 0 15,2-4 13-15,1 9 1 0,0-4 0 0,0 4 0 16,3 5-34-16,-3-1-8 16,3-4 0-16,0 10-1 0,0-5 46 0,-1 7 10 0,-2-1 1 0,6 7 1 0,-3 0-29 15,3 5-21-15,-3-3 3 0,-3 12 1 0,0-4 17 0,0 4 0 16,-3 4 0-16,-1-2 0 0,-2 8 0 0,0-3 0 16,0-3 8-16,-3-2-8 0,0 3 11 0,0-1-11 15,-3 1 12-15,3-6-12 0,-3 0 8 16,0-5-8-16,0 0 0 0,0-8 0 0,0 0 0 0,0 0 8 15,-3 5-8-15,3-5 0 0,0 0 12 0,0 0-12 0,-3 6 12 16,3-6-12 0,0-6 11-16,-3 6-11 0,3-7 10 0,-3 1-10 0,3-2 8 0,-3-2-8 15,6-6 0-15,0-3 9 0,3-2-9 0,0-8 0 16,-3 3 0-16,6-4 0 0,6-1 0 0,-3-1 0 16,0 11 0-16,6-3 0 0,-6 5 0 0,-1 4-11 0,1 1 11 15,-3 4-8-15,3 7 8 0,-3-2 0 0,-3 5 0 0,3 0 0 16,-3 8 10-16,0 2 1 0,0-2 0 0,-3 11 0 15,3-1 9-15,-3 4 1 0,0-1 1 16,0 3 0-16,0-3-11 0,0 2-3 0,-3-1 0 0,3-1 0 16,3-3-19-16,-3 1-4 0,0-1-1 0</inkml:trace>
  <inkml:trace contextRef="#ctx0" brushRef="#br0" timeOffset="254688.6797">7759 17682 612 0,'-9'-5'27'0,"9"5"5"0,0 0-32 15,0 0 0-15,3-5 0 0,-3-1 0 0,0 4 87 0,0 2 10 0,0 0 3 0,-3-11 0 16,-3 8-12-16,3-2-3 0,3 5 0 0,0-8 0 16,-3 3-20-16,3 5-4 0,-3-5-1 0,3 5 0 15,0 0-19-15,0-8-4 0,-3 2-1 0,3 6 0 16,0 0-4-16,0 0 0 0,-6-8-1 0,0 3 0 15,-3 0-3-15,3 2 0 0,6 3 0 0,-12-5 0 16,-9 2 4-16,7 1 1 0,5-1 0 0,-6 6 0 16,-3-1-5-16,-3 1 0 0,6 2-1 0,0 0 0 15,6 3 1-15,-8 0 1 0,-4 3 0 0,0-3 0 0,6 5-6 16,-3 0-2-16,0 1 0 0,0-4 0 0,3 1-9 16,7-1-3-16,-4-2 0 0,3-2 0 0,-3 7-9 15,9-5 0-15,3-3 0 0,0 3 0 0,-3 2 0 16,3-2 0-16,6 6-12 0,0-4 12 0,6 1-12 0,-3-1 12 15,0-2-10-15,8-2 10 0,4 2 0 0,-3-3 8 16,0 3 1-16,3-3 0 0,6 3-9 0,-1-3 0 16,-5 1 0-16,0-4 0 0,0 4 0 0,0-6 0 15,0 5 0-15,-1-3 0 0,-8 1 0 0,6 0-17 16,0 2 4-16,-3 3 1 0,0-3 12 0,-3 3 10 16,-6 3-2-16,0-3 0 0,0 0 12 0,-3 2 3 15,-3-2 0-15,0 5 0 0,0-2 9 0,-6 2 1 16,0-5 1-16,-3 5 0 0,0 1-8 0,-3-1-2 15,0 0 0-15,-6 0 0 0,-6-5-12 0,0 6-4 0,7-4 0 16,-4-2 0-16,0-3-8 16,0 3 0-16,0-2-10 0,0-1 10 15,-2-3-43-15,2-2-2 0,3 0-1 0</inkml:trace>
  <inkml:trace contextRef="#ctx0" brushRef="#br0" timeOffset="256840.8002">8765 17957 230 0,'0'0'20'0,"0"0"-20"0,0 0 0 0,0 0 0 15,0 0 64-15,0 0 9 0,0 0 2 0,0 0 0 16,-3 3-54-16,3-3-10 0,0 0-3 0,0 0 0 16,0 0 24-16,0 0 4 0,-3-8 0 0,3 8 1 15,0 0 15-15,-3-5 2 0,3-3 1 0,0 8 0 16,0-6 7-16,0 6 2 0,0-7 0 0,0 7 0 16,0 0-1-16,0-6 0 0,0 6 0 0,0 0 0 15,0 0-15-15,0 0-2 0,0 0-1 0,0 0 0 16,0 0-7-16,0 0-2 0,6 6 0 0,-3 1 0 0,0 7 10 0,-3 4 2 15,3 3 0-15,-3 3 0 0,-3-3-9 16,3 6-2-16,-6-1 0 0,3 3 0 16,-3 0-23-16,-3-2-5 0,0 2-1 0,0-2 0 0,-3-6-8 0,0 5 0 15,-3-7 0-15,4-1-11 16,-1 3-149-16,-3 1-29 16,-21 28-7-16,9-24 0 0</inkml:trace>
  <inkml:trace contextRef="#ctx0" brushRef="#br0" timeOffset="257403.6543">9574 17952 1670 0,'-17'0'148'0,"8"0"-118"0,0 0-30 0,0 0 0 0,-3 5 0 0,6-2 0 15,-3 2 0-15,3 1 0 0,6-6 0 0,0 0 12 16,-3 2-1-16,3-2-1 0,0 0-10 0,3 11 0 15,-3-11 0-15,9 8 0 0,-3-3 0 0,3 0 0 16,3-5 0-16,0 0 0 0,3 0 9 0,-1-5 7 16,1 0 0-16,0-3 1 0,0-3 6 0,0 3 1 15,-3-5 0-15,3 0 0 0,-3 0-9 0,0 5-2 16,-6-6 0-16,2 4 0 0,-2-3 11 0,0 5 1 16,0-3 1-16,-3-2 0 0,0 5-2 0,0-5-1 15,0 7 0-15,0-2 0 0,-6-2-11 0,3 2-3 16,0 3 0-16,0-3 0 0,-3 0-9 0,3 2 12 15,-3 1-12-15,0 2 12 0,0-2-3 0,0 0 0 16,-3 2 0-16,3 3 0 0,-3-5-9 0,1 10 0 16,-1-5 0-16,0 8 0 0,-3-3 8 0,3 3 0 0,-3 6 0 0,0 4 0 15,0 1 9-15,0 2 2 0,0 0 0 16,0 5 0-16,-3-2 1 0,0 3 1 0,6-1 0 16,-3 1 0-16,1-9-6 0,2 3-2 0,0-2 0 0,0-6 0 15,6 6-13-15,0-6 0 16,0-5 8-16,6 5-8 0,0-2 8 0,3 2-8 0,2-5 11 0,1 0-11 31,3 2-20-31,6-7-12 0,0 2-1 0</inkml:trace>
  <inkml:trace contextRef="#ctx0" brushRef="#br0" timeOffset="257680.4159">10191 17738 1962 0,'-6'-8'87'0,"6"8"17"0,0 0-83 16,0 0-21-16,0 0 0 0,6 0 0 0,0-6 40 0,8-1 3 16,1 1 1-16,6 1 0 0,6-3 4 0,6-5 0 15,-1 0 1-15,7-1 0 0,0 1-17 0,3 0-4 16,-1-6-1-16,1 6 0 0,-3 0-19 0,2 0-8 15,1-1 8-15,-3 1-8 0,-1 5 0 0,1-2-12 16,-3 2 0-16,-1-3 1 16,-2 3-112-16,-3-5-22 0,0 8-5 0,-4-9-752 0</inkml:trace>
  <inkml:trace contextRef="#ctx0" brushRef="#br0" timeOffset="258052.3651">10628 17209 1497 0,'0'0'133'16,"0"0"-106"-16,-6 0-27 0,6 0 0 0,0 0 30 0,0 0 1 15,-3-3 0-15,3 3 0 0,-3-5 6 0,3 5 2 16,0 0 0-16,0 0 0 0,0 0-18 0,-6 2-3 16,6-2-1-16,0 0 0 0,0 0 4 0,0 6 1 15,-3 4 0-15,-3 3 0 0,3 1 22 0,0 7 5 16,-3 0 1-16,1 5 0 0,-1 3 22 0,0 6 4 16,0 2 0-16,-3 5 1 0,-3 3-7 0,0 0-2 15,0 3 0-15,0-3 0 0,3 0-21 0,-3 0-5 16,3-6-1-16,0 1 0 0,3 5-15 0,-2-5-3 15,5-1-1-15,-3 1 0 16,3-3-22-16,-3-5 0 0,3-3 0 0,-3 0 0 16,6-2-33-16,-3-6-5 0,3-3-1 0</inkml:trace>
  <inkml:trace contextRef="#ctx0" brushRef="#br0" timeOffset="258725.2651">11712 17534 1004 0,'0'0'44'0,"0"0"10"0,0-5-43 16,0 2-11-16,-3 0 0 0,0 1 0 0,0-4 101 0,0 1 19 0,0-3 3 0,-3 8 1 16,0-8-28-16,3 3-6 0,-3 0-1 0,3-3 0 15,-6 8-16-15,3-8-3 0,0 3-1 0,0-1 0 16,-3 6-42-16,0-8-9 0,0 8-2 0,0-5 0 16,-2 5 4-16,2 0 1 0,-6-3 0 0,3 6 0 15,0-3-10-15,-3 5-3 0,-3 1 0 0,-3 2 0 16,-2-1 8-16,-1 7 0 0,-3-1 1 0,-3 5 0 15,-3 6 25-15,4 3 5 0,2-1 1 0,0 6 0 16,0-3 2-16,6 3 1 0,1 0 0 0,5 2 0 16,-3-2-18-16,9 5-3 0,-3-3-1 0,6 6 0 0,3-3-17 15,0-3-3-15,6 1-1 0,0-6 0 16,3 0-8-16,3-3 0 0,3-2 0 0,3-3 0 0,3-2-12 16,5-1-4-16,7-4 0 0</inkml:trace>
  <inkml:trace contextRef="#ctx0" brushRef="#br0" timeOffset="258989.463">12515 17822 2937 0,'-9'-8'261'15,"3"3"-209"-15,0 2-41 0,1 1-11 0,5 2-119 0,0 0-25 0,0 0-6 0,0 0-1005 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27.12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19320 5728 172 0,'0'0'8'0,"0"0"1"0,0 0-9 0,0 0 0 0,0-5 0 0,0 5 0 16,0-5 111-16,0 5 20 0,0 0 4 0,0 0 1 15,0 0-73-15,0 0-15 0,0 0-2 0,0 0-1 16,0 0-25-16,0 0-4 0,0 0-2 0,0 0 0 16,0 0-14-16,0 0 0 0,0 0 0 0,0 0 0 0,0 0 28 15,0 0 2-15,0 8 1 0,0-3 0 0,0 3 8 0,0 0 1 16,0-8 1-16,3 8 0 0,-3 0-16 0,3 0-3 15,3-3-1-15,-3 0 0 0,-3-5-6 16,6 5-2-16,-6-5 0 0,3 8 0 0,0-2 7 16,2 2 2-16,-2-3 0 0,-3-5 0 0,0 0-7 15,3 5-2-15,0 0 0 0,0 3 0 0,-3-2 15 0,3 4 2 16,0-2 1-16,-3 0 0 0,0 0 7 0,0 3 2 16,0-1 0-16,0 4 0 0,0-1-4 15,0 0-1-15,0-2 0 0,0 2 0 0,0 0-4 0,0 3-1 16,0-3 0-16,3 6 0 0,0-6-6 0,-3 3-2 15,3 2 0-15,0 1 0 0,0-1-6 16,0 3-2-16,3-2 0 0,-3 0 0 0,-3 4 1 0,3-2 0 16,-3 3 0-16,0 0 0 0,-3 3-4 0,0-1-1 15,3 0 0-15,-3 4 0 0,0-1 10 0,0 2 1 16,0 1 1-16,3 0 0 0,0-3 1 0,0 3 0 16,0-3 0-16,0 3 0 0,0 2-8 0,0 0-2 0,0 3 0 15,3 1 0-15,-6 4-5 0,3 0 0 0,3-2-8 16,-3 2 12-16,0-2-4 0,0 0-8 0,0-1 11 0,0 4-11 15,0 2 15-15,0 0-4 0,0 0-1 16,0 0 0-16,0 0-1 0,0-3 0 0,0 0 0 0,0-2 0 16,0-3 9-16,0 3 2 0,3 2 0 0,-3 0 0 15,0-2-20-15,0 0 0 0,0 2-8 0,0 0 8 16,0-2 8-16,0 0 7 0,0-1 1 0,0 4 1 16,0-1-17-16,0 3 8 0,0 3-8 15,0-3 0-15,0 5 12 0,0 0-4 0,0 0 0 16,0-2-8-16,0-3 8 15,0 3-8-15,0-1 0 0,0-2 0 0,3 3 10 16,-3-6-10-16,0 1 8 0,0-1-8 16,3 0 11-16,-3-2-3 0,3 0-8 0,-6-1 12 15,3-2 14-15,0 0 2 0,0 3 1 0,0 0 0 16,0-1-29-16,0 1 0 0,0 0 0 0,0-1 0 0,-3-1 11 16,3 1-11-16,-3 1 12 0,3 0-12 0,0-1 8 0,0 4-8 0,0 2 0 15,0-3 0-15,0 3 8 0,0 0-8 0,0-3 0 16,0 1 0-16,0-4 13 0,0-2-4 0,0 0-1 0,0 0 0 15,0-5-8-15,0 0 0 0,-3 0 0 0,3-6 8 0,0 1-8 0,0-4 0 16,0 1 0-16,0-3 0 0,0 0 0 0,0-2 0 16,0 0 0-16,0-4 8 0,0 1 1 0,0 0 0 15,0 0 0-15,0-3 0 0,0 3 3 0,0 0 1 0,0 0 0 16,0 0 0-16,0 0-5 0,-3 0-8 0,3-1 11 16,0 7-11-16,-3-4 11 0,0 1-11 0,0 2 10 15,0 0-10-15,0 0 9 0,3 0-9 0,-3-2 8 16,0-1-8-16,3 1 8 0,-3-1-8 15,0-4 8-15,0 1-8 0,3-1 8 0,-2-1-8 0,-1 0 8 16,0-2-8-16,0-1 0 0,3 1 0 0,-3-1 8 0,0 1-8 16,0 2 0-16,3 1 0 0,-3-4 0 0,0 3 0 15,0-2 0-15,0 2 0 0,0 0 0 16,0-2 0-16,0 2 0 0,3-2 0 0,-3-1 8 16,0-2-8-16,3 0 0 0,-3 0 0 0,0-3 0 0,3 1 0 15,0-6 9-15,0 0-9 0,0 0 10 0,0 0-10 16,0 0 10-16,0 0-10 0,0 0 10 0,0 0-10 15,0 0 12-15,0 0-4 0,0 0-8 0,0 0 12 0,0 0-12 16,0 0 8-16,0 0-8 0,0 0 0 0,0 0 0 0,-3-8-8 16,3-3-1-16,0 1 0 15,-3-4-158-15,0-1-31 16</inkml:trace>
  <inkml:trace contextRef="#ctx0" brushRef="#br0" timeOffset="1343.3679">19882 7702 1335 0,'3'-8'59'0,"-3"3"13"0,-3 0-58 0,3-3-14 0,0 2 0 0,0 1 0 15,0 5 64-15,0 0 9 0,0 0 3 0,0 0 0 16,0 0-13-16,0-5-3 0,0 5 0 0,0 0 0 16,0 0-49-16,0 0-11 0,0 0 0 0,0 0 0 15,0 0 0-15,-3 8 0 0,0 2 0 0,0 3 0 16,-3 6 0-16,-2 5 15 0,-4 2-3 0,0 3-1 15,-3 3 23-15,-3 2 5 0,3 4 1 0,-3-1 0 16,-3 5-4-16,1 0-1 0,-7 1 0 0,3 2 0 16,-3 2-9-16,3-2-2 0,-2-3 0 0,5-2 0 0,-3 0-24 15,3 0 0-15,-3-6 0 0,3 0 0 0,4-2 12 16,2-3-2-16,-3-2-1 0,6-1 0 0,-3-2-9 0,3 0 0 16,3 0 0-16,0-3-11 0,0-5 11 15,0-1 0-15,0-4 0 0,4 2 0 0,-1-2 0 0,0-3 0 16,0-3 8-16,3 0-8 0,3-5 16 0,-6 6 0 15,6-6-1-15,0 0 0 0,-6 2 5 0,6-2 0 16,-3-2 1-16,-3-4 0 0,0 4 4 0,0-1 1 16,3-2 0-16,0-3 0 0,0-3-6 0,-3 1-2 15,3-4 0-15,0-1 0 0,0 1 1 0,-3-4 0 16,3-1 0-16,-3-2 0 0,0-3 9 0,0 1 3 16,0-1 0-16,-3-3 0 0,1 3-23 0,-4 1-8 0,0-6 0 0,-3-1 9 15,0-1-9-15,-3-6 0 0,-3-3 0 0,0 3 8 16,-8 3-16-16,2-4-4 0,0 1-1 0,-3 0 0 31,-5-2-123-31,-1-1-25 0,-6 3-5 0,6 5-1 0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06.064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4860 10618 1612 0,'-6'-11'144'0,"3"6"-116"0,3 2-28 0,-3-2 0 16,3 5 64-16,0 0 8 0,0 0 0 0,0 0 1 15,0 0-13-15,0 0-4 0,0 0 0 0,0 0 0 16,0 0-38-16,0 0-8 0,9 5-2 0,0 1 0 16,-1 1-8-16,4 4 0 0,0 2 0 0,3 3 8 15,-3 3 10-15,0 2 2 0,3 3 0 0,-3-3 0 16,3 3 0-16,0 2 1 0,-4 3 0 0,1-2 0 15,-3 2-2-15,0-3-1 0,0 1 0 0,-6-4 0 16,0-1-5-16,0-1-1 0,-3-3 0 0,-3-2 0 0,-3 0 6 16,0 0 1-16,-3-3 0 0,0 3 0 0,-6-3 12 0,-2 3 2 15,-4-3 1-15,-3 1 0 0,-3-1-4 0,0 3-1 16,-5-3 0-16,-1 0 0 0,-3 3-16 16,-3 0-3-16,-5 0-1 0,2 0 0 0,0-3-9 0,1 0 0 15,2-2 0-15,3 2 0 16,4-5-103-16,2 2-25 0,6-2-6 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56.575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13048 11314 1036 0,'-12'-8'46'0,"6"2"10"0,0 1-45 0,0 0-11 16,-3-1 0-16,1 1 0 0,-1 3 136 0,0-1 24 15,3 0 6-15,-3 1 1 0,3-1-109 0,0 0-22 16,0 3-4-16,3-2 0 0,-3-1-32 0,6 3 0 16,-6 0 0-16,6 0 0 0,-3-5 0 0,0 2 0 15,-3-2 0-15,3 0 0 0,0 2 0 0,0-2 0 0,-6 2 0 16,3 0 0-16,-3 1 0 0,-3 2 0 0,4-3 0 16,-7 0 0-16,0 3 0 0,-3-2 0 15,-3 2 0-15,0-3 0 0,-6 3 16 0,4 3-2 0,-1-3-1 0,-3 2 0 16,3-2 2-16,-3 6 0 0,7-4 0 0,-4 4 0 15,6-4 9-15,-3 6 1 0,0-3 1 0,0 3 0 16,4 3-6-16,-4-3 0 0,0 2-1 0,-3 4 0 16,0-1-7-16,0 0 0 0,-2 3-1 0,-1 0 0 15,0 0-11-15,-3 0 10 0,4 2-10 0,-1 1 10 16,0-1 2-16,3 1 0 0,-3-1 0 0,7-2 0 16,-4 3 3-16,3-1 1 0,0 1 0 0,3-1 0 15,0 3 3-15,3-2 1 0,1 5 0 0,2-3 0 16,0 5-10-16,3-2-2 0,0 3 0 0,0 2 0 15,0-3-8-15,3 1 0 0,-3 2 9 0,3 0-9 16,0-3 8-16,0 3-8 0,-3 3 10 0,0-3-10 16,6 0 12-16,-3 6-3 0,1-3-1 0,-1 2 0 0,0 0-8 15,3-2 0-15,0 2 0 0,0-2 8 0,0 0-8 16,3-3 12-16,0 0-12 0,0-2 12 0,3-1-4 0,0-2 0 16,3 0 0-16,0 0 0 0,0-1 14 0,2-1 2 15,1 1 1-15,0 1 0 0,0 0-25 0,3-3 0 16,0 3 0-16,-3 0 0 0,3-3 8 0,0 0 4 15,0 0 0-15,3 0 0 0,-1-2-1 0,-2-1 0 16,3-2 0-16,-3 0 0 0,6 0-1 0,-3 3 0 16,3-6 0-16,0 0 0 0,-3 0-2 0,2-2-8 15,4 2 12-15,0 0-4 0,3 1 0 0,0-4 0 16,2 1 0-16,-2-1 0 0,3-2 11 0,0 0 1 16,-3 3 1-16,2-3 0 0,4 0-21 0,-6 0 0 0,3 0 0 15,-3-3 0-15,5 3 12 0,1-6-1 0,0 4-1 16,-3-1 0-16,2-2 0 0,1-1 0 0,0 1 0 15,0-3 0-15,0 3-2 0,-1-3 0 0,-2-3 0 16,3 0 0-16,-3 1 4 0,2-6 0 0,-2 2 0 0,3 1 0 16,0-3 0-16,2 0 0 0,-2-2 0 0,6 2 0 15,-3-3-4-15,-1 1 0 0,1 2 0 0,0-3 0 16,-3-2-8-16,-4 2 0 0,1 1 0 0,0-1 0 16,0-2 0-16,-3 2 0 0,-1-2 0 0,4-3 8 15,-3 3-8-15,0 0 0 0,0-1 0 0,0-1 0 16,-4-1 12-16,1 2-2 0,-3-1-1 0,3-1 0 15,-6 2-9-15,3-4 0 0,-3 2-10 0,-4 3 10 16,1-6 0-16,0 3 0 0,0-2 8 0,-3-1-8 16,0-2 10-16,3 0-10 0,-3 0 8 0,0-3-8 15,0 0 8-15,0 0-8 0,0 1 0 0,-1-1 8 0,1 0-8 16,-3 0 0-16,3-2 9 0,0-1-9 0,-3-2 0 16,0 3 0-16,0-3 0 0,0 2 0 0,-3-2 0 0,0 3 0 15,0-1 0-15,0 1 0 0,3-3 0 16,-6 2 0-16,0 1 0 0,0-1 8 0,0 1-8 0,0-3 11 15,0 0-11-15,0-3 12 0,0 0-12 0,-3 0 10 16,0-5-10-16,3 3 10 0,-3-3-10 0,3 5 10 16,-3-2-10-16,-3-1 10 0,3 1-10 0,-6-1 0 15,3 1 9-15,-3 0-9 0,0-3 0 0,0 2 8 16,-3-2-8-16,1 5 0 0,-7-2 0 0,0 2 0 16,-3 3 0-16,-6 3 8 0,-3 2-8 0,-5 0 0 0,-7 6 0 15,-3-1 0 1,1 3-44-16,-7 3-4 0,-5 2-1 0,-4 6 0 15,-5 5-136-15,-4 3-27 0,1 2-6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42.98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17709 12282 986 0,'-6'-11'44'0,"6"11"8"0,-3-2-41 0,3 2-11 16,0 0 0-16,0 0 0 0,0-6 48 0,6-1 8 15,3 4 2-15,0 0 0 0,0 1-38 0,0-1-8 16,3 0-2-16,0 1 0 0,3-1-10 0,0 3-16 16,-9-3 4-16,6 3 1 0,-3-2-9 0,-1-1-3 15,-8 3 0-15,0 0 0 0,0 0 13 0,0 0 10 16,0 0-13-16,0 0 5 0,0 0 36 0,6-3 7 16,-6 3 1-16,0 0 1 0,0 0 26 0,0 0 5 15,3-5 0-15,-3 5 1 0,3-8-12 0,-3 8-2 16,-3-2-1-16,3 2 0 0,0 0-6 0,0-8-2 15,-3 2 0-15,0 1 0 0,3 5-27 0,-6-3-6 0,1-2-1 16,-4 2 0-16,0 1-12 0,3-4 0 16,6 6 0-16,-6-5 0 0,-6 0 12 0,0 0 0 0,3-1 0 15,0 4 0-15,-3-4 10 0,0 4 2 0,-3-1 0 16,1 0 0-16,2-2 0 0,0 3 0 0,-6-1 0 0,0 0 0 16,0 1 0-16,0-1 1 0,0 0 0 0,-2 1 0 15,-1-1 5-15,0 0 1 0,0 1 0 0,-3-4 0 16,-3 4-16-16,4 2-3 0,-4 0-1 0,0-3 0 15,-9 3 4-15,1 0 1 0,2-3 0 0,0 3 0 16,-3-2-1-16,1-1 0 0,-4 3 0 0,0 0 0 16,4 0 2-16,-7 0 1 0,-3 3 0 0,-2-1 0 15,2 1-18-15,-3 2 10 0,1-5-10 0,-4 6 8 16,1-6-8-16,2 5 8 0,3-2-8 0,-2 2 8 16,-4 0-8-16,3-2 0 0,-2 2 0 0,-1-2 0 15,4-1 0-15,2 1 0 0,-3 0 0 0,1-1 0 16,2 1 0-16,-3 0 0 0,4-3 0 0,-4 0 0 0,1 2 0 15,-1 1 0-15,0 0 0 0,4-3 0 0,-1 0 0 16,0 0 0-16,1 0 0 0,2 0 0 0,-3 2 0 16,4-2 0-16,-1 3 0 0,0-3 0 0,1 3 0 0,5-3 0 15,0 0 0-15,-2 0 0 0,5 0 0 0,0 0 0 16,3 0 0-16,1 0 0 0,-1 0 8 0,0 2 0 16,0-2 0-16,3 0 0 0,1 0-8 0,-1 0-11 15,0 0 3-15,0 3 0 0,3-3 8 0,4 2 0 16,-4 1 0-16,3 0 0 0,3-1 0 0,-3 1 0 15,3-3 0-15,4 0 0 0,-4 0 0 0,3 0 0 16,0 0 0-16,0 0 0 0,0 3 0 0,3-3 0 0,0 0 0 16,0 0 0-16,1 0 0 0,-1 0 0 0,0 0 0 15,3 0 0-15,-3 0 0 0,3 0 0 0,0 0 0 16,-3 0 0-16,6 0 0 0,-3 0 0 0,-3 0 0 0,3 0 0 16,3 0 0-16,1 2 0 0,-1-2 0 15,-3 0 0-15,3 3 0 0,0-3 0 0,-3 3 0 0,0-3-8 16,0 0 8-16,-3 2 0 0,3-2 0 0,-3 0 0 15,3 3 0-15,-3 0 0 0,0-3 0 0,4 2 0 16,-4-2 0-16,0 0 0 0,0 3 0 0,0-3 0 16,3 0 0-16,0 0 0 0,-3 0 0 0,3 0 0 15,-3-3 0-15,0 3 0 0,0 0 0 0,1-2 0 16,-1 2 0-16,0 0 0 0,3-3 0 0,-3 3 0 16,0 0 0-16,-3 0 0 0,0 0 0 0,3 0 0 15,-6 3 0-15,1-3 0 0,-1-3 0 0,0 3 0 16,0 0 0-16,0 0 0 0,0 0 0 0,3 0 0 15,1-3 0-15,-1 6 0 0,3-3 0 0,-3 3 0 0,3-3 0 16,-3 0 0-16,3 0 0 0,-3 0 0 0,3 2 0 16,-2-2 0-16,-1 3 0 0,3-3 0 0,0 0 0 15,-3 0 0-15,3 3 0 0,-3-3 0 0,0 0 0 0,3 2 0 16,0-2 0-16,-2 0 0 0,2 0 0 16,0 0 0-16,0 0 0 0,0-2 0 0,0-1 0 0,0 0 0 15,0 1 0-15,0-1 0 0,0 0 0 0,1 1 0 16,-1 2 0-16,3-3 0 0,-3 0 0 0,6 3 0 15,0 0 0-15,3 0 0 16,3 0-16-16,0 0-8 0,-6 3-2 0,6-3 0 16,6 5-158-16,0 1-32 0,6 4-7 0</inkml:trace>
  <inkml:trace contextRef="#ctx0" brushRef="#br0" timeOffset="622.0667">16352 11583 2127 0,'0'0'47'0,"0"0"9"0,-6-5 3 0,3 3 1 0,-3-4-48 0,6 6-12 16,0 0 0-16,0 0 0 0,-6 0 20 0,0 3 1 15,-3 0 1-15,3-1 0 0,0 3-22 0,-2 3 0 16,-4 0 0-16,3 0 0 0,-6 3 0 0,0-3 0 0,-3 2 0 0,0 1 0 16,0 2 0-16,1 0 0 0,-4 1 0 15,0-1 0-15,3-3 0 0,-3 1 0 0,0-3 8 0,0 3-8 16,1-3 9-16,-4 2-9 0,0-5 12 0,0 3-12 16,3 0 13-16,1 0-4 0,-1-3-1 15,0 3 0-15,0 0-8 0,0 3 0 0,3-3 0 16,-3 0 0-16,4 2 0 0,-1-2 0 0,3-2 0 15,0 2 0-15,3 0 0 0,3-1 0 0,-3-1 0 0,3-1 0 16,0 0 0-16,3 1 0 0,1-1 0 0,2-2 8 16,-3 2 3-16,6 0 0 0,-3 0 0 0,3 3 0 15,3 0 10-15,0 0 3 0,3 0 0 0,2 3 0 16,1 2 10-16,3 0 2 0,3 0 1 0,3 3 0 16,3 3-16-16,0 2-3 0,0 0-1 0,2 3 0 15,1 0-7-15,3 0-2 0,-3 5 0 0,3-3 0 16,-1 3-8-16,1-2 0 0,0-1-10 0,0-2 10 15,-1 0-32-15,4 2 0 16,-3-2 0-16,6-3 0 0,-3 3-133 0,2 0-27 16,-2 0-6-16,3-3-709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11.054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1758 1310 633 0,'0'0'56'0,"0"-6"-44"0,0-2-12 0,3 3 0 0,-3-3 80 0,6-5 15 16,-6 8 2-16,3-9 1 0,0 1 20 0,0 0 4 16,0 2 1-16,0 4 0 0,3-7-27 0,-3 1-4 15,0 0-2-15,-3 0 0 0,6-1-11 0,-3 4-3 16,3 2 0-16,-6 0 0 0,0 8-32 0,0 0-8 15,3-5 0-15,-3 5-1 0,0 0-8 0,0 0-2 16,0 0 0-16,0 0 0 0,0 0 1 0,0 0 0 16,0 0 0-16,0 0 0 0,0 0-5 0,0 5-1 15,0 8 0-15,6-5 0 0,-6 11 8 0,0-6 2 16,0 5 0-16,3 9 0 0,0-6-7 0,-3 5-2 16,-3 6 0-16,3 8 0 0,-3 0 21 0,3 5 4 0,0 5 1 15,0 3 0-15,-6 0 4 0,3-3 1 0,-3 3 0 16,0-8 0-16,0 5-32 0,3-2-7 0,3-1-1 15,-6-2 0-15,0-5 3 0,6 0 0 0,-6-9 0 0,3 1 0 16,3-5-5-16,-9-6-1 0,9-3 0 0,-6-2 0 16,0-3-1-16,6-2 0 0,0-3 0 0,-6 0 0 15,3-3 8-15,3-5 2 0,0 0 0 0,0 5 0 16,0-5-38 0,0 0-8-16,0 0-2 0,-6 0 0 0,0 0-85 0,0-5-17 15,3-3-3-15,-3 0-691 0,3-5-138 0</inkml:trace>
  <inkml:trace contextRef="#ctx0" brushRef="#br0" timeOffset="423.506">1740 1397 1382 0,'-9'-13'123'16,"9"10"-99"-16,-6-7-24 0,6 2 0 0,-3 0 68 0,0-3 9 15,3 3 2-15,0-2 0 0,0 2 16 0,3-6 3 16,0 1 1-16,9 0 0 0,-9 0-27 0,9-8-6 15,-3 5-1-15,6 0 0 0,3-3-30 0,0-2-7 16,2 3 0-16,7-1-1 0,-3-2 4 0,3 2 1 16,3-7 0-16,-1 5 0 0,4 2-3 0,6-5 0 15,-3 9 0-15,8-4 0 0,-2 1-13 0,-3 4-4 16,2 6 0-16,-8-2 0 0,0 7-12 0,2-2 0 16,-8 5 0-16,0 0-10 0,0 5 10 0,0 3 0 15,-7 0 0-15,4 5-8 0,3 6 8 0,-3 5 0 0,-3-3 0 16,-3 10 0-16,-1 1 25 0,1 3 7 0,-3-1 2 0,0 8 0 15,-3-2-8-15,-3 5-2 0,0 8 0 16,-6-8 0-16,0 8 13 0,-6-8 3 0,0 8 0 16,-6-6 0-16,-3 4-27 0,-6-6-5 0,-3 2 0 15,-3-2-8-15,-2 0 32 0,-4 3 0 0,0 2 0 0,-3-8 0 16,1 1-4-16,-10-1 0 0,3-5-1 0,-8-5 0 16,-4 0-11-16,6-3-3 0,1 2 0 0,8-7 0 15,-3-3-13-15,7 1 11 0,2-9-11 0,0 0 10 16,3 0-10-16,3-2 0 0,4-11 0 0,-1 5 0 15,-3-2-22-15,6 2-6 0,3-5-2 16,0-8 0-16,6 6-142 0,-5-1-29 0,8-10-6 0,-3 2-981 16</inkml:trace>
  <inkml:trace contextRef="#ctx0" brushRef="#br0" timeOffset="818.9761">3240 1241 1875 0,'0'-8'83'0,"0"8"17"0,0-8-80 0,3 3-20 0,-3-3 0 0,0 8 0 15,0 0 99-15,0 0 15 0,0 0 3 0,0 0 1 16,0 0-43-16,0 0-9 0,6 8-2 0,0-3 0 16,0 8-35-16,-3 3-7 0,0 8-2 0,0 2 0 15,-3 6 25-15,0 8 5 0,0 0 1 0,0 5 0 16,0-1 1-16,-3 4 1 0,3-3 0 0,-3 0 0 16,3-5-23-16,-3-1-5 0,0 6-1 0,3 0 0 15,0-5 5-15,-3 0 1 0,3-1 0 0,-3-4 0 16,0-3-30-16,0-3 0 0,0-5 0 0,3-1 0 15,-3-4 0-15,0-3 8 0,0-3-8 0,0-2 0 16,-3 2-48-16,3-8-12 16,1 3-2-16,-4-5-1 0,3-1-106 0,-3-2-22 15,-3-5-4-15</inkml:trace>
  <inkml:trace contextRef="#ctx0" brushRef="#br0" timeOffset="1109.1242">3112 1381 1699 0,'-3'-16'75'0,"3"8"16"0,0 0-73 0,0-2-18 15,3 2 0-15,0 0 0 0,0-5 32 0,3 7 2 16,-3-2 1-16,3-5 0 0,0 8-15 0,3-8-4 16,-3 5 0-16,6-3 0 0,3 3 19 0,-3 3 3 15,6-8 1-15,2 0 0 0,1 5 8 0,3-6 1 16,3 1 1-16,3-5 0 0,2 4 13 0,7-4 2 0,3 5 1 15,-1-6 0-15,1 6-14 0,3-3-3 0,-1 0-1 16,-2 3 0-16,0-3-12 0,-4 3-3 0,1 0 0 16,0 2 0-16,0 3-32 0,-4-5 0 0,4 8 0 0,-6-3 0 15,5-3 8-15,-5 3 2 0,0 0 0 0,-3 8 0 16,-4-5-42 0,1 5-9-16,-3 0-2 0,-6 0 0 0,-3 0-198 15,-6 5-40-15</inkml:trace>
  <inkml:trace contextRef="#ctx0" brushRef="#br0" timeOffset="1331.2695">3413 1585 1771 0,'0'0'78'0,"0"0"17"0,0 0-76 0,0 0-19 15,0 0 0-15,0 0 0 0,0 0 89 0,6 5 15 16,3-5 2-16,6 0 1 0,3-5-12 0,5 0-3 15,7 2 0-15,6-8 0 0,-3 3-40 0,2-2-9 16,4-1-2-16,0 1 0 0,-1 2-26 0,1-6-6 16,-3 4-1-16,0 2 0 15,-4 0-40-15,4 3-9 0,0-6-2 0,-3 9-721 16,-1-6-144-16</inkml:trace>
  <inkml:trace contextRef="#ctx0" brushRef="#br0" timeOffset="1833.7101">5351 847 1778 0,'12'-14'79'0,"-6"9"16"0,3 5-76 0,-4-8-19 16,1 8 0-16,-6 0 0 0,0 0 65 0,0 0 10 15,0 0 1-15,0 0 1 0,0 0-19 0,0 0-4 16,0 0-1-16,-8-5 0 0,-4 5-35 0,-3 5-7 16,-3 3-2-16,-3 0 0 0,-3 3-9 0,0 7-9 15,-5-5 9-15,-1 9-13 0,0 4 13 0,-3-5 12 16,4 8-3-16,-4 0 0 0,6 3-9 0,0-5 0 15,3 4 0-15,4-4 0 0,-1 5 0 0,6-11 0 16,3 5 11-16,6-2-11 0,0-3 8 0,6 3-8 16,0-11 0-16,6 8 9 0,3-2 0 0,3-6 0 15,6 3 0-15,3 0 0 0,2-3 25 0,4 0 5 16,0 3 1-16,0-3 0 0,3 1-3 0,-7 2 0 16,4-1 0-16,-6 4 0 0,0-1-2 0,-3 1-1 15,-3 2 0-15,-4-2 0 0,-2 2 17 0,-3 0 3 16,0 3 1-16,-9-3 0 0,0 3-23 0,-6 2-4 0,0-5 0 15,1 3-1-15,-7 0 13 0,0 0 4 0,-3 0 0 16,-3 0 0-16,-3-1-27 0,-3 4-5 0,-5-9 0 16,-7 1-1-16,0 2-11 0,-2-5 0 0,-4 0 9 0,3 2-9 31,-5-5-53-31,-1 1-15 0,3-4-4 0,-2 1-847 0,-4-6-169 0</inkml:trace>
  <inkml:trace contextRef="#ctx0" brushRef="#br0" timeOffset="4225.1637">8440 1201 918 0,'0'-16'40'0,"0"11"9"0,0-3-39 0,3 3-10 16,-3-8 0-16,3 2 0 0,0 3 92 0,-3 0 17 15,0 3 3-15,3-3 1 0,-3 3-24 0,0 5-5 16,0-8 0-16,0 8-1 0,0 0-39 0,0 0-7 16,0-6-1-16,0 6-1 0,0 0-7 0,0 0-2 15,0 0 0-15,0 0 0 0,-3 6-14 0,3 2-2 16,0 5-1-16,0 0 0 0,-3 6-9 0,3 2 8 16,0 3-8-16,0 2 8 0,3 0-8 0,-3 6 12 15,0-5-12-15,0 7 12 0,0 3-3 0,0-2 0 16,3 2 0-16,0 2 0 0,0 1 9 0,0-11 2 15,0 3 0-15,0-3 0 0,0-3-4 0,0-10-1 16,3 3 0-16,0-1 0 0,0-4 2 0,0 1 1 16,0-4 0-16,0 2 0 0,0-5 13 0,0 3 2 15,0-3 1-15,3-3 0 0,-3 3-22 0,3-8-12 16,-4 0 12-16,4 0-12 0,3 0 28 0,0-8-2 16,3 3 0-16,-3-3 0 0,6-3 11 0,0-2 3 0,0 0 0 0,-1-3 0 15,1-3-13-15,0 1-3 0,-3-9 0 0,0 1 0 16,3-6 13-16,-3-2 3 0,0 2 0 0,-4-8 0 15,1 1-28-15,0 2-4 0,-3 2-8 0,0-5 11 16,3 9-11-16,-6-9 0 0,0 8 9 0,3-7-9 16,0 7 0-16,-3 5 0 0,0-4 0 15,0 4 0-15,0-5 0 0,-3 6-12 0,0 5 2 0,0 2 0 16,-3 1-90 0,0 10-19-16,3-5-3 0</inkml:trace>
  <inkml:trace contextRef="#ctx0" brushRef="#br0" timeOffset="4618.8619">9595 931 1450 0,'-3'-13'32'0,"0"8"6"0,3-3 2 0,0-3 1 0,-3 3-33 16,3 0-8-16,-6 3 0 0,3-3 0 0,-5 3 47 0,2 0 7 15,-3 5 2-15,0-6 0 0,-3 4-14 0,0 2-2 16,3 0-1-16,-3 2 0 0,0 4-24 0,3-1-5 0,-3 8-1 16,0-5 0-16,1 5 11 0,2 6 1 0,3 2 1 0,-3 3 0 15,3 2 7-15,3 1 2 0,6-1 0 0,0 6 0 16,0-6 13-16,3 6 4 0,0-5 0 15,0 4 0-15,0-4 0 0,-4-1 0 0,4-5 0 0,-6 3 0 16,0-3 0-16,0-2 0 0,0-1 0 0,-3 4 0 16,-2-9 8-16,-1 0 3 0,-3 0 0 0,0 1 0 15,-3-1-35-15,-3 0-8 0,-3 0 0 0,-3 6-1 16,3-6-15-16,-2 5 0 0,-4-4 0 0,3-1 0 16,0-5-160-16,3 0-39 0,-3 2-7 15,6-7-2-15</inkml:trace>
  <inkml:trace contextRef="#ctx0" brushRef="#br0" timeOffset="4951.4887">9735 1336 1638 0,'27'-10'72'0,"-12"7"16"0,6-2-71 0,3 5-17 15,5-6 0-15,4 4 0 0,3-4 47 0,-1-2 5 16,1-5 2-16,0 8 0 0,-3-8-9 0,-4 2-1 15,1 1-1-15,-3-1 0 0,-3-2-19 0,-3-6-3 16,-1 3-1-16,-2 3 0 0,-3-5 8 0,-3 4 0 16,0-4 1-16,-3 5 0 0,0-9 23 0,-3 9 4 15,-3-5 0-15,0 4 1 0,3 4-13 0,-9 2-4 16,0 0 0-16,-3 3 0 0,0-1-12 0,-3 4-2 16,0 2-1-16,-3 8 0 0,-3 0-25 0,0 5 8 0,-3 5-8 15,1 1 0-15,-4 2 0 0,3 3 0 16,-3 2 0-16,3 1 0 0,0-1 0 0,3 1 0 0,4-3 0 0,-1 2 0 15,3 0 0-15,3 1 0 0,3-1 0 0,0 1 0 16,3-1 24-16,3-5 7 0,0 3 1 16,0 3 0-1,3-9-152-15,3 3-31 0,-3-7-5 0,6-1-894 0</inkml:trace>
  <inkml:trace contextRef="#ctx0" brushRef="#br0" timeOffset="5662.3429">10968 1061 1681 0,'5'-11'74'0,"-2"6"16"0,0-3-72 0,0 0-18 15,0 3 0-15,-3-3 0 0,0 3 96 0,0 5 16 16,0-8 4-16,0 2 0 0,0 6-52 0,0 0-9 16,-3-5-3-16,-3 3 0 0,3-4-38 0,-2 6-14 15,5 0 9-15,-3 0-9 0,-3-5 13 0,3 5-2 16,-3-3-1-16,3 3 0 0,3 0 0 0,0 0 0 15,-6 0 0-15,6 0 0 0,0 0 18 0,0 0 3 16,0 0 1-16,0 0 0 0,0 0-16 0,0 0-4 16,0 0 0-16,0 0 0 0,0-5-3 0,0 5-1 15,0 0 0-15,3-5 0 0,-3 5-8 0,3-3 0 16,-3 3 0-16,0 0 0 0,6 0 0 0,-6 0 0 16,0 0 0-16,0 0 0 0,0 0 0 0,0 0 0 0,0 0 0 15,0 0 0-15,0 0 0 0,0 0 0 16,3-5 0-16,-3 5 0 0,0 0 0 0,0 0 0 0,0 0 0 0,0 0 0 15,0-5 0-15,0 5 0 0,6 0 0 0,-3 0 0 16,-3-8 0-16,3 8 0 16,-1-6 0-16,-2 6 0 0,3 0 0 0,0-5 0 0,-3 5 0 0,6 0 0 15,0-3 0-15,0 3 0 0,-6 0 0 0,3 0 0 16,3 0 0-16,0-5 0 0,-6 5 0 0,0 0 0 16,0 0 0-16,0 0 0 0,0 0 0 0,3 0 0 15,-3 0 0-15,0 0 0 0,0 0 0 0,0 0 0 16,3 0 0-16,-3 0 0 0,0 0 0 0,0 0 0 15,0 0 0-15,0 0 0 0,0 0 0 0,0 0 0 16,0 0 0-16,3-5 0 0,0 2 0 0,-3 3 0 0,0 0 0 0,3-5 8 16,-3 0-8-16,3 2 8 0,-3 3-8 15,0 0 0-15,-3-5 0 0,3 5 0 0,0 0 0 0,-6 0 0 16,3-6 0-16,-6 6 0 0,0 0 0 0,0 6 0 16,-3-6 0-16,-2 5-11 0,-1 3 11 0,0-3-8 15,-3 3 8-15,0 5-8 0,3 1 8 0,0-1 0 16,0 5 0-16,4 1 8 0,-4-6-8 0,6 8-8 15,3-2 8-15,0-1-12 0,0 3 12 0,3-7 0 16,6 4 0-16,3-2 0 0,0 0 0 0,-3-3 0 16,6 3 0-16,-3-3 8 0,0-2 0 0,0 2 0 15,-4-5 0-15,1 3 0 0,0-4 25 0,-3 7 6 16,-3-6 1-16,0 2 0 0,-5-2 3 0,-4 5 1 16,0-5 0-16,-3 3 0 0,-3-3-16 0,0 2-2 15,-3 4-1-15,0-4 0 0,1 1-11 0,-4 2-2 16,3-5-1-16,-3 3 0 0,-3 2-11 0,4-5-12 0,-4 0 2 15,0 2 1 1,3-4-203-16,0 2-41 0</inkml:trace>
  <inkml:trace contextRef="#ctx0" brushRef="#br0" timeOffset="9259.7967">14313 841 172 0,'42'0'16'0,"-30"0"-16"0,-12 0 0 0,0 0 0 0,0 0 165 0,0 0 31 15,0 0 5-15,6-8 2 0,0-2-67 0,-3 7-12 16,3-7-4-16,-6 10 0 0,0-8-28 0,3 0-7 15,-3 8-1-15,0-6 0 0,0-1-13 0,0 1-3 16,0 6-1-16,0-8 0 0,-3 3-15 0,0 0-2 16,3 5-1-16,0 0 0 0,0 0-29 0,-6 0-7 15,-3-8-1-15,0 8 0 0,-3 0-12 0,-3 0 0 16,0 0 0-16,-6 2 0 0,0 4 0 0,-5-1 0 16,-4 0 0-16,-3 3 0 0,0-2 0 0,-2-4 9 15,-4 9-9-15,0-3 8 0,4 0 0 0,-1 2 0 16,0-2 0-16,3 5 0 0,1 1 4 0,-1-4 1 15,3-2 0-15,0 5 0 0,4-7-13 0,5 7 0 16,0-5 8-16,6-3-8 0,0 3 0 0,6 0 0 16,6 3 0-16,-3-3 0 0,6-8 0 0,6 10 0 15,3 3 8-15,3 1-8 0,6-1 17 0,3 0-2 16,0 0-1-16,8 0 0 0,4 1-14 0,0-1-16 16,6 0 3-16,5 6 1 0,1-6 12 0,0 0 16 0,-7 3-3 0,7-3-1 15,-6 3-12-15,-4-3 0 0,4-5 0 16,-3 6 0-16,-7-9 0 0,1 8 0 0,-3-5 0 15,0-3 0-15,-9 3 0 0,0 0 9 0,-10 3-1 16,1-6 0-16,-3 3 8 0,-6-3 2 0,3 3 0 0,-9 0 0 16,-3 3 27-16,-2-3 6 0,-7-3 1 15,0 8 0-15,-3-8 0 0,-3 3 0 0,-3 0 0 0,1 0 0 16,-4-5-36-16,-3 5-6 0,0-3-2 0,-2-5 0 16,-1 8-8-16,0-8 8 0,0 5-8 0,4-2 8 15,2 2-8-15,-3 1 0 0,6 2-12 0,-2-3 12 16,5 3-149-16,0 2-23 0,0 1-4 0</inkml:trace>
  <inkml:trace contextRef="#ctx0" brushRef="#br0" timeOffset="9688.6058">14920 878 864 0,'0'0'38'0,"0"0"8"0,-3-5-37 0,0 5-9 0,3 0 0 0,-6-5 0 16,4 2 132-16,2 3 25 0,0 0 5 0,2-5 1 15,4 0-38-15,3-3-7 0,3 2-2 0,6-2 0 16,3 3-21-16,3-3-5 0,6 3-1 0,-1 0 0 16,4 2-20-16,0-2-4 0,3-3-1 0,2 2 0 15,1-1-51-15,3 1-13 0,-1 1 0 0,4-3 0 16,-6 3 54-16,-4-3 8 0,1 2 2 0,-3 1 0 0,0-3-52 15,-7 3-12-15,1-3 0 0,0 3 0 16,-3 2 0-16,-6-2 0 0,-1-3 0 0,1 8 0 16,-6-5-151-16,0 5-33 0,-3-6-6 15</inkml:trace>
  <inkml:trace contextRef="#ctx0" brushRef="#br0" timeOffset="9981.7104">15545 370 1497 0,'0'0'66'0,"0"0"14"0,0-5-64 16,0-3-16-16,0 3 0 0,0 5 0 0,-3-8 55 0,3 8 7 0,-2-5 2 0,2 5 0 16,0 0 12-16,-6 0 2 15,-3 5 1-15,0 3 0 0,0 2-35 0,3 6-6 0,-3 3-2 0,3 7 0 16,-3 6 15-16,0 13 2 0,0 3 1 0,0 2 0 15,-3-2 1-15,-3 2 0 0,4 3 0 0,-7 13 0 16,3-8-15-16,0-5-4 0,0-3 0 0,0 3 0 16,3-8-10-16,0-2-2 0,-3-1-1 0,1-2 0 15,-1-1-23-15,0 1 0 0,3-8 0 16,-3 7 0-16,0-7-73 16,6 3-19-16,3-9-4 0,0-2-1 0,3-3-123 0,3-8-24 15</inkml:trace>
  <inkml:trace contextRef="#ctx0" brushRef="#br0" timeOffset="10410.0362">16165 1082 1843 0,'14'-8'164'16,"-2"-5"-132"-16,0 0-32 0,-3 2 0 0,0-2 70 0,3 0 7 15,-3 5 2-15,-6-5 0 0,-3-1-1 0,3 9 0 16,3-3 0-16,-3-2 0 0,-9 2-34 0,3 2-8 15,3 1 0-15,-3 2-1 0,0-2-3 0,-6 5 0 16,-3 0 0-16,-3 0 0 0,6 0-44 0,-3 5-8 16,-8-2-3-16,5 8 0 0,-3 2 23 0,0 0 0 15,-3 0 0-15,3 6 0 0,-3-3 0 0,1 7 0 16,-1-7 0-16,0 8 0 0,6-5 0 0,-3-3 0 16,3 2 0-16,3 1 0 0,3-6 0 0,1 5 0 15,2-4 0-15,3-6 8 0,9-3-8 0,0 3 0 0,-6-8 0 16,8 5 8-16,7-5-8 0,0 0 0 0,0 0-12 15,3 0 12-15,3-5-23 0,-3-3 3 0,3-3 1 16,-7 3 0-16,4-5 19 0,0 0-8 0,3 0 8 16,0-6 0-16,0-2 0 0,-1 2 0 0,1-2 0 0,3-3 0 15,-3 3 0-15,-6 8 0 0,0 0 0 0,-6 0 0 16,-3 13 15-16,-6 0 0 0,0 0 0 0,0 0 0 16,0 7-15-16,-6 7 8 0,-3 4-8 0,0 1 0 15,0 2 8-15,0 5-8 0,0 1 0 0,0-1 9 16,3 1-9-16,3 5 0 0,3-6 0 0,0-2 8 15,3 2-8-15,0 1-16 0,3-6 4 0,3 3-746 16,0-3-150-16</inkml:trace>
  <inkml:trace contextRef="#ctx0" brushRef="#br0" timeOffset="12360.0974">17367 918 972 0,'0'0'21'0,"3"-5"5"0,0-3 1 0,3-3 0 0,-3 3-27 0,0 0 0 16,0 3 0-16,0-3 0 0,3-2 71 0,-3 2 9 15,-3 8 1-15,0 0 1 0,6-6-14 0,-6 6-4 16,0 0 0-16,0-8 0 0,0 8-12 0,0 0-2 0,0 0-1 15,0 0 0-15,-6-5-27 0,6 5-6 0,0 0 0 16,-3 0-1-16,-6 0 29 0,0 0 5 0,3 5 2 0,-3 3 0 16,0-8-31-16,-6 8-5 0,0 3-2 0,-2 2 0 15,2-5 30-15,-3 3 5 0,-6 2 2 0,0 0 0 16,0 3-19-16,4 3-4 0,-1-1-1 0,-3 1 0 16,3 2-8-16,3 0-2 0,3 3 0 0,-3-6 0 15,4 3 0-15,2 1 0 0,3-4 0 0,0 1 0 16,0-1-4-16,3 3-2 0,3-7 0 0,0-1 0 15,6 0 0-15,-3 0 0 0,0-2 0 0,3 2 0 16,3-5-10-16,0-3 0 0,0 3 0 0,0-3 0 0,3 3 53 16,3-8 9-16,2 6 2 0,1-4 0 0,0-2-64 15,6 6-18-15,3-6-1 0,3 0 0 0,2-6 19 0,1 4 14 16,3-4-2-16,6 1-1 0,-7-3-11 16,1 0 10-16,-3-2-10 0,0 2 10 0,2-6-1 15,-2 1 0-15,0 0 0 0,3-11 0 0,2 3-9 16,1-3 0-16,0 3-12 0,0-5 12 0,-1-1 0 0,-2 1 16 15,0-1 0-15,-3-5-1 0,-1-2-7 0,-8 2-8 16,0 1 11-16,-3-4-11 0,0 3 0 0,-3 1-9 16,-4-4-1-16,1-2 0 0,-3 3-12 0,-3 2-2 15,0 0-1-15,3 1 0 16,-3-4-7-16,0 9 0 0,0-1-1 0,0 1 0 0,0 7 13 0,-3-7 2 16,3 7 1-16,-6 6 0 0,3 0 17 0,-3 5 0 0,0-3 0 15,3 3 0-15,-3 3 0 0,0-3 0 0,0 8-8 16,3-13 8-16,-3 13 0 0,0-11-12 0,-3 3 12 15,3 8-10-15,0-7 10 0,0 7 0 0,-3-11 0 0,3 11-8 16,0 0 8-16,-3-8 0 0,3 8 0 0,0 0 0 16,0 0 0-16,-6-5 11 0,0 2-1 0,6 3 0 15,-6 0-10-15,3 0 0 0,-3 0 0 0,3 3 0 16,-3 2 0-16,3 3 0 0,0 3 0 0,-3-4 0 16,0 7-16-16,0-6-6 0,3 2-1 0,0 9 0 15,-6-3 23-15,3 7 0 0,4 12 0 0,-4-3 0 16,0 7 16-16,0-7 5 0,-3 2 1 0,-3 3 0 15,0 3-22-15,0 0 0 16,-3-1 0-16,0 6 0 0,0-5 45 0,0 5 5 0,-5 0 1 0,2 3 0 16,-3 2-11-16,-3 8-1 0,0 3-1 0,3-8 0 0,1-3-7 15,5-5-2-15,0-10 0 0,3 2 0 0,3-3-3 16,0-7-1-16,0-4 0 0,3 1 0 0,0 0 0 0,3-11 0 16,0 6 0-16,3-19 0 0,-3 8-8 0,3-8-1 15,0 0-1-15,0 0 0 0,0 0-1 0,0 0 0 16,0 0 0-16,0 0 0 0,0-3-1 0,-3 0 0 15,0 1 0-15,3-4 0 0,0-7-13 0,0 5 11 16,0-5-11-16,0 0 10 0,0-6-10 0,3 6 12 16,0-5-12-16,0-4 12 0,0 4-12 0,3-3 0 15,6-3 0-15,3 3 0 0,-6-3 0 0,6 3 0 16,3-6 0-16,6 1 0 0,2-6-10 0,4 6 10 16,-3 2 0-16,3-5-9 0,-1-3-3 0,1 5-1 15,0-4 0-15,6 4 0 16,-1 6-11-16,-2 3-3 0,0-1 0 0,6 6 0 0,-4-6 8 0,4 6 2 15,-6 5 0-15,-1 0 0 0,-2 3 7 0,3 0 2 0,-3-1 0 16,-6 6 0-16,-7 0 8 0,1 6-8 16,-6-1 8-16,0 0-8 0,-6 3-8 0,-6-8-2 0,0 0 0 15,-3 19 0-15,0-6 18 0,-3 8 8 0,-6-2-8 16,3-1 12-16,-6-5-12 0,-2 1 0 16,-4-1 0-16,-6 0 0 0,-3 0 0 0,-3 0 0 0,1 1 0 0,-1-6 0 15,3 2 0-15,-6 3 0 0,7 1 0 0,5-1 0 16,6-10 0-16,3 7-10 0,6-2 10 0,0-3-12 15,0 1 12-15,6 2 11 0,0-6-3 0,0 9 0 16,3-6 0-16,6 3 0 0,-3 0 0 0,6 3 0 0,3-3 1 16,6-1 0-16,0 4 0 0,3-3 0 15,5-3-1-15,1 3-8 0,0 0 12 0,3 3-4 0,0-6-8 16,-4 3 8-16,1-3-8 0,0 3 8 16,-3 0-86-16,3 3-18 0,-1-3-3 0,1-3-1 15</inkml:trace>
  <inkml:trace contextRef="#ctx0" brushRef="#br0" timeOffset="14037.485">20549 442 345 0,'0'0'31'0,"0"0"-31"0,0 0 0 0,0 0 0 16,0 0 56-16,0 0 4 0,0 0 2 0,0 0 0 16,0 0-11-16,0 0-3 0,0 0 0 0,0 0 0 15,0 0 0-15,0 0 0 0,3-5 0 0,3-3 0 16,-3 8-11-16,3-6-2 0,-3 1-1 0,6 2 0 15,-3 3 23-15,0-5 5 0,0 5 1 0,0-8 0 16,0 8-20-16,-3 0-4 0,-3 0-1 0,6-5 0 16,-6 5-9-16,0 0-1 0,5-8-1 0,-5 8 0 15,0 0 8-15,0 0 1 0,0 0 1 0,0 0 0 16,0 0-8-16,0 0-1 0,0 0-1 0,0 0 0 16,0 0-27-16,0 0-16 0,-5 0 3 0,-1-5 0 15,0 5 21-15,-3 0 4 0,-3 0 0 0,-3 0 1 0,-3 5-13 0,0 3 0 16,0-3 0-16,-3 3 0 0,1 11 36 15,2-6 4-15,-9 13 0 0,3 6 1 0,-6-5 8 16,1 7 2-16,-4-2 0 0,3 2 0 0,-6 3-12 0,-5 8-3 16,-1 3 0-16,-3 2 0 0,7-2 32 0,-4-3 5 15,0 2 2-15,7 3 0 0,2-2-33 0,6 2-6 16,3-5-2-16,9-5 0 0,7 5-13 0,2-5-2 16,3-1-1-16,6 6 0 0,6-5-8 0,5 5-2 15,4-5 0-15,3-1 0 0,6-2 5 0,-3-2 1 16,2-3 0-16,1-1 0 0,-3-4-14 0,0-6-18 15,-3-8 4-15,3 0 1 16,-4-2-171-16,4-3-33 0,-3-5-7 0</inkml:trace>
  <inkml:trace contextRef="#ctx0" brushRef="#br0" timeOffset="14663.3829">21091 500 1616 0,'12'-18'72'0,"-9"10"14"0,0-3-69 0,3 3-17 16,-3 3 0-16,6 0 0 0,-4 2 57 0,1-2 8 16,0-1 2-16,-6 6 0 0,0 0-31 0,0 0-7 15,0 0-1-15,3 6 0 0,3 2 3 0,-3 7 0 16,-3 7 0-16,0 4 0 0,0 0-31 0,-3 1 0 15,0 10 0-15,0-3 0 0,0 3 19 0,-3 16-3 16,-3-5 0-16,1 10 0 0,2-5 13 0,-3 5 3 16,0 0 0-16,0 1 0 0,3-6 8 0,-3-6 1 15,0 4 1-15,-3-7 0 0,0 1-7 0,-3-5-2 16,3 0 0-16,-5 0 0 0,2-9-7 0,0 1-2 0,3 2 0 16,-3-10 0-16,0-3-8 0,3-2-1 0,6-6-1 0,3 3 0 15,-3-5 3-15,0-6 1 0,0 3 0 0,3-3 0 16,3-5-2-16,-3 3 0 0,0 2 0 0,3-5 0 15,0 0-4-15,0 0 0 0,0 0-1 0,0 0 0 16,0 0 3-16,0 0 1 0,0 0 0 0,0 0 0 16,0 0 0-16,0 0 0 0,0 0 0 0,0 0 0 15,0 0-7-15,6-5 0 0,6-1-8 0,0 4 12 16,3-3-12-16,0 2 11 0,-3-2-11 16,6-1 10-16,3-2-10 0,-1 3 0 0,1-3 0 0,6 3 0 15,-3-3 0-15,6-3 8 0,2 3-8 0,4-5 0 16,3 3 0-16,0-1 0 0,5 6 0 0,1-6 0 15,-9 8-31-15,-4-7-11 0,1 2-2 16,-3 0-810-16,-3 3-162 0</inkml:trace>
  <inkml:trace contextRef="#ctx0" brushRef="#br0" timeOffset="15183.3082">22195 696 1324 0,'3'-5'118'0,"0"-3"-94"0,0-3-24 0,3 3 0 16,0-2 69-16,-3 2 10 0,-3 0 1 0,3 2 1 15,6-7 14-15,-3 8 2 0,-3-3 1 0,-3 8 0 0,6 0-30 0,3-5-7 16,-3 2-1-16,-6 3 0 0,0 0-28 0,0 0-7 15,0 0-1-15,0 0 0 0,0 0-37 0,3 8-8 16,-3-3-2-16,0 3 0 0,-6 5 70 0,3 1 13 16,-3-1 4-16,0 11 0 0,-6-3-48 15,3 11-16-15,0-1 9 0,-3 4-9 0,0-4 32 16,-3 14 0-16,3 3 1 0,0 2 0 0,1-7-1 0,-1 2-1 16,3-6 0-16,-3 1 0 0,3-3-10 0,3-5-1 15,-3 0-1-15,6-3 0 0,-3 2-11 0,0-4-8 16,3-1 9-16,-3 1-9 0,3-1 35 0,0-2 1 15,0-8 0-15,0 0 0 16,-3 0-80-16,3 2-16 0,0-5-4 0,-3 1 0 16,-3-4-98-16,1 3-20 0,2-5-4 0</inkml:trace>
  <inkml:trace contextRef="#ctx0" brushRef="#br0" timeOffset="15696.8823">22981 482 1497 0,'-9'-8'133'0,"9"8"-106"15,0 0-27-15,0 0 0 0,6-6 56 0,-6 6 7 16,0 0 1-16,3 8 0 0,9-2 0 0,-9 7 0 16,0 5 0-16,-3 9 0 0,0-6-52 0,0 3-12 15,0 2 0-15,-3 1 0 0,0 4 54 0,-3 9 8 16,0 0 2-16,0-1 0 0,-3 1-52 0,3-3-12 16,-3 3 0-16,3 0 0 0,0-9 54 0,-3 4 8 15,3-1 2-15,0-2 0 0,0 0-52 0,1-6-12 0,-1-5 0 16,6-2 0-16,-3-1 0 0,-3 1 0 15,3-6 0-15,0 3 0 0,-3-3 28 0,6-2 4 0,-3 2 0 16,0 0 0-16,0 0 0 0,0-7 0 0,-3 2 0 0,3-3 0 16,-6 3-180-1,9-3-35-15,-3-5-7 0,-6 3-479 0,0-3-96 0</inkml:trace>
  <inkml:trace contextRef="#ctx0" brushRef="#br0" timeOffset="15965.4433">22770 717 979 0,'9'-13'43'0,"-1"8"9"0,1 2-41 0,-6-2-11 16,15-3 0-16,-6 2 0 0,6 1 67 0,-3 2 11 15,0-2 2-15,6-5 1 0,-1 2 15 0,4 0 4 16,0-3 0-16,6 3 0 0,0-5-8 0,-4 5 0 15,1-3-1-15,3-2 0 0,0 0-7 0,2 0-2 16,-2-1 0-16,0 1 0 0,0 0-41 0,5 0-8 16,-5 5-1-16,9 3-1 0,-9-1-23 0,-4-2-8 15,1 8 0-15,-6 0 9 16,-3 0-94-16,-3 6-19 0,0-4-4 0</inkml:trace>
  <inkml:trace contextRef="#ctx0" brushRef="#br0" timeOffset="16174.0393">22868 958 1555 0,'0'0'68'0,"0"0"16"0,0 0-68 0,6 0-16 0,0 0 0 0,3 5 0 16,0-5 83-16,-6 0 13 0,11 3 2 0,-5-3 1 15,6 0 2-15,3 0 1 0,0 5 0 0,6-5 0 16,0-8-55-16,-1 8-11 0,4 0-3 15,3-5 0-15,0 5-22 0,2 5-11 0,1-5 10 0,3 0-10 16,-3 3-77-16,-4 2-22 16,-2-5-4-16</inkml:trace>
  <inkml:trace contextRef="#ctx0" brushRef="#br0" timeOffset="16549.1144">24064 775 1209 0,'21'-13'53'0,"-9"8"12"16,-6 5-52-16,-3-8-13 0,6 2 0 0,0 6 0 0,-6-7 96 0,-3 7 17 16,3-6 3-16,-3 6 1 0,0 0-26 0,0 0-6 15,-6 6-1-15,-3 1 0 0,-9-1-55 0,-3 7-11 16,-5 6-2-16,-10 2-1 0,6-3 11 0,0 9 2 16,3-1 1-16,1 1 0 0,-1 7-9 0,3-2-1 15,3-1-1-15,3 4 0 0,-2 2-9 0,5-5-1 16,0-6-8-16,6 3 12 0,-3-5 0 0,3 3 0 0,6-6 0 15,0 2 0-15,3-4 3 0,0-6 0 0,3 3 0 16,0-3 0-16,6 1 19 0,0-4 4 0,-6-2 1 0,6 0 0 16,6 3-21-16,-3-9-4 0,2 1-1 0,1 0 0 15,0-3 10-15,6 0 1 0,0-3 1 0,-3-2 0 16,9 5 0-16,-13-8 0 0,4 2 0 0,-6-2 0 16,9 3-25-16,0-8 0 0,3 0 8 15,-6-1-8-15,-1 1 0 0,10-11 0 0,-3 3 0 0,-3-5 0 16,-3-1 25-16,-6-4 3 0,5-1 1 0,-5 0 0 0,-3 0-29 15,-6 3 0-15,6 3 0 0,-9-1 0 16,-3 4-83-16,-3 1-22 0,-6 4-5 16</inkml:trace>
  <inkml:trace contextRef="#ctx0" brushRef="#br0" timeOffset="16947.3214">24520 598 1670 0,'0'-19'148'0,"12"6"-118"0,3 0-30 0,-1 8 0 16,7-3 70-16,3 8 8 0,-3 8 2 0,-6 5 0 15,6-2-64-15,-3 4-16 0,-7 4 0 0,7-1 0 16,-6 9 54-16,0 5 8 0,-6 7 2 0,-3 1 0 16,-3 0-52-16,0 5-12 0,-9 0 0 0,-3 8 0 15,-6-8 54-15,6 2 8 0,-8 3 2 16,-1-2 0-16,-9-3-16 0,6 0-2 0,-3 0-1 0,-2 3 0 15,-1-9-21-15,0 6-4 0,-3 0 0 0,4 0-1 16,-1-5-19-16,-3 0 0 0,3-1 0 0,-8-2 0 16,5-2-52-16,-6-3-8 15,-5-1-2-15,-7 4-1050 0</inkml:trace>
  <inkml:trace contextRef="#ctx0" brushRef="#br0" timeOffset="23396.4834">2347 3294 1036 0,'0'0'92'0,"0"0"-73"16,0 0-19-16,0 0 0 0,0-8 51 0,0 8 6 16,3-8 2-16,-3 8 0 0,0-5 4 0,0 5 1 15,0 0 0-15,0-5 0 0,3-3-18 0,-3 8-3 16,0 0-1-16,0 0 0 0,0-6 1 0,0 6 0 15,0 0 0-15,0 0 0 0,0-8-10 0,0 8-1 16,0 0-1-16,0 0 0 0,0 0 1 0,0 0 0 16,0 0 0-16,0 0 0 0,0 0-13 0,0 0-3 15,0 0 0-15,0 0 0 0,-6 6-16 0,3-4 10 16,-6 1-10-16,4 2 8 0,-1 1 0 0,0-1-8 16,3 3 12-16,-3 5-4 0,0-5-8 0,3 3 0 15,-3 4 0-15,0 1 0 0,3 3 0 0,-3-1 8 16,0 6-8-16,0-5 0 0,3 7 16 0,-9 1-1 15,3 4-1-15,3 4 0 0,-6-1 5 0,3 3 1 0,-2 0 0 16,2 3 0-16,-3 0-4 0,0-3 0 0,3 0 0 16,-3-6 0-16,6-1-4 0,-3-1-2 0,3-3 0 15,3-2 0-15,-3-6-10 0,6 1 12 0,0 0-12 0,0-4 12 16,-6-1-12-16,6-4 0 0,0 1 9 16,-3-3-9-16,3-3 8 0,0 0-8 0,0-5 8 0,0 0-8 15,0 0-50 1,0 0-14-16,0 0-4 0,0 0 0 0,0 0-138 0,0 0-28 15,-12-10-6-15,9-6-469 0</inkml:trace>
  <inkml:trace contextRef="#ctx0" brushRef="#br0" timeOffset="23714.3961">2199 3371 1324 0,'0'0'118'0,"0"-8"-94"16,0 0-24-16,3 0 0 0,0 0 32 0,5 3 3 15,-5-6 0-15,9 1 0 0,3-1 13 0,0 3 4 16,3-8 0-16,6 0 0 0,-3 0-8 0,2 6 0 16,1-11-1-16,3 5 0 0,-3-3-11 0,3 3-3 15,2 1 0-15,1-1 0 0,0 0 15 0,3 3 4 16,-4-3 0-16,-2 2 0 0,3 1 2 0,0 3 1 15,-3-1 0-15,2-2 0 0,1 0-34 0,-6 5-6 16,3 2-2-16,-9-4 0 0,2 5-9 0,1-1 0 16,0-2 0-16,0 3 0 0,-9 2 0 0,6-2 0 0,2 0 0 0,-5 2 0 31,0 0-87-31,0 3-16 0,3 0-3 0,-3 3-506 0,-3 0-100 0</inkml:trace>
  <inkml:trace contextRef="#ctx0" brushRef="#br0" timeOffset="24016.0886">2136 3694 864 0,'-12'8'38'0,"9"-6"8"0,-6 6-37 0,0-8-9 15,3 3 0-15,6-3 0 0,0 0 129 0,0 0 24 16,0 0 5-16,0 0 1 0,0 0-70 0,0 0-13 15,6-3-4-15,3-2 0 0,3-3-17 0,6 0-4 16,3 0-1-16,3-5 0 0,5 0 2 0,4-3 1 16,0 2 0-16,6 1 0 0,-1 0-21 0,1-6-4 15,3 4 0-15,-4 1-1 0,4 1-3 0,-3 3-1 16,-1-4 0-16,-5 6 0 0,0-2-23 0,-3 2-18 16,-4 0 3-16,-5 0 1 0,0 3 14 0,-3 2-9 15,-3-2 9-15,-3 2-8 16,-3 3-30-16,-3 0-6 0,-6 0 0 0,0 0-1 15,0 0-54-15,3 11-10 0,-6-1-3 0</inkml:trace>
  <inkml:trace contextRef="#ctx0" brushRef="#br0" timeOffset="24294.5754">2056 3998 748 0,'-21'0'33'0,"12"3"7"0,3-1-32 0,-3-2-8 0,-3 3 0 0,3-1 0 16,0 1 148-16,3 0 28 0,0-1 6 0,6-2 1 15,0 0-103-15,0 0-21 0,0 0-4 0,0 0-1 0,0 0-2 0,0 0-1 16,0 0 0-16,9 0 0 0,3 0-10 0,0 0-1 16,6 0-1-16,3 0 0 0,0-2 7 0,8-1 2 15,1 0 0-15,0 1 0 0,0-3-20 0,5 2-4 16,1-2-1-16,6-1 0 0,-9 4-23 15,5-4 8-15,-5 1-8 0,3 2 0 16,-1-2-153-16,1 2-35 0,30-4-8 0,-16 1 0 16</inkml:trace>
  <inkml:trace contextRef="#ctx0" brushRef="#br0" timeOffset="24853.1468">3083 3474 806 0,'0'0'72'0,"-3"-5"-58"15,0-1-14-15,0 1 0 0,-3-3 132 0,3 0 24 16,3 0 5-16,-3-2 1 0,3-1-40 0,0-2-8 16,0 0-2-16,6-3 0 0,0 3-62 0,3-6-13 15,0 3-2-15,5 0-1 0,4 3 4 16,-9-8 1-16,9 5 0 0,0-2 0 0,-3 4-7 0,3 1-2 15,-3 0 0-15,-1 2 0 0,-2 1 0 0,-3-1 0 16,0 3 0-16,0 0 0 0,-6 6-3 0,3-4-1 16,-6 6 0-16,0 0 0 0,0 0-14 0,0 0-2 15,0 0-1-15,9 0 0 0,0 3-9 0,-3 0 0 16,3-1 0-16,-3 6 0 0,0 0 0 0,3 3 0 16,0 7 0-16,2-5 0 0,-2 3 0 0,3 3 0 15,0 2 9-15,0 8-9 0,0-8 11 0,0 3-3 16,3 3 0-16,-3 2 0 0,3 0-8 0,-3-3 12 15,-1 3-12-15,1 0 12 0,0-2 0 0,-3-1 1 0,0 1 0 16,0-1 0-16,3-2-13 0,-6 0 8 0,3-3-8 16,0 8 0-16,-6-13 0 0,3 8 0 0,-3-3 0 15,3-3 0-15,-6 1 0 0,3-8-12 0,3 2 1 0,-6-3 0 32,0-2-165-32,0 0-32 0,0-8-8 0,0 0 0 0</inkml:trace>
  <inkml:trace contextRef="#ctx0" brushRef="#br0" timeOffset="25149.4707">3669 3104 1364 0,'-3'-6'30'0,"-3"6"6"0,3-8 2 0,3 8 0 0,-6-5-30 0,6 5-8 16,0 0 0-16,0 0 0 0,0 0 44 0,-6 3 8 15,0-1 2-15,-3 9 0 0,0 0-35 0,-3 7-7 16,4 1-2-16,-10 4 0 0,6 6 37 0,-3 6 7 16,-3-3 2-16,-6 7 0 0,0-2 8 0,1-2 1 15,-1 4 1-15,-3-4 0 0,3-1-12 0,-6-2-2 16,4 2-1-16,-1-2 0 0,0 0-23 0,3-6-4 16,0 1 0-16,1 2-1 0,2-3-23 0,6-2 9 15,-9 3-9-15,3-6 0 16,6 0-17-16,0 0-11 0,-2-2-1 0,8-1-1 15,-6-5-162-15,6 1-33 0</inkml:trace>
  <inkml:trace contextRef="#ctx0" brushRef="#br0" timeOffset="25359.3331">4032 3268 2156 0,'0'0'48'0,"0"0"9"0,6-6 3 0,0 1 0 0,0 0-48 0,-3 2-12 0,3 0 0 0,-6 3 0 16,6-2 34-16,3-1 5 0,-3 3 1 0,0 3 0 0,3-1-32 0,-3-2-8 16,3 6 0-16,2-1-680 15,-5 3-138-15</inkml:trace>
  <inkml:trace contextRef="#ctx0" brushRef="#br0" timeOffset="25523.8823">3877 3667 1612 0,'0'0'144'0,"0"0"-116"16,0 0-28-16,0 0 0 0,6 0 55 0,3 3 5 15,-3-3 0-15,3 2 1 0,-3 1-1 0,0 0 0 16,0-3 0-16,0 5 0 15,3 0-99-15,-3 1-20 0,0-1-4 0</inkml:trace>
  <inkml:trace contextRef="#ctx0" brushRef="#br0" timeOffset="110445.5049">4610 5538 1036 0,'0'0'92'0,"0"0"-73"0,0 0-19 0,0 0 0 15,0 0 70-15,0 0 10 0,0 0 3 0,0 0 0 16,0 0-57-16,0 0-11 0,9 2-3 0,-4 1 0 15,4-3-12-15,3 0 0 0,-3 0 0 0,3 3 0 16,0-3 0-16,0 0 0 0,0-3 0 0,3 3 0 16,0 0 0-16,-1 0 0 0,1 0 0 0,0 0 0 0,3-3 0 0,3 1 0 15,-3 2 0-15,3-3 0 0,-1 0 13 0,4 1-3 16,0-1-1-16,3 1 0 0,-3-1 11 0,3-2 1 16,-1-1 1-16,4-2 0 0,-6 3-3 15,3 0-1-15,-4-1 0 0,4 1 0 0,0 0-5 0,0 0-1 16,0-3 0-16,-1 2 0 0,1 4 14 0,0-4 2 15,-3 4 1-15,-3-1 0 0,2 0-4 0,-2 3-1 16,0 0 0-16,-3-2 0 0,-3 2-12 0,3 0-2 16,-6 0-1-16,3 0 0 0,-7 5-9 0,7-5 0 15,-3 3 0-15,-3-3 0 0,0 2 0 0,0-4 0 16,0 2 0-16,0 0 8 0,0 0-8 0,-3 2 0 16,0-2 0-16,3 3 0 0,-3-6 0 0,3 3-14 15,-4 6 3-15,4-4 1 0,0-2-6 0,0 0 0 16,0 0-1-16,0 0 0 0,0 0 0 0,-3 0 0 0,3 0 0 15,3 0 0-15,-6 0-6 0,0 0-1 0,-6 0 0 16,6 0 0 0,-6 0-9-16,0 0-3 0,0 0 0 0,6 0 0 15,0 0-21-15,-6 0-5 0,0 0-1 0,6-2-331 0,-6 2-66 0</inkml:trace>
  <inkml:trace contextRef="#ctx0" brushRef="#br0" timeOffset="110908.2737">5455 5133 1450 0,'0'0'64'0,"0"0"14"0,0 0-62 0,0 0-16 0,0 0 0 0,0 0 0 16,6 3 36-16,3-1 5 0,3 1 1 15,3 0 0-15,-1 4-14 0,4-1-4 0,-3 2 0 0,3 0 0 16,3 2-15-16,0 1-9 0,-3-1 10 0,2-2-10 15,1 3 16-15,-3 2-4 0,0-2 0 0,-3 2 0 16,0 0 1-16,0 3 0 0,-3 0 0 0,-4-3 0 16,1 3 3-16,-3 3 0 0,3-1 0 0,-3 1 0 15,-3 2 24-15,3-3 6 0,-3 3 1 16,0-2 0-16,3-1 12 0,-6-2 2 0,0 0 1 0,0 0 0 16,0 3-42-16,-3-4-9 0,-3 4-2 0,0 0 0 15,-6-6-9-15,0 3 10 0,-2-3-10 0,-1 5 10 16,-6-2-30-1,-3 3-5-15,0-3-2 0,-3 2 0 0,-5-2-122 16,-4 3-25-16,-3 2-5 0,1-5-1 0</inkml:trace>
  <inkml:trace contextRef="#ctx0" brushRef="#br0" timeOffset="112335.0959">2193 5353 345 0,'-12'-14'15'0,"6"9"4"0,3 0-19 0,-3-1 0 0,-3 1 0 0,3 0 0 16,-3 0 281-16,3-3 53 0,-3 2 10 0,3 1 3 15,-9 0-248-15,6 2-50 0,3 0-9 0,-6 1-3 16,4-1-15-16,2 3-3 0,-3 0-1 0,-3 3 0 16,3-3-18-16,-6 5 0 0,6-2 0 0,-9 2 0 15,3 0-24-15,6 1-3 16,-11 2 0-16,2-1 0 0,0 1 27 0,0 3-8 0,0 0 8 0,0-1 0 16,0 3 0-16,1 3 0 0,-4-2 0 0,6-1 0 15,3 0 0-15,3-2 0 0,0-1 0 0,3 1 8 16,6 2-8-16,0-2 0 0,0-1 0 0,6 1 0 15,3-1 0-15,-3 1 0 0,3-1 0 0,3 1 0 0,3 2 0 0,0-2 0 16,2 5 0-16,1-3 0 0,-3-2 0 0,3 2 0 16,0 0-8-16,0 3 8 0,-3 0 0 0,2-3 0 15,-2 3 0-15,0-3 0 0,-3-2 0 0,0 2-8 16,0 0 8-16,-3 0 0 0,3-2 0 0,-3 2 12 16,-3-2 0-16,3-1-1 0,-6-2 16 0,0 3 3 15,-1-3 1-15,1 0 0 0,-3-8-3 0,3 5-1 16,-3-5 0-16,-3 5 0 0,0 3 8 0,1 0 1 15,-4 0 1-15,0-3 0 0,-3 1-29 0,-3-1-8 0,3 0 0 16,-6 1 0-16,0-1 0 0,0 0-18 0,-3 0 3 16,6 1 1-1,-8-6-48-15,-1 2-10 0,3-2-1 0,6 0-1 16,-6 0-31-16,6 0-7 0,-3-2 0 0,3-1-1 0</inkml:trace>
  <inkml:trace contextRef="#ctx0" brushRef="#br0" timeOffset="112812.1864">2318 5297 1292 0,'-3'-3'28'0,"-3"3"7"0,0 0 1 0,3-2 0 0,3 2-36 0,0 0 0 0,0 0 0 0,0 0 0 16,0 0 32-16,0 0 0 0,0 0 0 0,9-3 0 15,0-2-19-15,3-1-4 0,2 4-1 0,7-3 0 16,-6-1 23-16,6 4 4 0,3-6 1 0,3 2 0 16,2-2-7-16,1 3-1 0,6-3 0 0,0 0 0 15,-1 3 7-15,4-3 1 0,-3 3 0 0,-4-1 0 16,1 1-20-16,-3 0-3 0,-3 0-1 0,-3-1 0 15,-4 1-12-15,-2-3-10 0,3 3 2 0,-6-1 0 16,0 1-48 0,-3-3-10-16,0 0-2 0,-3 0 0 0,2 3-116 0,-5-3-23 15</inkml:trace>
  <inkml:trace contextRef="#ctx0" brushRef="#br0" timeOffset="113138.7494">2651 4792 1350 0,'-3'-6'29'0,"-3"1"7"0,6 0 0 0,-3 2 3 0,-3-2-31 16,6 0-8-16,0 5 0 0,0 0 0 0,0 0 40 0,0 0 6 16,0 0 2-16,0 0 0 0,6 10-34 0,3 3-6 15,-3 6-8-15,3 2 11 0,-3 0 2 0,-3 8 1 16,0 0 0-16,0 6 0 0,-3 2 7 0,0 5 2 0,0 0 0 15,0 3 0-15,0-2 26 0,-3 2 6 0,3-3 1 16,0 0 0-16,0-2-12 0,0-3-3 0,0 0 0 16,0-2 0-16,-3 2-33 0,3-3-8 0,-3-2 0 0,3-3 0 15,0 0 0-15,0-3 0 0,0-4 0 0,0 1 0 32,-6-1-29-32,3-4-5 0,0-2-1 0,0-3 0 15,-3 3-36-15,6-5-7 0,-6-1-2 0,6-2 0 16,0-2-24-16,0-6-4 0,6 5-2 0,-6-5 0 0</inkml:trace>
  <inkml:trace contextRef="#ctx0" brushRef="#br0" timeOffset="113583.3846">3008 5625 576 0,'9'-3'51'0,"-3"1"-41"0,6-4-10 0,0 1 0 16,3-3 116-16,3 3 22 0,-3-3 4 0,2 0 1 0,1 0-60 0,0 0-12 15,-6 0-3-15,3 3 0 0,0-3-54 0,-3 3-14 16,0-3 0-16,-4 3 0 0,-2-1 0 0,0-2 0 15,-3 3 0-15,0 0 0 0,-3-3 9 0,0 8-1 16,0 0 0-16,-3-6 0 0,0-1 23 0,-3 1 4 16,0 1 1-16,1 0 0 0,-1-1 9 0,-3 4 3 15,0-4 0-15,0 6 0 0,0-2-12 0,0 2-1 16,-3-3-1-16,3 3 0 0,0 0-3 0,0 0-1 16,0 0 0-16,-3 0 0 0,1 0-20 0,-1 0-10 15,3 3 10-15,-3-1-10 0,3 6 8 0,0-2-8 16,-3 2 0-16,3 2 0 0,3-2 11 0,0 5-11 15,-3 3 12-15,6-3-12 0,-3 1 9 0,3 2-9 16,0-3 0-16,-3 3 9 0,3 0-9 0,3-3 0 16,0 0 0-16,0-2 8 0,0-1-8 0,3-5 0 0,-3-5 0 0,6 8 0 15,-6-8 0-15,3 6 0 0,-3-6 0 16,9 0 8-16,3 0 5 0,0-3 1 0,-3 0 0 0,6-5 0 16,0-2-14-16,3-1-12 0,-3 1 3 0,-1-4 0 15,1-1 9-15,0 1 11 0,0-2-3 0,0 3 0 16,-3 3-8-16,-3-1-11 0,0 6 3 0,-3-3 0 15,-6 8 8-15,9-3 0 0,-9 3 0 0,0 0 0 16,0 0 0-16,0 0 0 0,6 6 0 0,-4 1 0 16,4 4 0-16,0 0 0 0,0-1 0 0,-3 3 0 15,0 3-19-15,0 0 2 0,3-3 0 0,-6 3-561 16,3 0-112-16</inkml:trace>
  <inkml:trace contextRef="#ctx0" brushRef="#br0" timeOffset="113961.598">3446 5411 1497 0,'0'0'66'0,"0"0"14"0,0 0-64 0,0 0-16 16,0 0 0-16,0 0 0 0,0 0 76 0,0 0 12 0,0 8 3 0,0 5 0 15,0-3-50-15,3 6-9 0,-3 0-3 0,3 0 0 16,0 3-16-16,0-1-3 0,-3 1-1 0,3-1 0 16,0-2-9-16,0 0 0 0,0-3 0 0,0-2 8 15,-3-3-8-15,3 0 8 0,-3-8-8 0,0 0 8 16,0 0 0-16,2 8-8 0,-2-8 12 0,0 0-4 16,0 0 22-16,0 0 4 0,0 0 1 0,6-3 0 15,0-2 10-15,-3-1 3 0,0-2 0 0,3 0 0 16,0 1-20-16,0-4-3 0,-3-2-1 0,3-1 0 15,-3-4-16-15,3 2-8 0,0 6 0 0,0-4 8 16,0-4-8-16,-6 2 0 0,6 0-10 0,-3 0 10 31,6 3-40-31,0 0-3 0,3-1 0 0,0 4 0 0,-7 2-168 16,4 0-33-16,3-13-8 0,-3 8 0 0</inkml:trace>
  <inkml:trace contextRef="#ctx0" brushRef="#br0" timeOffset="114386.2258">3779 5186 1479 0,'0'0'65'0,"0"0"15"0,0 0-64 0,0 0-16 0,0 0 0 0,0 0 0 16,0 0 55-16,0 0 8 0,9-3 1 0,-3 1 1 16,3 2-30-16,0-3-7 0,3 3 0 0,3-5-1 15,-3 2-8-15,5-2-2 0,1-3 0 0,0 2 0 16,0-1-8-16,3-1-1 0,0-3-8 0,2 3 12 16,-2-3-12-16,3 4 0 0,-3-4 0 0,0 0-10 15,0 3-38-15,-4 0-8 16,-2-5-2-16,0 3-465 0,0-1-93 0</inkml:trace>
  <inkml:trace contextRef="#ctx0" brushRef="#br0" timeOffset="114605.6684">4011 4675 1350 0,'-3'-10'60'0,"0"7"12"0,-3-2-58 0,0 5-14 16,6 0 0-16,0 0 0 0,-3 0 88 0,-3 8 16 15,1 0 2-15,-1 7 1 0,0 4-55 0,-3 7-10 16,0 6-2-16,0 3-1 0,0 7 4 0,3 6 1 0,-3 4 0 0,3 7 0 16,0-1 3-16,0 0 1 0,0 0 0 15,3 0 0-15,0-5-23 0,3 0-4 0,-3 0-1 0,3 0 0 16,0-3-20-16,0-5-20 0,3-5 4 16,-3-3-982-16</inkml:trace>
  <inkml:trace contextRef="#ctx0" brushRef="#br0" timeOffset="28990.9514">7190 5059 1314 0,'-21'-19'58'0,"18"11"12"0,3 0-56 0,-3 1-14 0,-5-1 0 0,2 0 0 15,0 0 28-15,0 2 4 0,3-4 0 0,0 5 0 16,-6-1-7-16,0 1-1 0,6 0 0 0,0-1 0 0,-6 1-8 16,3 2-1-16,-3-2-1 0,3 2 0 0,-3 1-5 0,0-1-1 15,-3-2 0-15,0 5 0 0,1-5-8 0,-1 2 0 16,0 3 0-16,-3-3 0 0,0 3 12 0,0 0 0 16,0 3 0-16,-6-3 0 0,4 0-1 0,-7 3 0 15,3 2 0-15,-6 0 0 0,3 0 5 16,-3 1 2-16,1-1 0 0,-1 6 0 0,0-3-1 0,0 2 0 15,4 3 0-15,-1 1 0 0,-3-1 9 0,3 0 2 16,3 6 0-16,-3-1 0 0,-2 1-5 0,2 2-1 16,0 0 0-16,0 0 0 0,0 3-2 0,1 2 0 15,-1 1 0-15,0-1 0 0,6 1-12 0,0-1-8 16,0 1 8-16,6 2-8 0,-2-3 10 0,5 3-2 16,0 3-8-16,0 0 12 0,3 2 0 0,3-2-1 0,0 0 0 15,0 2 0-15,0-2 1 0,3 0 1 0,0-1 0 16,3 4 0-16,0-1 3 0,0 1 1 0,0-4 0 15,3 6 0-15,-3 0-5 0,3 0-2 0,0 1 0 0,0-4 0 16,0 0-10-16,3-2 12 0,-1-3-12 16,4 3 12-16,0 0-4 0,3-3 0 0,3 3 0 15,0-1 0-15,0-4 4 0,3-1 1 0,-1 1 0 16,7-1 0-16,-6-2-1 0,6 0-1 0,0-3 0 0,-1-5 0 16,1 0-3-16,3-3 0 0,3-3 0 0,-1-2 0 15,-2 0 2-15,3-2 0 0,0-4 0 0,2 1 0 16,-5-3 10-16,3 0 1 0,-3-3 1 0,2 3 0 15,-2-5-6-15,0-3 0 0,0 0-1 0,2-2 0 16,1-4 2-16,3 1 1 0,-3-3 0 0,5 3 0 16,-2-3-7-16,0 3-2 0,0-6 0 0,-4 6 0 0,-2-3-9 15,0-2 0-15,0 2 0 0,-1-3 8 16,-5 1-8-16,-3-1 0 0,3 1 9 0,-3-3-9 0,-1-1 9 16,-2-1-9-16,-6-1 12 0,6-3-12 0,3 1 20 15,-9-3-2-15,-9-3-1 0,3 0 0 0,3 1-2 16,-3-4-1-16,-3-2 0 0,-3 3 0 0,-3-6-5 0,3 0-1 15,3 1 0-15,-3-6 0 0,-12-3-8 0,3 0 0 16,6-2 0-16,-3 3 0 0,-6 2 0 0,0 0 8 16,-6 2-8-16,6 1 8 0,-3 2 4 0,-2 3 0 15,-13 0 0-15,3 5 0 0,-6-2-24 16,-2 2-5-16,-13 3-1 0,-6 5 0 16,-5 6-61-16,-7 2-12 0,-2 5-2 0,-7 3-705 15,-5 6-141-15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02.603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6393 6294 579 0,'0'0'25'0,"0"0"7"15,0-2-32-15,0-1 0 0,-3 1 0 0,6-4 0 16,-3 6 19-16,3-2-3 0,-1-4 0 0,-2 6 0 0,0 0-6 0,6-2-2 16,-6-4 0-16,0 6 0 0,0 0-8 0,0 0 0 15,0 0 0-15,0 0 8 0,0 0 13 16,0 0 3-16,0 0 0 0,0 0 0 0,0 0 12 0,0 0 4 16,-3 8 0-16,-2-2 0 0,-1-1-30 0,0 0-10 15,-3 0 0-15,3 3 9 0,-3 0-9 0,0 0 10 16,3-2-10-16,-3-1 10 0,-3 0 4 0,3 0 1 15,0 1 0-15,0-1 0 0,-3 3 20 0,-3 0 4 16,-2 5 1-16,-1 0 0 0,-3 6-1 0,0-1 0 16,-3 4 0-16,-2-1 0 0,2 0-11 0,-6 3-3 15,0 2 0-15,-3 1 0 0,-2-1 3 0,-1 6 1 16,-3 0 0-16,1 2 0 0,-4 0-13 0,-3 3-4 16,4 0 0-16,-1 3 0 0,-3-3-1 0,-2-2-1 0,-1-4 0 15,0 4 0-15,1 2 2 0,-1-5 0 0,1 2 0 16,-1-2 0-16,3 2-12 0,1 0 0 0,-1 1 0 15,-3-1 0-15,-2 6 8 0,-1-3 7 0,1 0 1 16,-1 0 0-16,0 0 12 0,4-3 2 0,-4 4 1 0,3-1 0 16,-2-3 5-16,-1 3 0 0,1 0 1 0,2 3 0 15,0-6-17-15,1 3-4 0,2 3-1 0,3-6 0 16,-2 3-15-16,-1 0 11 0,-2-2-11 0,2-1 10 16,0-2 8-16,4 0 2 0,2 2 0 0,3-2 0 15,0-3-29-15,4 0-6 0,-1-3-1 0,6 1 0 16,-3-3 16-16,4 0 0 0,-4-3 0 0,3 0 0 15,0 0 0-15,0 0 0 0,1 0 0 0,-4-2 10 16,6-1 1-16,-9 4 0 0,10-1 0 0,-4 0 0 16,3 0-11-16,-3 3 0 0,0-3 0 0,1 0-11 15,5 0 11-15,-3-2 0 0,3 2 10 0,0-2-10 0,0-4 0 16,4 1 0-16,-1-2 0 0,3-1 0 0,-3-5 0 16,3 5 0-16,0-2 0 0,0-4 0 0,0 1 0 15,1 0 0-15,2 0 9 0,0 0-9 0,-3 0 0 0,3-3 8 16,0-2-8-16,3 2 0 0,3 3 8 15,0-5-8-15,0 0 8 0,6-1-8 16,0-2-20-16,0 0-8 0,6-5-3 0,6-6-559 16,12-2-112-16</inkml:trace>
  <inkml:trace contextRef="#ctx0" brushRef="#br1" timeOffset="3.70087E7">6682 6203 172 0,'0'0'8'0,"0"0"1"0,0 0-9 0,0 0 0 16,0 0 0-16,0 0 0 0,0 0 69 0,0 0 12 15,0 0 3-15,15-7 0 0,-15 7-60 0,16-7-12 16,-16 7-3-16,7-13 0 0,8-1 3 0,-15 14 0 16,8-13 0-16,-8 13 0 0,0 0 12 15,0 0 2-15,0-13 1 0,0 13 0 0,0-14-11 0,0 14-1 16,0 0-1-16,0 0 0 0,-15-7 13 0,7 1 2 16,8 6 1-16,-15 0 0 0,0-7 4 0,7 7 1 15,-14 7 0-15,7-7 0 0,7 6-2 0,8-6 0 16,-15 7 0-16,15-7 0 0,-15 7-9 0,0 6-1 15,0-6-1-15,0 6 0 0,7 1 2 0,-7-8 1 16,15-6 0-16,-7 7 0 0,-9 7 2 0,1-8 0 0,15-6 0 16,-15 14 0-16,-7-8-5 0,-1 8-1 15,8-1 0-15,0 1 0 0,7-1-7 0,-14 0-2 16,-1 1 0-16,-7 6 0 0,7 7 10 0,1-7 2 0,-16 7 0 16,8-1 0-16,0 1-8 0,-1 0-2 0,-6 0 0 0,7 0 0 15,-8-7-3-15,8 7-1 0,-8-7 0 16,8 7 0-16,0-1 5 0,0 1 1 0,-16 7 0 0,9-1 0 15,-1-6-6-15,-7 0-1 0,-1 0 0 0,1 6 0 16,-8 7-9-16,-7 1 8 0,0 12-8 0,-1-6 8 16,-6 0 5-16,6-7 1 0,8 7 0 0,-7 0 0 15,7 0-4-15,1 0-1 0,-9 0 0 0,8-7 0 16,1 7-9-16,-1-7 0 0,0-6 0 0,0-1 8 16,8 7-8-16,0-6 8 0,0-7-8 0,7 6 8 15,-7-6-8-15,-1 7 0 0,16-14 0 0,-7 7 0 16,-1-1 0-16,0 1 0 0,0-7 0 0,8 0 8 15,0-6 0-15,-8-1-8 0,1 1 12 0,-1-1-4 0,0 7-8 16,8 0 0-16,-8-6 0 0,1 12 8 0,-9-12-8 0,16 6 0 16,-15 7 0-16,7-7 8 0,1-7-8 0,7 14 0 15,-1 0 0-15,9-7 0 0,-1 0 0 0,0 0 0 16,1 0 0-16,7 7 0 0,-8-7 0 0,8-6 0 16,0 6-9-16,0 0 9 0,7 0 0 0,1 0 0 15,-8-7-8-15,7 8 8 0,8-21 0 0,-7 13-8 16,-8 7 8-16,-1 0 0 0,9 7-17 0,-16-7 3 15,1 7 1-15,-8 0 0 16,-8 6-40-16,0-6-8 0,-7 7-2 0,7-1 0 0,0-6 51 0,8 0 12 16,-7-7 0-16,14 0 0 0,-7-7 0 0,15 1 0 15,-8-1 0-15,8 1 0 16,15-14-104-16,0 0-17 0,-23 6-4 0,23-6-1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18.439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7527 6130 864 0,'0'0'76'0,"-3"-5"-60"16,-3 0-16-16,3 0 0 0,3-1 85 0,0 1 15 16,-6 0 2-16,3-1 1 0,-3 4-41 0,3-4-8 0,3 1-2 0,0 2 0 15,-9-2-25-15,6 5-6 0,3 0-1 0,0 0 0 16,-3-5-20-16,3 5 0 0,-3-3 0 16,3 3 0-16,0 0 0 0,0 0 0 0,0 0 0 15,0 0 0-15,0 0 19 0,0 0-1 0,0 0 0 0,0 0 0 16,0 0 13-16,0 0 2 0,0 0 1 0,0 0 0 15,-6-2-3-15,6 2-1 0,0 0 0 0,0 0 0 16,-6 0 0-16,6 0 0 0,0 0 0 0,0 0 0 16,0 0-8-16,0 0-2 0,0 0 0 0,0 0 0 15,9 0-5-15,-9 0-2 0,0 0 0 0,0 0 0 16,6 2-13-16,-6-2 0 0,0 0 0 0,0 0 0 16,0 0 13-16,9 3-3 0,-3 2-1 0,-6-5 0 15,0 0 2-15,0 0 0 0,9 5 0 0,-3 1 0 16,-6-6 1-16,0 5 0 0,6 0 0 0,-3 6 0 15,6-3 0-15,-6 2 1 0,-3-2 0 0,6 3 0 0,2 0 3 16,1-1 1-16,-9 1 0 0,3 2 0 0,3-2-5 16,0 2-2-16,3 0 0 0,-6 0 0 0,-6 0-10 0,9 3 12 15,3-2-12-15,-3-1 12 0,-9-3-4 16,6 4 0-16,6-4 0 0,0 3 0 0,0 1-8 0,-6-1 10 16,3 0-10-16,3-2 10 0,6 2-10 15,-4 0 12-15,-5 3-12 0,0-3 12 0,3 3-12 0,0-3 0 16,-3 1 0-16,0-1 0 0,0 0 17 0,0 3 8 15,6-3 2-15,0 0 0 0,-9 3-6 16,6-3-1-16,6 1 0 0,0 2 0 0,-4-3-12 0,1 0-8 16,3 0 8-16,-3 3-8 0,3 3 9 0,0-1-9 15,-6-2 12-15,3 3-12 0,3-4 9 0,-3 4-9 16,-1-3 0-16,-2 2 9 0,3 1-9 0,0-1 0 16,0 1 9-16,0 2-9 0,-6-2 0 0,6-1 9 0,0-2-9 15,3 3 0-15,-6-4 9 0,2 1-9 0,1 3 0 0,6-3 9 16,-3 0-9-16,0-1 10 0,-3 1-10 0,3 0 10 15,6 0 12-15,-4 3 2 0,-2-1 1 0,0 1 0 16,3 2-25-16,-3-3 0 0,0 3 0 0,0 1 0 16,0 1-9-16,-3 1-1 0,2-3 0 0,4 3 0 15,-3-3 10-15,0 1 0 0,0-1 0 0,0 3 0 16,3-3 0-16,-3 0 9 0,2-3-9 0,1 4 10 16,0-1-10-16,0-3 0 0,0 3 0 0,-3 1 8 15,0-4 3-15,2 1 0 0,-2 2 0 0,3-3 0 16,0 4-11-16,0-4 0 0,0 1 0 0,3 2-11 15,-4 3 11-15,1-3 0 0,0 0 10 0,0 0-10 16,-3-2 8-16,3 2-8 0,-3-3 0 0,3 3 0 0,-1 1 8 16,-2-1-8-16,0-3 0 0,0 3 0 0,3 3 0 15,0 0 8-15,0 0-8 0,2 0 0 0,-2-3 0 0,0 0 0 16,3 3 0-16,-3 0 0 0,3-1 11 0,0 1-11 16,-1 0 12-16,1 0-12 0,-3-3 10 0,3 3-10 15,0-3 8-15,-3 0-8 0,2 0 0 0,-2 3 0 16,3 0 0-16,-3 2 0 0,0 4 12 0,3-1-4 15,0 2 0-15,-1-1 0 0,1 4-8 0,0-2 0 16,6-1 0-16,-3-1 0 0,-1 1 0 0,1-2 0 16,3 0 0-16,3 1 0 0,-3-4 8 0,-1 3 2 15,4 0 1-15,0 0 0 0,-3 0 9 0,2-2 1 16,-2-1 1-16,3 3 0 0,0-2-32 0,0 2-6 16,-1-3-2-16,4-2 0 0,-3 3 18 0,0-1 0 15,2 1 0-15,-5-4 9 0,3 1-9 0,-6 0 0 0,0-3 0 16,-1 3 0-16,1 3 9 0,-3-1-9 0,3 0 10 0,-3 1-10 15,-1-1 9-15,-2 1-9 0,3-1 8 16,0 1-8-16,6-1 8 0,-6 1-8 0,2-1 0 16,-2 1 8-16,3-1-8 0,0 3 0 0,0-2 9 0,0-1-9 15,-4 1 0-15,4-1 8 0,-3 0-8 16,0 4 0-16,0-4 0 0,-3 3 9 0,2 0-9 0,1 0 0 16,-3-2 0-16,3 2 0 0,-3-3 0 0,3 1 0 15,2-3 0-15,-2-1 0 0,0 4 0 0,3-3 0 16,-3-3 0-16,0 5 0 0,2-5 0 0,-2 3 0 15,3-3 10-15,0 3-10 0,0-3 8 0,2 3-8 16,-5-3 0-16,3 3 0 0,0-3 8 0,-3 1-8 0,0-1 0 16,-1-3 0-16,1 1 0 0,-3-1 8 0,3 3-8 15,-3-5 0-15,0 3 0 0,0-3 8 16,-1 2-8-16,1 1 0 0,-3-3 0 0,3 2 0 0,-3 1 0 16,3-1 0-16,-3 1 8 0,0-1-8 0,-1 1 0 15,1-1 10-15,0 3-10 0,3-2 10 0,-3 2-10 16,0 0 0-16,0-2 0 0,0-1 0 0,-4 1 0 0,1-1 0 15,-3-2 0-15,0 0 0 0,3-3 0 0,-3 3 8 16,0-3-8-16,-3-2 12 0,3 0-12 0,0-1 0 16,0-2 0-16,-3 3 0 0,3-3 0 0,-3-3 8 15,0 3-8-15,2 0 0 0,-2 0 8 0,3-3-8 16,-3 3 8-16,0-3-8 0,0 1 8 0,3-1-8 16,-6 0 8-16,3 3-8 0,0-3 10 0,0 1-10 15,-3-1 12-15,3 0-12 0,0 1 15 0,-3 2-4 16,3-3-1-16,-3 3 0 0,0 2-2 0,0-2-8 0,6 3 12 15,-6 2-4-15,0-5-8 0,0 3 0 0,3-1 0 0,-1 1 8 16,1-3-8-16,-3 2 0 0,0 1 0 0,3-1 0 16,-3-2 0-16,3 0 0 0,-3 3 0 0,0 0 0 15,3-4 0-15,-3 4 0 0,3 0 8 0,-3-1-8 16,6-2 0-16,-3 5 0 0,0-5 0 0,3 3 0 16,-6-3 0-16,3-3 0 0,0 0 0 0,-6-5 0 15,0 0 0-15,0 0 8 0,0 0-8 0,0 0 0 16,0 0 8-16,0 0-8 0,0 0 8 0,0 0-8 15,0 0 8-15,6 6-8 0,-6-6 0 0,3 5 8 16,-3-5-8-16,6 8 10 0,-3-3-10 0,-3-5 10 16,3 8-10-16,0-3 0 0,0 3 0 0,2-2 0 15,-5-1 0-15,0-5 0 0,0 0 8 0,3 5-8 0,-3-5 0 0,3 6 0 16,-3-6 0-16,0 0 0 0,0 0 0 0,0 0 8 16,0 0-8-16,0 0 0 0,0 0 8 0,6 7-8 15,-6-7 8-15,0 0-8 0,3 6 12 0,3-4-4 16,-6-2 0-16,3 6 0 0,3-1-8 0,-3 3 10 15,3-3-10-15,0 1 10 0,0-1-10 0,0-3 0 16,0 4 0-16,-3-1 0 0,-3-5 0 0,6 3 0 16,-6-3 12-16,6 2-4 0,-6-2-8 0,0 0 0 15,0 0 0-15,0 0 0 0,0 0 0 0,0 0 0 16,0 0 0-16,0 0 0 0,0 0 0 0,0 0 0 16,0 0 0-16,0 0 0 0,0 0 0 0,0 0 0 15,0 0 0-15,0 0 0 16,0 0-128-16,-3-2-28 0,-9-4-6 0,0-2-1 0</inkml:trace>
  <inkml:trace contextRef="#ctx0" brushRef="#br0" timeOffset="-10119.6898">6872 6715 288 0,'-3'-10'25'0,"3"4"-25"0,3-2 0 0,-3 3 0 16,0-3 98-16,3 3 14 0,0-3 4 0,-3 3 0 15,0-3-46-15,0 0-9 0,0 0-1 0,-3 0-1 16,3 3-21-16,3-1-4 0,-3 1-1 0,3 0 0 16,-3-1-5-16,0 4 0 0,0-4-1 0,0 6 0 15,0 0-12-15,0 0-3 0,3-5 0 0,-3 5 0 16,0-3 10-16,0 3 2 0,0 0 0 0,0-5 0 15,0 5 14-15,0 0 3 0,0-2 1 0,0 2 0 16,0 0 3-16,0 0 1 0,0 0 0 0,0 0 0 16,0 0-11-16,0 0-3 0,0 0 0 0,0 0 0 15,0 0-4-15,0 0 0 0,0 0-1 0,0 0 0 16,0 0-27-16,0 0 0 0,0 0-14 0,0 7 5 0,0-7 9 0,0 8 16 16,0 3-4-16,0-3-1 0,-3 3 3 0,3-1 1 15,0 3 0-15,0 3 0 0,-3 0 2 16,3 3 1-16,0 2 0 0,-3 0 0 0,0 3-1 0,0 2 0 15,0 1 0-15,0 4 0 0,-3-4 2 0,3 5 0 16,-3-6 0-16,3 6 0 0,-3-6-7 0,3 6 0 16,0-3-1-16,0 0 0 0,0-2-11 15,0 2 12-15,3 0-12 0,0 3 12 0,3 5-4 0,0-6 0 16,0 4 0-16,0-1 0 0,0 1 8 0,0-1 2 16,3 0 0-16,-3 1 0 0,0-3-6 0,3 2-2 15,-3 0 0-15,0 1 0 0,0-1-10 0,0 1 10 16,0-1-10-16,0 0 10 0,-3 3-10 15,3-2 0-15,-3-1 9 0,0 1-9 0,-3-4 0 0,3 1 8 16,0 2-8-16,-3-2 0 0,0 3 0 0,0-4 0 16,0 1 0-16,0 3 8 0,3-4 0 15,0 1 0-15,-3 0 0 0,0 0 0 0,3-3 6 16,-6 0 2-16,3-3 0 0,-3 3 0 0,3 3 4 16,0 0 0-16,0-3 1 0,0 0 0 0,0-3-12 0,0 4-9 15,-3-1 12-15,3 0-12 0,0 3 8 0,0-3-8 16,0 0 0-16,0 2 0 0,0-4 12 0,0 2-2 15,-6 0 0-15,3 0 0 0,3 0-10 0,-2 0 0 0,2-2 9 0,-3-1-9 16,3 1 0-16,0-1 0 0,0 1-12 0,3-3 4 16,-3-1 8-16,0-1 14 0,0 1-3 0,-3-1-1 15,3-1-10-15,0 0 0 0,-3 0 0 0,3-2 8 16,-3-1-8-16,3 3 0 0,0 0 9 0,0-2-9 0,0 2 0 16,3-2 8-16,-3 2-8 0,3 0 0 0,0 0 8 15,-3 0-8-15,3-2 8 0,-3-3-8 0,3 2 9 16,0 1-9-16,-3-1 12 0,-3 1-12 0,6-1 9 15,-3-2-9-15,-3 0 0 0,3 3 9 0,0-4-9 0,-3 1 0 16,0 0 0-16,0 3 0 0,3-6 8 0,-2 3-8 16,-1 0 0-16,0 0 8 0,3-3-8 0,0 0 0 15,0 0 0-15,0 0 8 0,0 1-8 0,0-1 8 16,0 3-8-16,-3-3 8 0,6 6-8 0,-3-4 0 16,0-1 0-16,0 2 0 0,-3-1 0 0,0 7 8 15,3-4-8-15,-3 3 0 0,3 3 0 0,-3-5 0 0,3 2 8 16,-3 0-8-16,0 0 0 0,3 0 0 0,-6 0 9 0,6-2-9 15,0-1 8-15,0 1-8 0,-3-3 10 16,3 2-10-16,1 1 10 0,-1-3-10 0,0 0 10 0,0 0-10 16,0-1 0-16,0 1 8 0,3 0-8 0,-3 3 0 15,0-6 0-15,0 3 0 0,0 0 0 0,0-3 0 16,0 0 8-16,0 3-8 0,3 0 0 0,-3-3 0 16,0 3 0-16,0 0 8 0,0-3-8 0,3 3 0 15,-3 0 0-15,3-3 8 0,-3 0-8 0,0 3 0 16,0-3 13-16,0 1-3 0,0-4-1 0,3 1 0 15,-3-1 3-15,3-2 1 0,-3 0 0 0,0 0 0 16,0 0-3-16,0-3-1 0,0 1 0 0,3-6 0 16,0 0-9-16,0 0 12 0,0 5-12 0,0-5 12 15,0 0-12-15,0 5 0 0,0 1 0 0,-3 2 0 0,3-3 0 16,0 5 0-16,-3-2 0 0,0 8 0 0,-6 0 0 16,0 5-9-16,0 3 9 0,-2 3-13 0,-1 2 4 15,-3-3 1-15,3 3 0 0,3-2 0 16,0-1-23-16,0-5-4 0,3 0-1 0,6-5-1174 15</inkml:trace>
  <inkml:trace contextRef="#ctx0" brushRef="#br1" timeOffset="3.69904E7">6961 6357 57 0,'0'0'0'0,"0"0"0"0,8-14 0 0,-8 1 0 16,0 0 115-16,7-1 17 0,1 1 4 0,7-7 1 15,-15 6-67-15,8 1-14 0,-8-1-2 0,15 8-1 16,-8-8-37-16,-7 14-7 0,0 0-1 0,0 0-8 16,0 0 28-16,0 0 0 0,-7-6-1 0,7 6 0 15,-8 0 6-15,8 0 2 0,0 0 0 0,-15 0 0 16,-8 0 1-16,1 6 1 0,22-6 0 0,-8 14 0 16,-7-1-10-16,0-6-3 0,0-1 0 0,15-6 0 0,-8 7 9 0,8 0 2 15,-15 0 0-15,8-7 0 0,7 0-7 0,0 0-2 16,-8 13 0-16,-7-6 0 0,15-7 8 0,0 0 2 15,0 0 0-15,0 20 0 0,-7 0-20 0,7 7-3 16,7 0-1-16,1-1 0 0,-1 8 7 0,1 6 1 16,-1 0 0-16,8 7 0 0,1 14-3 0,-1-8 0 15,0 14 0-15,0 0 0 0,7 0-5 0,-6 0 0 16,-16 0-1-16,7 7 0 0,-7-7-11 0,0 0 8 16,0 7-8-16,-7 0 8 0,-9-7 2 0,1 6 0 15,8 1 0-15,-1 0 0 0,-7-1-10 0,8 1 10 16,7 0-10-16,0 0 10 0,0 6-1 0,0-6 0 0,0 0 0 15,0-1 0-15,7 1-9 0,-7-7 8 0,0 0-8 16,0 0 8-16,0-7-8 0,0 1 12 0,-7 6-12 0,-1 0 12 16,-7-7-12-16,7 7 0 0,-7 0 0 0,8 0 0 15,-8 0 0-15,7 0 8 0,1-6-8 16,-8-8 0-16,0 1 0 0,-1-1 8 0,9-6-8 0,-8-6 0 16,7-1 0-16,8-7 8 0,-15 8-8 0,0-8 0 15,8-6 0-15,-1 6 8 0,1 1-8 0,-1-1 0 16,-7 1 0-16,15-1 8 0,-8 1-8 0,1-1 0 15,-1 1 12-15,8 0-2 0,0 6-1 0,0-7 0 16,-7-6-9-16,-1 7 0 0,1-1 9 0,7 1-9 16,-8-8 8-16,1 1-8 0,-1 0 10 0,0 0-10 15,1 0 11-15,-8 6-11 0,7-13 12 0,-7 7-12 16,8 0 16-16,-1-7-3 0,-7 0-1 0,8 7 0 16,-16-7 0-16,15 7 0 0,1-7 0 0,-1 0 0 0,-7 7-1 15,0 0-1-15,8 6 0 0,-1-6 0 0,1 7-2 16,-1-1 0-16,0 1 0 0,1-1 0 0,7 1-8 0,-8-1 0 15,1-6 0-15,-1 0 8 0,1-14 8 0,7 7 0 16,0 0 1-16,0-6 0 0,0-14-26 0,-8 13-6 16,1 1-1-16,7-14 0 15,0 0-25-15,0 0-6 0,0 0-1 0,0 0-573 16,0 0-115-16</inkml:trace>
  <inkml:trace contextRef="#ctx0" brushRef="#br0" timeOffset="27333.4069">12518 6186 403 0,'0'0'36'0,"0"0"-36"0,-3-5 0 0,0-1 0 16,3 1 64-16,-3 0 7 0,0 0 1 0,0 2 0 15,0-2-8-15,0-1 0 0,0 4-1 0,1-4 0 16,2 6-28-16,-6-2-6 0,6 2-1 0,-3-6 0 15,3 6-1-15,0 0-1 0,0 0 0 0,0-5 0 16,-3 2-16-16,3 3-10 0,0 0 12 0,0-5-12 16,0 5 0-16,0-5-14 0,0 5 1 0,0-3 0 15,3-2 13-15,-3 0 0 0,0 5 9 0,0 0-9 16,3-6 22-16,-3 6-2 0,0-2 0 0,0 2 0 16,0-6 26-16,0 6 5 0,0 0 1 0,0-2 0 15,0 2-29-15,0-6-6 0,0 1-1 0,0 5 0 16,0 0-6-16,0 0-2 0,0 0 0 0,0 0 0 15,3-2-8-15,-3 2 0 0,0 0 0 0,0 0 8 16,0 0-8-16,0 0 12 0,0 0-12 0,0 0 12 16,0 0-4-16,0 0 0 0,0 0 0 0,0 0 0 15,0 0 10-15,0 0 2 0,0 0 0 0,0 0 0 0,0 0-4 0,0 0 0 16,0 0 0-16,0 0 0 0,0 0 8 0,0 0 0 16,0 0 1-16,0 0 0 0,5 0 0 0,-5 0 0 15,6-6 0-15,0 4 0 0,-6 2-12 0,6-3-2 16,0 0-1-16,0-2 0 0,-3 0-10 0,0-1 0 15,3 4 0-15,0-3 8 0,-3 2-8 0,0 0 0 16,-3 3 0-16,0 0 0 0,0 0 19 0,3-2-2 16,-3 2 0-16,0 0 0 0,6-3 1 0,-6 3 0 15,0 0 0-15,0 0 0 0,0 0-6 0,0 0 0 16,0 0-1-16,0 0 0 0,0 0-11 0,0 0 0 0,0 0 0 0,0 0 8 16,0 0-8-16,0 0 0 0,0 0 0 15,0 0 0-15,6 5 0 0,-3 1 0 0,3-1 0 0,-3 5-11 16,0 1 11-16,0 5 0 0,0 0 0 15,0 0-8-15,3-1 8 0,-3 7 0 0,-3 1 0 0,3 1 0 16,0 5 10-16,0 0 4 0,-3 3 1 0,0 0 0 16,0 2 0-16,-3 1 0 0,3 2 0 0,-3 0 0 15,3 3 1-15,-3-3 0 0,3-3 0 0,0 6 0 16,3 5-3-16,0 0 0 0,3-3 0 0,0 6 0 16,0-1 6-16,2 1 1 0,-2-3 0 0,0 2 0 15,0 1-8-15,-3 2 0 0,3 1-1 0,-3 2 0 16,0 2-3-16,-3 3 0 0,3-2 0 0,-6-1 0 15,0 1-8-15,0 2 0 0,-3 0 0 0,3-2 0 16,-3 2 11-16,3-2-3 0,-3-3-8 0,3-3 12 16,0-5-12-16,0 0 9 0,1 2-9 0,-4-2 8 15,3-2-8-15,-3-1 0 0,3-2 9 0,-3 2-9 16,3 0 8-16,-3-2-8 0,3-3 8 0,0 3-8 0,0 0 12 0,0-1-3 16,0 1 0-16,0 0 0 0,0-1 3 15,0 1 1-15,0-3 0 0,0 0 0 0,0-2-13 0,0-1 9 16,0 0-9-16,0-5 8 0,3 3 6 0,-3-3 1 15,3 0 0-15,0 0 0 0,0 3-2 0,0 0 0 16,3-6 0-16,-3 4 0 0,0-1 7 0,3-3 0 16,-3-2 1-16,0 0 0 0,0 0-11 0,0 2-2 15,0-5-8-15,3 3 12 0,0 0-12 0,0 0 8 16,0-3-8-16,0 3 0 0,0 2 0 0,0 0 8 0,-3-4-8 16,3 1 0-16,0 1 8 0,0 0-8 0,0 0 11 15,0 0-11-15,0 0 0 0,-3 2 0 0,3-2 0 16,0 2 0-16,-3-2 0 0,3 0 0 0,0 0 0 15,-3 0 0-15,-3-3 0 0,3 5 0 0,3 1 0 0,-3-1 0 16,3 1 10-16,0-4-10 0,-3 1 8 16,3 0-8-16,-3 2 0 0,0-2 0 0,-3 0 8 0,3 2-8 15,0-2 0-15,0 0 8 0,-3 3-8 0,0-4 8 16,0 1 0-16,0 0 0 0,0-3 0 0,0 6 0 16,0-4 0-16,3 1 0 0,-3-3 0 0,3 3 0 15,-3 0-8-15,3-3 0 0,0 0 0 0,0 1 0 16,0-1 8-16,3 0-8 0,-6-3 0 0,3 4 8 15,0-1-8-15,0 3 0 0,-3-3 0 0,3 0 0 16,-6 0 0-16,3 0 0 0,3 3 0 0,-3-3 0 16,0 0 0-16,-3 1 0 0,3-4 8 0,0 3-8 0,0 3 0 15,0-5 0-15,-3 4 9 0,3-1-9 0,0-1 0 0,0 3 0 16,-3-3 0-16,3 0 8 0,0 3-8 16,0-3 0-16,-3-3 0 0,3 4 0 0,0-1 0 0,0-3 8 15,0 3-8-15,1-2 0 0,-1-1 0 0,0 4 0 16,0-1 0-16,0-3 0 0,0 1 0 0,0-3 0 15,0 5 0-15,0-3 8 0,0 4-8 16,0-1 0-16,-3-3 0 0,3 1 0 0,0-1 0 0,0 1 9 16,0-3-9-16,0 0 10 0,0-1-2 0,0 1-8 15,0 0 12-15,3-3-4 0,-6 3 0 0,3 0-8 16,0-3 12-16,-3 3-4 0,3-3-8 0,0 3 8 16,0-2-8-16,-3 1 8 0,3-1-8 0,0 2 8 15,0-1-8-15,3-1 8 0,-6-1-8 0,6-3 0 16,-3 4 0-16,0-1 0 0,0 0 0 0,0-2 0 0,3-1 0 15,-3-2 8-15,3 3-8 0,0-3 12 0,-3-3-12 0,1 3 12 16,2-3-12-16,-3 1 0 0,3-6 9 0,0 8-9 16,0-3 0-16,0-5 0 0,0 0 0 0,0 0 8 15,0 0-17-15,0 0-3 0,0 0-1 0,0 0 0 32,5-5-186-32,4-11-37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46.72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13236 4675 990 0,'-9'-13'21'0,"6"5"5"0,0-3 1 0,0 4 1 0,0-4-28 0,0 3 0 15,-3-3 0-15,3 3 0 0,0 1 50 0,-3-1 4 16,3 0 1-16,-3 2 0 0,3 1-11 0,-3 0-3 15,0-3 0-15,0 3 0 0,0-1-41 0,0 1-11 16,0-3-1-16,0 3 0 0,0 2 12 0,0 0 0 16,1-2 0-16,-4 3 0 0,-3-1 0 0,3 3 8 15,-3 0-8-15,-3 0 11 0,0 0 5 0,0 3 2 16,0-1 0-16,-3 1 0 0,1-1-5 0,-1 1-1 16,0 2 0-16,0 1 0 0,0-1-3 0,0 3-1 15,-3-3 0-15,4 0 0 0,-4 3-8 0,3-2 0 16,-3 2 0-16,3-3 0 0,0 0 28 0,1 1 3 15,-4 1 1-15,3 4 0 0,0-3-16 0,-3 5-4 0,0 0 0 16,0 1 0-16,1 4 10 0,-4-2 2 0,0 3 0 16,3 2 0-16,-3 0-4 0,-2 0-1 0,2 6 0 15,-3-1 0-15,-3 3-2 0,3 0 0 0,-2 3 0 0,-1 2 0 16,0 3-1-16,3 0 0 0,1 3 0 0,2-3 0 16,3 3-16-16,0-3 10 0,0-3-10 0,6 1 8 15,0-4 0-15,7-1-8 0,-1 1 12 0,3 1-4 16,3-3 3-16,0 3 0 0,0 0 0 0,3-3 0 15,3 0-2-15,0 3 0 0,3-6 0 0,0 3 0 16,0-5 3-16,2 2 1 0,4-2 0 0,3 0 0 16,0 0 9-16,0-3 2 0,0 3 0 0,6 0 0 15,6-1-8-15,-4 1 0 0,4-3-1 0,0 1 0 16,3-1 1-16,2 0 1 0,1-3 0 0,0 1 0 0,0 0-5 0,5-4 0 16,-2-1-1-16,6-1 0 0,2 0-11 15,1 0 10-15,0-2-10 0,-4-1 10 0,4-2-2 0,0 0-8 16,-1-2 12-16,1-1-4 0,0 0-8 0,2-2 12 15,-5 0-12-15,3-1 12 0,2-2 4 0,-2 0 0 16,-1-2 1-16,1-1 0 0,-3 0 11 0,2-2 1 16,1-3 1-16,3 0 0 0,-1 0-14 0,1 0-4 15,-3-5 0-15,-1 0 0 0,-2 0 2 0,-3-1 0 16,2-4 0-16,-2 2 0 0,3-3 3 0,-4 3 1 16,-5-2 0-16,6-1 0 0,-1-4-18 0,-2 1 0 15,3-1 0-15,-6-1 0 0,2-3 13 0,-5 4-1 0,0-4 0 16,-3 1 0-16,-1-6-12 0,-2 0 0 15,0-8 0-15,-3 3-10 0,-6-2 18 0,3-1 3 0,0-2 1 16,-7-1 0-16,-2 1-12 0,0 0 0 0,-3-3-10 0,0-3 10 16,-6 0 0-16,-6 1 0 0,-3-1 13 0,-3 1-4 15,-5-1-9-15,-7 3 0 0,-3 0 0 0,-6 3 0 16,-3-1 0-16,-8-2 0 0,-4-2 0 0,-5 4 0 16,-1 4 0-16,-5 4 0 0,-4 1 0 0,0 5 0 15,-8 5 0-15,0 3 0 0,-1 2 0 0,1 3 0 16,2 6-14-16,4-1 5 0,-1 6 1 0,-2 0 0 15,5 5-33 1,-2 0-7-16,5 0 0 0,1 5-1 0,8 3-117 16,4 0-23-16,2 2-5 0,3-2-1 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59.205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16882 7826 748 0,'-6'-13'33'0,"3"5"7"0,-6 0-32 0,6 0-8 0,3 0 0 0,-3 0 0 0,-6 1 101 0,3-1 19 15,6-3 3-15,0 6 1 0,-6-3-92 0,3 0-17 16,-3 0-4-16,6 0-1 0,-3 0-10 0,-3 3 0 15,-2-1 0-15,2 1 8 0,3-3-8 0,-3 0 0 16,-6 0 0-16,0-2 0 0,3 4 0 0,-3-1 0 16,-3-1 0-16,-3 0 0 0,-3 2 0 0,1 1 0 15,2 0 0-15,-3-3 0 0,0 3 24 0,-3-1 2 16,0 1 1-16,-2 0 0 0,-1-1-6 0,-3 1-1 16,0 2 0-16,-2 1 0 0,-4-1-6 0,0 3-2 15,0-2 0-15,-2-1 0 0,-1 0-1 0,3 3-1 16,1-2 0-16,-1 2 0 0,3 0 6 0,-6 0 2 15,1 2 0-15,-4 1 0 0,3 2 5 0,1 0 1 16,-7 1 0-16,3 2 0 0,1 0-12 0,-4 0-1 0,6 2-1 16,1-2 0-16,2 0 18 0,0 0 4 0,3 3 1 15,1-4 0-15,2 1-15 0,0 0-3 0,6 6-1 0,4-4 0 16,-4 3 2-16,3 1 1 0,0 1 0 0,0-1 0 16,0 4-1-16,4 1 0 0,-4-1 0 0,3 1 0 15,-3 2 0-15,-3 0 0 0,3 3 0 0,0 0 0 16,-5 2 0-16,-1 3 0 0,0 6 0 0,0-4 0 15,-2 4-5-15,-1 2-2 0,3 3 0 0,0-1 0 16,0 1-9-16,7-3 10 0,-1 0-10 0,0-3 10 16,3 1-10-16,6-1 0 0,0 1 0 0,3-4 8 15,0 4-8-15,3-3 12 0,3-3-12 0,-2 2 12 16,5 4-3-16,-3-1 0 0,3-5 0 0,0 3 0 16,0-3 3-16,-3 3 0 0,3-3 0 0,0 0 0 15,0-2 2-15,3 4 1 0,0-2 0 0,-1 1 0 16,1-1-15-16,0 0 9 0,3 0-9 0,0-3 8 0,3 1 0 15,0 2-8-15,0-5 12 0,3 2-4 0,3-2 1 0,-3 0 0 16,3-6 0-16,3 3 0 0,-1 1 6 0,4-4 1 16,-3 3 0-16,6 0 0 0,0-2 3 0,0 2 1 15,2 3 0-15,-2-3 0 0,3 0-10 0,-3 0-2 16,0 1 0-16,2 1 0 0,1-1-8 0,0-4 0 16,0 3 0-16,3-2 0 0,-1-3 0 0,-2 0 8 15,3 2-8-15,-3-2 12 0,2 0-4 0,-2-3-8 16,0-2 12-16,-3-1-4 0,3-2-8 0,2 3 8 15,-2-6-8-15,0 0 8 0,3 1 4 0,2-1 1 0,4 3 0 16,-3-3 0-16,3-2 11 0,2-3 3 0,1 0 0 16,0 2 0-16,-1-2-15 0,-2 0-4 0,0 0 0 15,-3-2 0-15,2-1-8 0,-2-2 0 0,3 0-10 16,-1-1 10-16,1 1 0 0,0 0 0 0,-3-1 13 16,-1-2-4-16,1 1 5 0,0-4 1 0,0 0 0 0,-4 3 0 15,1-5-7-15,3 3-8 0,-3-4 11 0,-4 1-11 16,1-3 10-16,6-2-10 0,0-1 8 0,-1 3-8 15,-5 0 8-15,6 3-8 0,3-3 0 0,-1 3 8 16,1-5-8-16,-3 2 12 0,0 0-12 0,2 0 12 16,1 3 5-16,-3-3 2 0,-6 3 0 0,5-1 0 15,4-1-19-15,-3-4-11 0,-9 3 2 0,-1 0 0 16,1-2 20-16,3-1 4 0,0 1 1 0,-3-3 0 16,-7 2-16-16,1-5 0 0,0 0 0 0,0 1-10 0,-6-1 10 15,6 0 0-15,-6 0 10 0,3-2-10 0,-1-6 8 16,-2 0-8-16,0 3 0 0,0-3 9 0,6-2-9 15,-6-3 0-15,-3-3 0 0,3-2 0 0,3-6 0 16,-3 3 0-16,0-2 0 0,-7-1 0 0,-2 0 0 16,0 3 8-16,0 0-8 0,-6-2 0 0,-3-3 9 0,-5-1-9 15,5 1 10-15,-9-3-10 0,-3 0 0 0,-3 3 0 16,0 0 0-16,-3-6 0 0,1 1 0 0,-10-1 0 16,-6 0 0-16,3 1 0 0,4-1 0 0,-7 3 0 15,-9 3-11-15,4 0 11 16,2 5-52-16,3 2-4 0,1 4 0 0,-1-1 0 15,0 3-167-15,1 3-33 0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24.339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18221 4876 536 0,'0'0'24'0,"0"0"4"0,0 0-28 0,0 0 0 0,0 0 0 0,0 0 0 16,0 0 55-16,0 0 5 0,0 0 0 0,0 0 1 15,-3-2-28-15,-3-1-5 0,3 3-2 0,1-3 0 16,-4 3-6-16,3 0 0 0,-3 0-1 0,6 0 0 15,-3 0 23-15,3 0 5 0,-6 3 1 0,6-3 0 16,-6 0-7-16,6 0-1 0,0 0 0 0,0 0 0 16,0 0-4-16,0 0 0 0,-3 3-1 0,3-3 0 15,0 0-5-15,0 0-1 0,-6 0 0 0,0 0 0 16,6 0 7-16,0 0 2 0,-3-3 0 0,-3 3 0 16,0 0-14-16,0 0-4 0,0-3 0 0,0 3 0 15,0 3 11-15,-3-3 1 0,-3 0 1 0,-3 0 0 16,4 0-19-16,-4 3-4 0,3-1-1 0,-3-2 0 15,-3 0 0-15,0 0 0 0,-3 3 0 0,0 0 0 16,-2-1 2-16,-4 1 0 0,-3 0 0 0,0 2 0 16,-2 0-11-16,-7-2 8 0,-3 2-8 0,7 0 8 15,-1-2 0-15,0 2-8 0,-6-2 12 0,1 2-4 16,5 0-8-16,-9 1 8 0,-2-1-8 0,-4 0 8 0,-5 1-8 16,2-4 0-16,0 1 0 0,-2 0 0 0,-1-1 0 0,4 1 0 15,-1 2 9-15,-2-5-9 0,-7 0 15 0,7 0-2 16,-1 0 0-16,6 0 0 0,-2-2 5 0,-1 2 1 15,1 0 0-15,-4 0 0 0,1 0-6 0,-4 0-1 16,3-3 0-16,4 3 0 0,-1 0-2 0,1 0-1 16,-1 3 0-16,1-1 0 0,-4-2-9 0,3 3 0 15,-2-1 0-15,-1 1 0 0,7-3 0 0,-1 0 0 16,-5 3 0-16,5-1 0 0,-3 1 0 0,1 0 0 16,2-3 0-16,4 2 0 0,-4 1 0 0,6 0 0 0,4-1 0 15,-1 1 0-15,-3-3 0 0,4 3 0 16,-1-1 0-16,3 1 0 0,-2 2 0 0,-1-2 0 0,3-1 0 15,1 4 0-15,2-1 0 0,0-2 0 0,3-1 0 0,1 4 0 16,-1-6 0-16,3 2 0 0,-3 1 0 0,1 0 0 16,-1-3 0-16,3 5 0 0,0-5 0 15,4 2 0-15,-1 1 0 0,0 0 0 0,6-3 0 16,0 2 0-16,1 1 0 0,2-3 0 0,0 0 0 0,3 0 0 16,-3 0 10-16,6 0-10 0,0 3 12 0,3-3-12 15,0 0 0-15,0 0 0 0,1 2 0 0,5-2 0 16,-3 3 0-16,0-3 0 0,6 0-12 0,-3 5 3 15,0 3-44 1,3 0-9-16,3 3-2 0,6-1-827 0</inkml:trace>
  <inkml:trace contextRef="#ctx0" brushRef="#br1" timeOffset="3.69714E7">17850 4956 345 0,'0'0'31'0,"0"0"-31"16,0 0 0-16,0 0 0 0,0-14 60 0,0 14 5 16,-8-13 2-16,8 13 0 0,-7-20-44 0,7 7-9 0,0-1-2 0,-8 1 0 15,8 13-2-15,0 0-1 0,0 0 0 0,0 0 0 16,0 0 19-16,0 0 4 0,0 0 1 0,0 0 0 16,0 0-9-16,0 0-3 0,0 0 0 0,0 0 0 15,0 0 4-15,0 0 1 0,0 0 0 0,0 0 0 16,-15 6 14-16,8-6 2 0,-8 0 1 0,15 0 0 15,-8 0-18-15,-7 0-3 0,0 0-1 0,0 0 0 16,7 0-1-16,1 0 0 0,-16 0 0 0,8 0 0 16,0-6 10-16,0 6 2 0,0 0 0 0,7-7 0 15,-7 7 8-15,8 0 3 0,-8 0 0 0,0 0 0 16,-8 7-1-16,15-7 0 0,-7 0 0 0,0 0 0 16,0 6-8-16,0 1-2 0,0-7 0 0,0 0 0 15,0 7-8-15,-8-7-3 0,1 0 0 0,-1 0 0 16,0 7-13-16,1-7-8 0,-1-7 10 0,-7 7-10 15,0 0 11-15,0 7-11 0,-1-7 12 0,1 6-12 0,0-6 8 16,-8-6-8-16,8 6 0 0,0-7 0 0,-8 7 0 16,1 0 0-16,-16 0 0 0,8 7 0 0,-1-7 0 15,-6 6 0-15,-16 1 0 0,7 6 0 0,1-13 0 0,7 14 0 16,-7-8 0-16,0 8 0 0,-1-14 0 0,9 7 0 16,6-1 0-16,-6 1 0 0,-1-7 8 0,0 7-8 15,-7-1 0-15,7-6 0 0,0 0 0 0,0 0 0 16,0 0 0-16,1 0 0 0,-1 0 0 0,0-6 0 15,8 6 8-15,-8 0-8 0,8 6 0 0,-8-6 0 16,0 0 0-16,1 0 0 0,-1 0 0 0,0 7 0 16,0 0 0-16,0-1 0 0,1 1 0 0,-9 0 0 15,8 0 0-15,8 6 0 0,-8-6 0 0,8-1 0 0,0 1 8 16,0-7-8-16,7 7 0 0,8-1 0 0,-8-6 8 16,8 0-8-16,0 0 0 0,0 0 0 0,-8 0 0 15,8 0 0-15,0 0 0 0,7-6 0 0,0 6 0 16,1-7 0-16,-8 7 0 0,-1 0 0 0,9-7 8 0,-8 7-8 15,0 0 8-15,-1 0-8 0,1 0 9 16,0 0-9-16,7 0 15 0,-7 0-3 0,-7 7-1 0,14-7 0 16,-7 7-3-16,7-1-8 0,1-6 12 0,-1 7-4 15,0-7 0-15,16 0-8 0,-8 7 12 0,0-7-4 16,15 0-8-16,0 0 8 0,0 0-8 0,0 0 8 16,0 0-8-16,0 0 0 0,0 0 0 0,0 0 0 15,0 0 0-15,0 0 0 0,0 0 0 0,0 0 0 16,0-14 0-16,0 14 0 0,-8-13 0 0,8 0 0 15,-8-1 0-15,1 8 0 0,7-1-14 0,0 7 5 16,-15-7-113-16,15 7-22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2:56:48.02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1943 788 1785 0,'0'-7'159'0,"3"1"-127"0,-3 6-32 0,0 0 0 0,3-8 0 0,0 8 8 16,-1-5-8-16,-2 5 0 0,0 0 24 0,6 0 1 15,-3-5 1-15,-3 5 0 0,6 0-9 0,-6 0-1 16,6 0-1-16,0 5 0 0,3-5 1 0,-6 5 0 16,3 9 0-16,-3-7 0 0,6 12 5 0,-9-3 2 15,3 8 0-15,3 2 0 0,-6 1-7 0,0 4 0 16,0 9-1-16,0 0 0 0,-6-1 25 0,3 1 4 16,3 5 2-16,0-8 0 0,-6 3-12 0,6-1-2 15,0 1-1-15,-3 5 0 0,3 0-2 0,0-5 0 16,3 0 0-16,-3-1 0 0,6-4-16 0,-6-6-3 15,3 0-1-15,3-3 0 0,-6-2-9 0,3-3 12 16,0 3-12-16,0-8 12 0,-3 0-12 0,0 5 8 16,0-8-8-16,0 6 8 0,0-6-8 0,0 0 0 15,-3 0 0-15,3-5 0 0,0 0-12 0,0 3-5 0,0-6-1 16,0-5 0 0,0 0-113-16,0 0-22 0,0 0-5 0,0 0-802 0</inkml:trace>
  <inkml:trace contextRef="#ctx0" brushRef="#br0" timeOffset="372.6594">2065 860 1389 0,'0'0'61'0,"0"0"14"0,0 0-60 0,0 0-15 16,-3-5 0-16,3-1 0 0,3 4 32 0,-3 2 4 16,6-11 1-16,-6 8 0 0,3-2 1 0,2-3 0 15,-5 8 0-15,6-5 0 0,0 5 2 0,0-8 0 16,3 8 0-16,0-5 0 0,-3-1-9 0,3 4-2 16,3 2 0-16,0-6 0 0,6 6 7 0,-6-5 0 15,6 5 1-15,2-2 0 0,1 2-16 0,3-6-3 16,3 6-1-16,3-8 0 0,-1 8 4 0,1-5 1 15,6-6 0-15,0 3 0 0,5-5-3 0,-5 5-1 16,3-5 0-16,2 0 0 0,-5 2-18 0,3 3 0 16,-7 3 0-16,1-3 0 0,-3 3 0 0,-6-3 0 15,0 3 0-15,-7-1 0 0,1 4-20 0,-3 2-4 0,-3 0 0 16,-3 8-1 0,-3-3-163-16,-3-2-32 0</inkml:trace>
  <inkml:trace contextRef="#ctx0" brushRef="#br0" timeOffset="642.3383">2184 1199 1558 0,'-9'2'69'0,"9"-2"15"0,-3-2-68 0,3 2-16 0,0 0 0 0,0 0 0 0,0 0 13 15,0 0-1-15,12 0 0 0,0 0 0 0,5 0 51 0,-2 2 9 16,6-4 3-16,0 2 0 0,3 0-11 0,-3 0-1 15,2 0-1-15,4 0 0 0,3-6-21 0,-3 6-4 16,3-8-1-16,2 8 0 0,4-5-16 16,-3-3-4-16,0 3-1 0,-1 5 0 0,-2-8-15 0,0 8 0 15,-3-3 0-15,-4 3 0 16,-2-2-21-16,0 2-7 0,-6 0-2 16,-3 2 0-16,3 1-42 0,-6-3-9 0,0 0-2 15,-3 0-510-15,-3 0-103 0</inkml:trace>
  <inkml:trace contextRef="#ctx0" brushRef="#br0" timeOffset="906.7196">2035 1818 1609 0,'0'0'35'0,"0"0"7"0,0 0 2 0,0 0 2 0,0 0-37 0,9 2-9 0,3 4 0 0,3-6 0 16,-4 0 94-16,10 0 17 0,3 0 3 0,3-6 1 15,3 1-40-15,2 2-8 0,1-2-2 0,0-3 0 16,3-2-33-16,-1 2-6 0,-2 2-2 0,0 1 0 16,0 2-24-16,2-5 0 0,4 6 0 0,3-1 0 15,-10 3-147 1,4-8-28-16,3 6-5 0,-3-1-2 0</inkml:trace>
  <inkml:trace contextRef="#ctx0" brushRef="#br0" timeOffset="1258.5105">3541 971 2300 0,'-6'-26'102'0,"6"15"21"0,3-2-99 0,0 0-24 0,6-3 0 0,-3 2 0 15,9 1 0-15,0-5-17 0,0-1 2 0,-1 6 1 16,1-6 14-16,0 6 0 0,0 0 0 0,-3 5 0 16,3 3 8-16,-3-3-8 0,0 8 12 0,0 0-12 15,-4 0 17-15,4 8-3 0,-3 2-1 0,3 4 0 16,0-1 15-16,0 8 4 0,-3 5 0 0,3 6 0 15,0-5 4-15,0 12 0 0,0-2 1 0,2-2 0 16,1 4-7-16,6-2-2 0,0-2 0 0,0-3 0 16,3-1-12-16,-1-4-4 0,4 2 0 0,-3 0 0 15,3-8-3-15,-3 0-1 0,-3 3 0 0,-1-8 0 16,1 0-16-16,-6 0-4 0,0 2-1 0,0-4 0 16,-6-1-111-16,0-3-21 15,-3 4-5-15</inkml:trace>
  <inkml:trace contextRef="#ctx0" brushRef="#br0" timeOffset="1522.6943">4553 503 1677 0,'0'0'36'0,"0"0"8"0,-6 5 2 0,-3 3 2 0,0 10-38 0,-3 1-10 15,-3 0 0-15,-2 7 0 0,-4 3 37 0,-3 3 6 16,-6 0 1-16,-6 15 0 0,-2 3 18 0,2-5 4 16,0 8 1-16,-2 0 0 0,-4-8 13 0,3 0 2 0,1 3 1 0,-1-3 0 15,3-5-29-15,6-1-6 16,4-2 0-16,2 3-1 0,3-8-28 0,3-1-6 16,0 4-1-16,3-1 0 0,3 3-26 0,-2-5-6 0,2-6 0 15,3 1-735-15,3-1-146 0</inkml:trace>
  <inkml:trace contextRef="#ctx0" brushRef="#br0" timeOffset="1989.0498">5026 990 1875 0,'0'0'41'0,"0"0"9"0,0 0 2 0,0 0 0 0,3 0-41 0,-3 0-11 16,6-6 0-16,-6 6 0 0,9 0 45 0,0 6 7 16,-3-6 2-16,3 0 0 0,0 2-1 0,-3 3 0 15,3 1 0-15,-3 2 0 0,0 0-1 0,0 2 0 16,0-7 0-16,-3 2 0 0,0 0-17 0,2-2-4 16,-2 2-1-16,-3-5 0 0,0 0-14 0,-3 6-4 15,3 2 0-15,-2-3 0 0,-1 0-1 0,-3 3-1 0,0-3 0 16,0 3 0-16,0-2 9 0,3-6 1 0,-3 2 1 15,6-2 0-15,0 0-21 0,0 0-13 0,0 0 1 0,0 0 1 16,-3 0 11-16,3 0 0 0,0 0 0 0,0 0 0 16,0 0 0-16,0 0-12 0,0 0 4 0,0 0 0 31,0 0-112-31,0 0-23 0,0 0-4 0</inkml:trace>
  <inkml:trace contextRef="#ctx0" brushRef="#br0" timeOffset="9929.9225">4607 3614 648 0,'3'-8'28'0,"0"8"7"0,3-2-35 0,-4-1 0 16,1-2 0-16,3 2 0 0,-6-5 84 0,3 3 11 15,3 0 1-15,-3-1 1 0,0 1-20 0,0 0-4 0,0-1-1 0,0 1 0 16,0 0-16-16,0-1-3 0,-3 6-1 0,0 0 0 15,0 0-20-15,0 0-5 0,0 0-1 0,0 0 0 16,0 0-13-16,-6-5-2 0,0 3-1 0,0-1 0 16,-3 3 0-16,0 3 0 0,4-1 0 0,-7 1 0 15,-3 2-10-15,3-2 0 0,-6-1 0 0,3 6 0 16,-3-2 8-16,0 2 0 0,0-3 0 0,1 3 0 16,-1-3 0-16,3 3 0 0,-3 0 0 0,0-3 0 15,0 3-8-15,0 0 8 0,1 0-8 0,-1 3 8 16,3-1-8-16,-3 1 0 0,3-1 0 0,0 1 0 15,0 0 0-15,0 2 0 0,1-3 0 0,-1 1 0 16,-3 2 8-16,6 3 4 0,-3-3 0 0,0 3 0 16,0 0-12-16,-3 0 12 0,4 0-12 0,-4 2 12 15,0-2-3-15,0 3 0 0,3 2 0 0,0 0 0 16,0-2 4-16,0-1 1 0,4 3 0 0,-1 0 0 0,0 1-14 16,3-4 11-16,3 3-11 0,3 3 10 0,-3 3-10 15,0-1 12-15,3 0-12 0,0 1 12 0,0 2 0 0,3-2 1 16,0 2 0-16,0-3 0 0,3 1 15 0,-3-1 4 15,0 0 0-15,3 1 0 0,-3-1-20 0,6 1-3 16,-3-1-1-16,0-2 0 0,3 3 4 0,0-4 0 16,0 4 0-16,3-1 0 0,-3 1-2 0,3-1 0 15,2-2 0-15,1 0 0 0,3 0 0 0,0-6 0 16,0 3 0-16,0 0 0 0,0-2-2 0,3 0 0 16,-3 2 0-16,-1-3 0 0,1-5 1 0,0 3 0 15,0 0 0-15,0-3 0 0,-3 1-1 0,3-1 0 16,0 0 0-16,2-2 0 0,-5-1 2 0,3 1 0 15,0-3 0-15,0 0 0 16,0-3-2-16,0 0 0 0,3 1 0 0,-1-4 0 0,4 4-8 0,-3-4 0 16,3 1 9-16,6-1-9 0,-3 1 12 0,-1-3-3 15,1 0 0-15,0-3 0 0,0 1-1 0,-3-1-8 0,-3 1 12 16,-1-6-4-16,1 2 4 0,0 1 0 0,3-3 0 0,-3 0 0 16,0 0 1-16,-3-2 1 0,5 2 0 0,-2-3 0 15,3-2-5-15,-3 0-1 0,0-1 0 0,-3 6 0 16,3 1 3-16,-1-1 0 0,4-3 0 0,-3-2 0 15,3 0-11-15,0-6 0 0,0 3 0 0,5-5 0 16,-5-3 9-16,3 0 0 0,-3 1 0 0,-3-4 0 16,0 1-9-16,-3-1 0 0,-1 1 9 0,-2-1-9 15,3-2 0-15,-3 3 0 0,-3-1 0 0,3 1 0 16,-3-3 12-16,0 2 2 0,-6 1 0 0,3-1 0 0,0 1-5 16,0-1-1-16,-3-2 0 0,0 0 0 0,0 0 0 15,-3 3-8-15,3-3 12 0,-3-1-4 0,0-1 0 0,3-1-8 16,-3 0 12-16,0 3-4 0,0-3-8 15,0 1 0-15,0-4 0 0,0 3 0 0,-3-2 0 16,0 0 0-16,0-1 0 0,-3 3 8 0,3 3-8 0,-3 0 0 16,-3 0 0-16,-3 5-11 0,3 1 11 0,-6-1 0 15,0 5 0-15,-3 1 0 0,-3-1 0 0,-2 1 0 16,-4 4 0-16,-6 1 0 0,-3 0 9 0,-2 2-9 16,5 6 12-16,-3-3-12 0,-2 3 0 0,5 2 0 15,0-2-15-15,0 5 5 16,4 3-17-16,-4-1-3 0,0 6-1 0,0 3 0 15,1-1-183-15,-4 9-37 0</inkml:trace>
  <inkml:trace contextRef="#ctx0" brushRef="#br0" timeOffset="16727.9251">8717 3379 345 0,'0'0'31'0,"-3"-6"-31"0,0 1 0 0,3-3 0 16,-3 3 83-16,0 0 10 0,0-3 3 0,3 0 0 15,-3 0 15-15,0 3 3 0,3-3 1 0,-3 2 0 16,3-7-67-16,-3 5-12 0,0 3-4 0,0-3 0 16,3 0 16-16,-2 3 4 0,-4 2 0 0,3-2 0 15,-3-1-32-15,6 6-7 0,-6 0-1 0,-3 0 0 16,0 3-12-16,-3 0 0 0,-3 2 0 0,-3 3 0 16,-3 0 0-16,0 5 9 0,-2 0-1 0,-1 3 0 0,-3 3-8 15,0-6 8-15,1 3-8 0,-1 0 8 0,0 0 7 16,0-1 1-16,0 4 0 0,-2-3 0 0,2 2 6 15,0 1 2-15,0 2 0 0,0 0 0 0,4 0-4 16,-4 1-1-16,0 4 0 0,0-2 0 0,3 2 4 0,4 3 1 16,2 3 0-16,3 0 0 0,0 2-1 0,3 6 0 15,3-8 0-15,3 5 0 0,0-3 1 0,3 3 0 16,3 3 0-16,0 2 0 0,0-2-9 0,0 0-2 16,3-1 0-16,0-2 0 0,3 0-1 0,3-2-1 15,-3-1 0-15,3-2 0 0,3-3 1 0,0 3 0 16,0 0 0-16,3-3 0 0,2 2 4 0,4-1 0 15,-3-4 1-15,3 0 0 0,-3 1 0 0,3 2 0 16,-1-5 0-16,1 2 0 0,0-2-17 0,0-3 8 0,0-5-8 16,0 0 0-16,0 0 23 0,-1-3-3 15,4-5 0-15,0 3 0 0,0-3 0 0,6-3-1 0,-4-3 0 16,4 1 0-16,0 0-19 0,0-3 10 0,2-6-10 0,7 1 8 16,-3 0 16-16,0-6 2 0,-1 1 1 15,-2-3 0-15,3-1-11 0,-4-4-1 0,-2-3-1 16,3-1 0-16,0-1-2 0,-1-1 0 0,-5 0 0 0,3 3 0 15,0-3 0-15,-3-2-1 0,-7-1 0 0,1 3 0 16,-3-5 1-16,-3 3 0 0,-3-1 0 0,3-2 0 16,-6 0 0-16,0-3 0 0,-3-2 0 0,2 0 0 15,-5-4-4-15,3 1-8 0,-3-2 12 0,0-1-4 16,0 0-8-16,-3 1 0 0,0-1 0 0,0 0 0 16,0-2 0-16,0 0 8 0,-3-1-8 0,-3 4 0 15,0-1 0-15,-2 6 0 0,-1-4 0 0,-6 7 0 16,0 2 10-16,-3-3-10 0,-6 5 12 0,-3 4-12 0,-2-1 0 15,-4 0 0-15,-3 5 0 0,-3-2 0 0,1 5-13 0,-1-5-3 16,-3 5-1-16,-2 1 0 16,2-1-10-16,3 2-1 0,1 4-1 15,2 5 0-15,3-6-36 0,0 8-7 0,7 3-2 16,-1 0-996-16</inkml:trace>
  <inkml:trace contextRef="#ctx0" brushRef="#br0" timeOffset="18896.5196">4764 7273 345 0,'0'0'15'0,"0"0"4"0,-3-5-19 0,0 2 0 15,0-4 0-15,0 1 0 0,0 1 153 0,3 0 27 16,-5-1 6-16,5 1 1 0,-3-3-83 0,0 3-17 16,-3 0-3-16,3-1-1 0,0-2-27 0,-3 3-6 15,3 0-1-15,-3-1 0 0,0 1-10 0,3 0-3 16,-6 0 0-16,3-1 0 0,-3 4-7 0,0 2-1 15,0 0-1-15,-3-3 0 0,-3 0-7 0,3 3 0 16,-5 0-1-16,2 3 0 0,-3 0-6 0,-3 2-1 16,0-2 0-16,0 2 0 0,1 0-2 0,-1 0-1 15,0 3 0-15,0-2 0 0,0 4 3 0,0-2 1 16,3 3 0-16,-2 2 0 0,2-2-3 0,-3 2-1 16,3 0 0-16,0 3 0 0,-3 0-9 0,7 0 10 15,-7 2-10-15,6-2 10 0,0 0 5 0,-3 0 1 0,3 0 0 16,3 2 0-16,0 1-16 0,0-1 0 15,-2 1 8-15,2 5-8 0,3-1 0 0,0 4 11 0,0 5-11 16,-3-1 10-16,3 4-2 0,0-1-8 0,0 1 12 16,6 4-4-16,0-2-8 0,0 0 8 0,3 0-8 0,0 0 8 15,3 0-8-15,0 0 0 0,0-2 9 16,3 5-9-16,0-3 8 0,3 2-8 0,-3 1 10 0,6-3-10 16,-3 3 13-16,3-6-3 0,-3-5-1 0,3 3 0 15,-4-3 1-15,4 0 0 0,0 0 0 0,0-5 0 16,3 0 0-16,-3 0 0 0,0 0 0 0,0-1 0 15,6-7 7-15,-3 0 2 0,-1 0 0 0,7 0 0 16,-3-3-19-16,0 0 0 0,3 1 8 0,0-1-8 0,-1-3 13 16,-2-2-1-16,3 6 0 0,0-7 0 0,0 4 2 0,0-3 0 15,3 0 0-15,-4-3 0 0,1-2 10 0,0-1 1 16,3 1 1-16,-3-3 0 0,0-3-9 0,-1 1-1 16,4-1-1-16,0 1 0 0,-3-6-6 0,3 0-1 15,-1 0 0-15,1 0 0 0,0-3 1 0,0 3 0 16,0 0 0-16,2-2 0 0,1-3 20 0,0 2 4 15,0-2 1-15,0 2 0 0,-4 1-34 0,1-4 0 16,0 4 0-16,-3-3-12 0,0-3 12 0,0 2 13 16,-1 1-2-16,1-3-1 0,0 3 5 0,0 0 1 15,0-3 0-15,0 3 0 0,-1-3-7 0,-2 0-1 16,0-3 0-16,0 4 0 0,0-4-8 0,-3-2 8 16,0-3-8-16,-3 3 8 0,-1-3 0 0,1-2-8 15,-3-3 12-15,3-1-4 0,-3 1 0 0,0-5-8 16,0-3 12-16,-3 0-4 0,0 0-8 0,-3-3 8 0,3-2-8 15,-6-3 8-15,0-3-8 0,-3-2 0 0,-3-3 0 16,0 3 0-16,-3 2 15 0,-3 3-3 0,-3-2 0 0,-3 4 0 16,0 1-12-16,-2 2 0 0,-4 3 0 0,-3 8 0 15,0 5 0-15,-3 3 0 0,1 3 0 0,-7-1 0 16,-3 3-10-16,4 0-8 0,-7 3-2 0,3 2 0 16,1 3-9-16,-1 3-3 0,9 3 0 15,0 2 0-15,4 0-111 0,5 5-22 0,0 3-5 16</inkml:trace>
  <inkml:trace contextRef="#ctx0" brushRef="#br0" timeOffset="20413.4236">8786 7178 986 0,'0'0'44'0,"0"0"8"0,0 0-41 0,0-5-11 0,3 0 0 0,-3-1 0 16,-3 4 88-16,3-4 16 0,0 1 4 0,0 5 0 0,-3-3-27 16,0 1-5-16,0-1 0 0,0 0-1 15,3 3-32-15,-3-2-7 0,-3 2 0 0,3-3-1 0,-3 1-7 0,3 2-2 16,-3 0 0-16,0 0 0 0,0 0-6 0,-3 0-2 16,0 0 0-16,0 2 0 0,-6 1-4 0,4-3-1 15,-4 5 0-15,-3-5 0 0,0 3 0 0,-3-1 0 16,0 1 0-16,0 2 0 0,-2-2-1 0,-1 5 0 15,-6 0 0-15,3 0 0 0,0-3 1 0,1 3 0 16,-4 3 0-16,0-3 0 0,6-1 19 0,-2-1 4 16,5 2 1-16,0-3 0 0,0 0-21 0,3 6-4 15,3-1 0-15,0-2-1 0,0 3-11 0,1 0 0 16,-1 4 0-16,0 4 8 0,3-1-8 0,0 1 0 16,0 5 0-16,-3-3 0 0,6 3 0 0,-3 0 0 15,3-1 0-15,4 4 0 0,-1-1-8 0,3 3 8 16,3 3 0-16,0-3 0 0,0 3 0 0,0 0 0 15,6 2 0-15,-3-2 0 0,0 0 0 0,-1-1 0 16,4-4 0-16,0 2 0 0,0-3 8 0,3 4 4 0,3-4 0 16,-3 0 0-16,-3 1 0 0,3-3 1 0,-3 5 0 15,3-5 0-15,3 2 15 0,3 1 4 0,-6-4 0 16,2 4 0-16,1-3-16 0,3-1-4 0,-3-1 0 0,3-1 0 16,0 3 8-16,-3-6 2 0,3 3 0 0,0-2 0 15,0-1-6-15,-1-2 0 0,1 0-1 0,3-3 0 16,0-2-2-16,0 0 0 0,0-1 0 0,6-5 0 15,-1 3-5-15,-2-5-8 0,0 2 11 0,3-5-11 16,3 0 12-16,-1 3-4 0,1-3 0 0,0 0-8 16,3 0 13-16,-3 0-4 0,-1-3-1 0,1 3 0 15,-6 0 0-15,3 0-8 0,0 0 12 0,-4-2-4 16,4-1-8-16,-3 0 12 0,3 1-12 0,3-4 12 0,-4 1-12 16,4 0 0-16,-3-3 0 0,3 0 0 0,3 0 10 15,-1-3 0-15,-2 1 0 0,0-3 0 0,3 2 10 0,-3-2 1 16,-4-3 1-16,4 0 0 0,-3-2-22 0,0-1 0 15,3 0 0-15,-7-2 0 0,1 3 0 0,0-1 0 16,0 3 0-16,-3 1 0 0,0-4 0 0,-6 3 0 16,-1 0 0-16,1 0 0 0,3-2 10 0,-3 2-2 15,0-3-8-15,0 4 12 0,3-1-12 0,-3 0 0 16,0-3 0-16,0 3 0 0,-4-5 0 0,4 3 0 16,-3-3 9-16,0-1-9 0,-3-1 0 0,3-1 8 15,0-3-8-15,0 1 0 0,-3-1 0 0,-3 1 0 16,3 2 0-16,0-2 0 0,0-1 0 0,-3 1 8 0,0 2-8 15,0 0 0-15,-3 0 8 0,0 1-8 16,0-1 8-16,-3 0-8 0,0-3 9 0,0 4-9 0,0-1 10 16,-3 3-10-16,-3-3 0 0,0 3 8 0,-3-3-8 15,-3 3 0-15,-3 2 0 0,-8-5 0 0,-4 1 0 0,-3 1 0 16,-6 1-8-16,-2 3-2 0,-7 2 0 16,-3 3 0-1,-5 2-22-15,-1 6-5 0,-2 2-1 0,2 3 0 16,4 5-42-16,2 1-9 0,3 4-2 0,1 3-701 0,-1 3-141 0</inkml:trace>
  <inkml:trace contextRef="#ctx0" brushRef="#br0" timeOffset="23309.3966">13114 3405 900 0,'-3'-16'40'0,"3"11"8"0,3 0-39 0,-3-1-9 0,0-1 0 0,0-1 0 16,-3 2 72-16,-3-2 13 0,3 3 3 0,-3 0 0 16,0-1-42-16,-3 4-8 0,0-3-2 0,-3 5 0 15,0-8-15-15,-3 5-3 0,3 0-1 0,0 3 0 16,1-5-1-16,-4 2 0 0,0 3 0 0,3-2 0 16,0 2 8-16,-3-3 2 0,3 3 0 0,0 3 0 15,-3-1-10-15,3-2-1 0,-2 3-1 0,-1 2 0 16,0-5-5-16,-3 6-1 0,0 2 0 0,-3-3 0 15,0 3-8-15,1-3 12 0,-4 3-12 0,0 3 12 0,3-3-2 0,-3 2 0 16,3 3 0-16,-2-2 0 0,2 2 4 16,3 0 1-16,0 1 0 0,0-4 0 0,0 3-2 0,4-2 0 15,-1 2 0-15,3 3 0 0,-3-3-1 0,3 1 0 16,0 1 0-16,3 4 0 0,-3-3 0 0,3 5 0 16,-3-2 0-16,3 4 0 0,0-2 23 0,4 6 4 15,-4-3 1-15,3 5 0 0,0 0-26 0,3 0-5 16,0 3-1-16,0-3 0 0,3 0-8 0,0 0 8 15,3 0-8-15,3 0 8 0,-3 3 1 0,6 0 0 16,0 0 0-16,-1-1 0 0,-2 1 7 0,3 0 0 16,3 0 1-16,0-3 0 0,0 0 0 0,0 0 0 0,3-3 0 15,0 1 0-15,0-3 6 0,2-1 1 0,1 1 0 16,3-5 0-16,3 2-3 0,-3-5 0 16,6 2 0-16,-4-4 0 0,4-1 6 0,0-5 1 0,3 0 0 15,0-3 0-15,-4-2-7 0,7-1-1 0,0-4 0 0,0 2 0 16,-1-6-1-16,7 1-1 0,-3 0 0 0,8-3 0 15,1 0 6-15,0 0 2 0,-1 0 0 0,-2 0 0 16,0-3-26-16,-7 1 0 0,1 2-9 0,3-3 9 16,-1-2 0-16,-2 0 0 0,-6 2 0 0,6-2 0 15,-1-3 16-15,-2 3-4 0,0-6 0 0,-3 4 0 16,-1-7 2-16,-2 4 0 0,-3-1 0 0,0-2 0 16,-3-3 5-16,0 3 1 0,-4 0 0 0,1-5 0 15,0-1 0-15,0 1 0 0,0 2 0 0,-3-3 0 16,3 1-30-16,-4 2-6 0,-2 0 0 0,3 3-1 15,-3-3 17-15,0 1 0 0,-6 4-8 0,3-2 8 0,-3 0 0 16,-3-3 0-16,0 8 0 0,0-5 0 0,-6 0 0 16,3 2 0-16,-6 3 0 0,0-2 0 0,-3 2 0 15,0 0 0-15,-6-8 0 0,-3 3 0 0,-6 0 0 0,1 0 0 16,-4-3 0-16,-6 0 0 0,-3 0 11 0,-2 3 5 16,-4-8 2-16,-6 3 0 0,7 2-18 0,-4 5 0 15,3 1 0-15,-5 2 0 16,2 3-28-16,-2 5-10 0,-1 0-2 0,-3 5 0 15,1 3-104-15,5 5-22 0,-3 3-4 0,1 6-557 16,2 1-111-16</inkml:trace>
  <inkml:trace contextRef="#ctx0" brushRef="#br0" timeOffset="25225.4312">13274 7525 172 0,'0'0'16'16,"9"-6"-16"-16,-3-1 0 0,0 1 0 15,0-4 189-15,0 2 35 0,3 0 8 0,-3 2 0 16,0-4-101-16,0 2-21 0,0 0-4 0,-3 0-1 0,3 3-30 0,-6-3-7 16,3 3 0-16,0-3-1 15,-3 2-15-15,3-2-4 0,-3 3 0 0,0-3 0 0,0 3-8 0,-3 2-3 16,3-2 0-16,-3 0 0 0,-3 2-11 0,0 0-2 16,0 1-1-16,0 2 0 0,-3-3-13 0,-3 3-2 15,0 0-8-15,-3 3 12 0,0-1-4 0,-5 4 0 16,2-4-8-16,-3 4 12 0,-3-4-12 0,3 6 0 15,-6 0 0-15,1 0 0 0,-4 5 0 0,-3 1 0 16,0 4 0-16,1-2 0 0,-4 0 8 0,3 5 0 16,-5-3-8-16,2 4 12 0,0 1 27 0,3 1 5 15,1 5 0-15,5-2 1 0,0-1-24 0,3 6-5 16,6 2 0-16,0 3-1 0,7 1-4 0,-1-1-1 16,3 0 0-16,3 0 0 0,3 0-2 0,3 0 0 15,0-3 0-15,3 1 0 0,3-1 5 0,3-2 1 16,3-6 0-16,-1 3 0 0,1-5 9 0,3 2 1 0,9-4 1 15,-3-1 0-15,3-3-9 0,3-2-1 16,-1 0-1-16,4-3 0 0,0 1 2 0,0-7 1 0,2-1 0 16,4-1 0-16,3-2-2 0,-4-1-1 0,1-2 0 15,3 0 0-15,3-2 4 0,-4-4 1 0,-2 4 0 0,3-4 0 16,-7 1-8-16,1 0-2 0,0-3 0 0,0-3 0 16,-4 1 5-16,1-1 1 0,0-2 0 0,-3 0 0 15,0 2-3-15,-1-2 0 0,1-3 0 0,0 0 0 16,-3 0 7-16,2-2 1 0,-2-1 0 0,0 1 0 0,0-1-10 15,-3 1-2-15,0-3 0 0,-1-1 0 16,1 1-8-16,-3-3 0 0,0-2 0 0,0 2 0 0,-3 0 0 16,0 1 0-16,-3-4 0 0,-1 1 8 0,1-1-8 15,-3 1 0-15,0-1 0 0,-3 1 8 0,0-1-8 16,-3 1 8-16,-3-3-8 0,0 2 8 0,-6 1-8 16,0-1 0-16,-3 1 0 0,-3-1 8 0,0 1-8 15,-2-3 0-15,-1 0 0 0,-3 2 8 0,0-4-8 16,0 1 0-16,0 1 0 0,0 3 0 0,-2-1 0 0,-1 4 0 15,-6 1 0-15,3 4 0 0,-3 5 0 16,1-1 0-16,-1 4 0 0,0 5 0 0,-3-1-12 0,0 9 0 16,-2 2-1-16,-1 1 0 15,-3 7-130-15,-2 3-25 0,-4 5-6 0,0 5-971 0</inkml:trace>
  <inkml:trace contextRef="#ctx0" brushRef="#br0" timeOffset="26654.685">17906 3252 903 0,'3'-8'20'0,"0"0"4"0,0-3 0 0,0 1 2 0,0-1-26 0,0 3 0 0,0-5 0 0,-3 5 0 16,0-3 86-16,0 3 12 0,-3 1 2 0,0-1 1 16,0 5-29-16,-3-5-7 0,0 3-1 0,0-1 0 0,-3 1 0 15,0 3 0-15,-3-6 0 0,0 5 0 16,0 3-51-16,-3 0-13 0,-2 0 0 0,-1 3 0 16,-3 5 0-16,0-6 0 0,0 9 0 0,-6-6 0 0,1 6 54 15,-1 2 8-15,3 0 2 0,0 3 0 0,-3 2-52 16,-2 6-12-16,2 0 0 0,3 5 0 0,-3 0 0 15,1 0 0-15,-4 3 0 0,3 5 0 0,6-8 69 0,-6 8 11 16,-2 3 3-16,-4 2 0 0,9 6-62 0,-3-6-12 16,6 6-9-16,-2 5 12 0,-4-6 1 0,6 1 1 15,9 2 0-15,-3-2 0 0,0 0-6 0,6-3 0 16,6 2-8-16,6-4 12 0,0-1-4 0,3-5-8 16,0-3 11-16,9 1-11 0,3-6 16 0,-3 0-4 15,-3-5-1-15,3 2 0 0,8-5 13 0,-2-2 2 16,0-1 1-16,3 1 0 0,-3-6-8 0,0 0-2 15,5-2 0-15,-2-3 0 0,0 3 19 0,-3-6 3 0,3 0 1 16,-1 0 0-16,1-2-24 0,0-3-4 0,0-3 0 16,9 3-1-16,-1-5 5 0,1-3 0 15,-3 0 1-15,3-2 0 0,2-4-17 0,1 1 10 0,-3-3-10 0,3 0 8 16,-4-2 20-16,1-1 3 0,0 1 1 0,3-3 0 16,-1 0-32-16,1-6-8 0,-3 1-1 0,-1-1 0 15,-2 1 9-15,3-1 11 0,-3 3-3 0,-4-5 0 16,1 3-8-16,-3-3 0 0,-3 0 0 0,0 0 0 15,-3-1 12-15,-1-1-4 0,-5-1 0 0,3-2 0 16,-3-1-8-16,0-2 0 0,0 0 0 0,-3 0 0 16,-3 0 0-16,0 3 0 0,0-1 0 0,-3 3 0 15,-3 6 0-15,-6-3 0 0,0 2 0 0,-3 6 0 0,-6 0 0 16,-3 0-12-16,0 2 4 0,-8-2 8 16,2 5-33-16,-9 0 1 15,0 3 0-15,-2 5 0 0,2 3-88 0,-3 5-16 16,-3 0-4-16,-2 5-615 0,2 6-122 0</inkml:trace>
  <inkml:trace contextRef="#ctx0" brushRef="#br0" timeOffset="29270.3062">17986 7742 576 0,'6'-14'25'0,"-3"7"6"0,0-1-31 0,0-3 0 16,3 0 0-16,-3 1 0 0,3-1 165 0,0-2 27 16,0 0 6-16,0 2 1 0,-3 1-92 0,3 2-19 15,-3 0-3-15,3 0-1 0,-3 0-39 0,0 3-8 16,0-1-1-16,-3-2-1 0,3 3-7 0,0 0 0 15,-3 5-1-15,0-5 0 0,0-1-4 0,-3 1-1 16,-3 0 0-16,3-1 0 0,-6 4-5 0,0-4-1 16,0 1 0-16,-3 2 0 0,-6 3-5 0,3-2-2 15,-3-1 0-15,1 3 0 0,-4 0 1 0,-3-2 0 16,0-1 0-16,-3 3 0 0,1 0-1 0,-4 0 0 16,-6 3 0-16,0-1 0 0,7-2-9 0,-4 5 0 15,-3 1 0-15,6-1-11 0,4 3 11 0,-1 0 14 16,3 0-3-16,-3 2-1 0,3-2-1 0,1 3 0 0,-1 0 0 0,0-1 0 15,-3 3 0-15,0 3 0 16,9-5 0-16,-2 2 0 0,-4 8-1 0,0 0 0 0,6 3 0 16,0 0 0-16,3 2 11 0,-2 1 1 0,-4 2 1 15,6 0 0-15,0 0 3 0,3 0 1 0,0 3 0 16,0 0 0-16,3-3-7 0,0 0-2 0,3 0 0 0,0-2 0 16,-2-1-16-16,2 1 10 0,9-4-10 0,-3 1 8 15,0 0 9-15,0-3 2 0,5 3 0 0,4 0 0 16,3 0-19-16,-3-3 0 0,-6 0-11 0,3 0 11 15,6 0 8-15,0 0 9 0,-3 1 2 0,3-1 0 0,6-3 8 16,-3 3 1-16,-4-2 1 0,1-1 0 0,0-2 3 16,6-2 0-16,0 1 0 0,3 1 0 0,-9-2-16 0,9 1-2 15,-1-4-1-15,4 2 0 0,-6-2-13 0,6-3 9 16,-3-3-9-16,6 0 8 0,2-2 7 0,1 0 1 16,0-3 0-16,3-3 0 0,5 3 6 0,1-3 2 15,-9-2 0-15,2 2 0 0,1 1-14 0,3-1-2 16,0 0-8-16,2 1 12 0,-2-3-12 0,3-3 11 15,-1 0-11-15,7 0 10 0,-9 2-1 0,3-2 0 16,2 3 0-16,1-3 0 0,-6 0-9 0,2 0 10 16,-5 0-10-16,3 1 10 0,-4-4-10 0,-2 0 10 15,3 1-10-15,0-3 10 0,-4-1-10 0,1-2 10 16,3 3-10-16,-3-5 10 0,0 2-10 0,-1-3 0 16,1-2 9-16,-3 0-9 0,-3 0 0 0,-1-6 9 15,-2 1-9-15,3-3 0 0,-6 0 8 0,0 0-8 16,3-6 0-16,-3 1 0 0,-1-1 0 0,-5 4 8 0,3-4-8 15,-6 1 0-15,0 2 8 0,-3-2-8 0,0-1 0 0,-6-2 0 16,-3 3 19-16,0-3-3 0,-9 0-1 0,0 0 0 16,-3 0-15-16,-6 2 0 0,-2 1 0 0,-10-1 0 15,0 6 0-15,-6 0 0 0,-2 3 0 0,-7 2 0 16,1 3-20 0,-1 5-8-16,0 0 0 0,1 8-1 0,-1 0-49 0,0 6-10 15,-2-1-1-15,-7 6-767 0,4 5-152 0</inkml:trace>
  <inkml:trace contextRef="#ctx0" brushRef="#br0" timeOffset="33410.6255">4901 4823 403 0,'0'0'36'0,"0"0"-36"0,0 0 0 0,0 0 0 16,0 0 75-16,0 0 8 0,0 0 1 0,0 0 1 15,0 0-57-15,0 0-12 0,3-5-3 0,0 0 0 16,-3 2-13-16,0 3 0 0,6-5 0 0,-6 5 0 16,3-5 31-16,-3 5 0 0,0 0 0 0,0 0 0 15,6-3-8-15,-6 3-2 0,0 0 0 0,0 0 0 16,0 0 17-16,0 0 3 0,0 0 1 0,0 0 0 16,0 0-21-16,0 0-4 0,0 0-1 0,3 5 0 15,0 0 4-15,-3-5 1 0,3 8 0 0,3-2 0 16,-6 2-5-16,0-8 0 0,0 0-1 0,3 8 0 0,0 0 5 0,-3 2 0 15,-6-2 1-15,6 3 0 0,0-1-13 0,0 3-8 16,-6 6 10-16,3-3-10 0,0 2 24 0,0 4-2 16,-3 1 0-16,3 1 0 0,-3 3 6 0,3 2 2 15,0 0 0-15,0 0 0 0,0 3-2 16,0-3 0-16,0 0 0 0,3 0 0 0,0 3 4 0,0-3 1 16,3 0 0-16,-3 3 0 0,0-3-17 0,0 0-4 15,0-3-1-15,0 6 0 0,0 0-11 0,0 0 12 16,0-3-12-16,0 2 12 0,0-1-4 0,0-1-8 15,0 0 12-15,-3 0-4 0,0 3-8 0,3-3 10 16,0 2-10-16,-3 1 10 0,0-3 0 0,0 3 0 0,3-3 0 16,-3 3 0-16,3-3 2 0,0 3 0 15,0-3 0-15,0 0 0 0,3-3-4 0,0 1 0 0,0-1 0 16,0 1 0-16,3 5 7 0,0-6 1 0,-3-2 0 16,0 0 0-16,-3-1-16 0,0 1 0 0,0-3 0 15,0 3 0-15,0 0 0 0,-3-3 8 0,3 3-8 0,0-5 0 16,0 2 16-16,0-3-2 0,0 3-1 0,0-2 0 15,3 2 3-15,0 0 0 0,-3 3 0 0,0-3 0 16,0 3 6-16,0 0 2 0,0 0 0 0,0 2 0 16,3-2-24-16,-3-3 0 0,3 3 0 0,-3-3 0 15,-3 3-10-15,0 0 0 0,3-3 0 0,-3 0 0 16,0-5 10-16,3 0 0 0,-3 2 0 0,3-2 0 16,-3 0 0-16,0 0 0 0,0-3 0 0,0 3 0 15,3 0 16-15,0 0 1 0,-3 2 1 0,-3-2 0 16,6 5-4-16,-3-2-1 0,1-1 0 0,-1 1 0 0,0 5 5 15,0-6 1-15,0 6 0 0,0 0 0 0,3-3-7 16,-3 0-2-16,3-2 0 0,0 2 0 0,-3-3-10 0,3 1 8 16,-3-3-8-16,0 0 8 0,3 0-8 0,-3-3 0 15,0 0 0-15,0-2 8 0,3 2-8 0,-3 0 12 16,0 0-12-16,0-2 12 0,0 0 0 0,0-4 0 16,3 1 0-16,0 0 0 0,-3 3-12 0,0-3 12 15,3 0-12-15,-3-3 12 0,3 3-12 0,-3-3 0 16,0 1 0-16,3-6 0 0,0 5 0 0,0 3 8 15,0 0-8-15,0 0 0 0,0-3 0 0,-3 3 0 16,3 0 0-16,-3-3 0 0,3 0 0 0,0 1 0 16,0-6 8-16,0 8-8 0,0-8 0 0,-3 5 0 0,3-5 9 15,0 0-9-15,0 0 0 0,0 0 0 16,0 0 0-16,0 0 0 0,0 0 10 0,0 0 1 0,-3 5 0 0,3-5 0 16,0 0-11-16,0 0 12 0,0 0-12 15,0 0 12 1,0 0-34-16,0 0-6 0,-3-8-2 0,-3-2-1106 0</inkml:trace>
  <inkml:trace contextRef="#ctx0" brushRef="#br0" timeOffset="35710.9721">5241 4106 864 0,'-9'-5'76'0,"9"5"-60"0,0 0-16 0,0 0 0 16,0 0 60-16,0 0 10 0,0 0 2 0,0 0 0 15,0 0-42-15,0 0-8 0,0 0-2 0,0 0 0 16,3-5-6-16,-3 5-2 0,3-6 0 0,-3 6 0 16,0 0 0-16,9-2-1 0,-3-1 0 0,-1 1 0 15,-5 2 8-15,6-6 1 0,0 4 1 0,0 2 0 16,-6 0 3-16,6 0 1 0,3-3 0 0,0 3 0 15,0 3 7-15,0-3 2 0,0 2 0 0,0-2 0 16,3-2-24-16,-3 2-10 0,3-3 8 0,2 3-8 16,1 0 15-16,0-3-3 0,6 1 0 0,-3-1 0 15,0 3-12-15,3-3 9 0,-4 3-9 0,4 0 8 16,0 0 5-16,-3 0 1 0,3 0 0 0,0 0 0 16,3 3 11-16,-4 0 3 0,1-1 0 0,3-2 0 15,0 3-18-15,0 0-10 0,-1 2 12 0,1-2-12 16,0-3 8-16,0 2-8 0,0 1 0 0,-1-1 0 15,-2 1 8-15,6 0-8 0,-6-1 0 0,3 1 0 16,-3-3 9-16,2 3-9 0,1-1 0 0,0-2 9 0,0 0-9 16,0 0 0-16,-1 0 0 0,1 0 8 0,3 0-8 15,-3 0 8-15,0-2-8 0,0 2 8 0,-1 0 0 16,4 0-8-16,-3 0 12 0,0 2-4 0,-3-2 0 0,2 3 0 16,1-3 0-16,-3 3 0 0,0-1-8 0,0 1 10 15,0 0-10-15,-4 2 10 0,4 0-10 0,0-2 0 16,0 2 0-16,3-2 8 0,-3-3-8 0,2 5 8 15,-2-5-8-15,0 3 8 0,-3-3 11 0,6 0 1 16,-3 5 1-16,-1-5 0 0,1 0-21 0,-3 3 0 16,0-3 0-16,0 0-12 0,-3 2 12 0,3-2 0 15,-4 0 10-15,1 3-10 0,-3 2 10 0,3-5-10 16,-3 0 10-16,3 5-10 0,-3-2 11 0,0 0-11 0,3-3 12 16,-4 0-12-16,-2 2 8 0,3 1-8 0,3 0 0 15,-3-1 0-15,-6 1 0 0,3-3 0 0,6 0 8 16,0 0-8-16,-3 3 0 0,-3-3 0 0,0 0 8 15,2 0-8-15,7 0 0 0,-9 0 0 0,-9 0 8 16,0 0-8-16,15 0 0 0,0 0 0 0,-6 0 0 0,-3 0 0 16,-6 0 0-16,9 0 0 0,3-3 0 0,-12 3 0 15,0 0 0-15,0 0 0 0,9 0 0 0,3 0 0 16,-12 0 0-16,6 0 0 0,2-3 0 0,4 3 0 16,-3 0 0-16,0 0 0 0,-9 0 0 0,9 0 0 15,3 0 8-15,-3-2-8 0,-9 2 0 0,6 0 0 16,3 0 15-16,0 0-4 0,0-3-1 0,-9 3 0 15,0 0-2-15,6-3-8 0,6 3 12 0,-6 0-4 16,-1-2-8-16,4 2 10 0,0-3-10 0,0 0 10 16,0 3-2-16,0 0-8 0,-3-2 12 0,3-1-4 0,6 3-8 15,-6 0 0-15,-9 0 9 0,9 0-9 0,3 0 8 0,0 0-8 16,-4 0 8-16,1 0-8 0,-3 0 0 0,6 0 9 16,0-2-9-16,0 2 0 0,-6 0 0 0,0 2 0 15,9-2 0-15,-6 0 0 0,-3 0 10 0,0 0-10 16,6 0 8-16,-3 0-8 0,2 0 0 0,-2 0 0 15,0 0 0-15,0 3 0 0,0-3 11 0,0 2-3 16,-9-2-8-16,0 0 12 0,0 0-12 0,9 3 0 16,-9-3 0-16,9 3 0 0,0-1 11 0,0 1-11 15,3 0 12-15,0-3-12 0,-6 0 0 0,3 0 0 16,2 0 0-16,1 0 0 0,-3 2 8 0,0-4-8 16,0 2 0-16,0 0 0 0,3 2 0 0,-3-2 0 0,-9 0 8 15,9 0-8-15,0 0 0 0,0 0 0 0,-9 0 8 16,6-2-8-16,3 2 0 0,-1 0 0 0,1 0 0 0,-3 0 0 15,6 0-16-15,0 0-1 0,6 0 0 0,-3 0 0 32,0 0-137-32,6 2-27 0,2-2-6 0,1 0-1 0</inkml:trace>
  <inkml:trace contextRef="#ctx0" brushRef="#br0" timeOffset="38178.1028">8634 4911 518 0,'0'0'46'0,"0"0"-37"15,-3-6-9-15,3 6 0 0,0 0 68 0,0 0 12 16,-3-2 3-16,3 2 0 0,3-6-51 0,-3 6-9 16,0-5-3-16,0 5 0 0,0 0-20 0,0 0 0 15,3-2 0-15,-3 2 0 0,3-6 0 0,0 4-13 16,-3 2 5-16,3-3 8 0,-3 3-19 0,3-5 4 16,3 2 1-16,-3-2 0 0,-3 5 14 0,3-6 0 15,-3 6 0-15,0-5 0 0,3 0 0 0,-3 5 0 16,0-5 0-16,0-1 0 0,0 6 28 0,0-2 9 0,0-4 2 15,0 6 0-15,0 0-4 0,0-5-1 0,0 0 0 0,0 5 0 16,-3-6-10-16,3 4-1 0,0-6-1 0,0 8 0 16,0 0-13-16,0 0-9 0,0 0 12 0,0 0-12 15,3-3 31-15,-3 3-1 0,-3-5 0 0,3 5 0 16,0 0 5-16,0 0 1 0,0 0 0 0,0 0 0 16,0 0 6-16,0 0 2 0,0 0 0 0,0 0 0 15,0 0-32-15,0 0-12 0,0 0 8 0,0 0-8 16,0 0 16-16,0 0-1 0,0 0-1 0,0 0 0 15,0 0 6-15,0 0 0 0,0 0 1 0,0 0 0 16,0 0 8-16,0 0 2 0,0 0 0 0,0 0 0 16,0 0-2-16,0 0 0 0,0 0 0 0,0 0 0 15,0 0-11-15,0 0-2 0,0 0-1 0,0 0 0 16,0 0-15-16,0 0 0 0,0 0 8 0,0 0-8 0,0 0 8 0,6 8 0 16,-3 2-8-16,3 4 12 0,-3-1 4 0,3 0 1 15,-4 3 0-15,1 5 0 0,-3 0 2 0,6 3 0 16,-3 0 0-16,-3 2 0 0,3 6 0 0,0 3 0 15,0-1 0-15,-3 3 0 0,3 0-9 16,-3 0-2-16,0 3 0 0,0 2 0 0,0-2 0 0,-3 2-8 16,6 0 12-16,-3 1-4 0,0-1-8 0,0 0 0 15,-3 1 9-15,3-4-9 0,3 1 0 0,-3 0 8 16,0-3-8-16,0 3 0 0,3-1 8 0,-3-2-8 16,3 3 10-16,-3-3-10 0,3 0 11 0,0 0-11 15,0-2 12-15,-3-1-12 0,0-5 9 0,0 3-9 16,0-3 0-16,0-3 9 0,0 1-9 0,0-3 0 0,0 2 9 15,-3-2-9-15,3 0 11 0,0 2-3 16,-3-2 0-16,3-3 0 0,0 3 3 0,-3 0 0 0,0-3 0 16,3 0 0-16,-3-2-3 0,0 2-8 0,3-5 12 15,0 2-4-15,-3 1-8 0,3-1 12 0,0 1-12 0,-3-3 12 16,3 2-12-16,0-2 12 0,0 3-12 0,0-1 12 16,0-2-12-16,3 0 0 0,-3 0 9 0,0 0-9 15,3 2 0-15,-3 1 9 0,0-4-9 0,0-1 0 16,0-1 10-16,0-3-10 0,0 1 8 0,0 0-8 15,-3-3 8-15,6 2-8 0,-3-2 0 0,0-3 8 16,0 3 1-16,0 0 0 0,0 0 0 0,0-2 0 16,0-6 6-16,0 10 1 0,0-2 0 0,0-3 0 15,0 3-8-15,0-2 0 0,0 1-8 0,0-7 12 16,0 6-12-16,0 2 8 0,0-8-8 0,0 8 0 16,0-3 0-16,0-5 8 0,0 0-8 0,0 0 0 15,-3 8 0-15,3 0 0 0,0-8 8 0,0 0-8 0,-3 5 0 16,3-5 0-16,0 0 0 0,0 0 0 0,-3 5 8 0,3-5-8 15,-3 6 0-15,3-6 9 0,0 0-9 0,0 0 0 16,-3 5 0-16,3-5 0 0,-3 8 14 0,3-8-2 16,0 5-1-16,-3 1 0 0,1 1-11 0,2-1 0 15,-3 2 0-15,3-3 0 0,-3 3 8 0,3-3 0 16,-3 3 0-16,3 0 0 0,0-3-8 0,0-5 0 16,0 6 0-16,0-6 0 0,0 0 0 0,0 0 8 15,0 0-8-15,0 0 8 0,0 0-8 0,0 0 0 16,0 0 0-16,0 0 0 0,0 0 0 0,0 0 0 15,0 0 0-15,0 0 0 0,0 0 0 0,0 0 0 0,0 0 0 16,0 0 0-16,0 5 0 0,0-5 0 0,0 0 0 0,0 0 0 16,3 5 0-16,-3 1 0 0,0-1 0 15,0-5 0-15,0 0 0 0,0 0 0 0,3 5 0 0,-3-5 0 16,0 0 11-16,-3 5-3 0,3-5-8 0,0 0 12 16,3 6-12-16,-3-6 0 0,0 0 0 0,0 0-10 15,0 0 10-15,0 0 0 0,0 0 0 0,0 0 0 16,3 5 0-16,-3-5 0 0,0 0 8 0,0 0-8 15,0 0 0-15,0 0 0 0,0 0 0 0,0 5 0 16,0 1 0-16,0-1 0 0,0 3 0 0,0-3 0 16,2 0 0-16,-2 3 0 0,0 3 0 0,0-6 0 15,0-5 0-15,-2 8 0 0,2-3 0 0,0-5 0 16,0 0 0-16,0 0 0 0,0 0 0 0,0 6 0 16,0-1 0-16,0-5 0 0,0 0 0 0,0 0-8 15,0 0-7-15,0 0-1 0,0 0 0 0,0 0 0 16,0 5-12-16,-3 3-4 0,0-2 0 0,3 1 0 15,-3 1-127-15,3 0-25 0</inkml:trace>
  <inkml:trace contextRef="#ctx0" brushRef="#br0" timeOffset="42155.9584">9625 2471 806 0,'0'0'72'0,"0"-5"-58"16,3 0-14-16,-3 2 0 0,0 3 41 0,0-5 6 16,0-1 1-16,0 1 0 0,0 5-1 0,0-3 0 15,0 3 0-15,0 0 0 0,0-5-24 0,0 5-5 16,0-5-1-16,0 5 0 0,-3-3 3 0,3 3 1 0,0 0 0 0,-6-5 0 16,3 2 12-16,0 1 3 0,-3-1 0 15,6 3 0-15,0 0-21 0,-3-5-4 0,-3 2-1 0,0 0 0 16,0 3 13-16,-3 0 2 0,4-2 1 0,-1 2 0 15,0 2-26-15,-3 1 8 0,-3 0-8 0,0 2 0 16,0-5 8-16,0 3-8 0,0-1 8 0,3 6-8 16,-6-2 0-16,3 1 0 0,-2-7 0 0,-1 8 0 15,0 0 0-15,3 3 12 0,-3-6-4 0,0 8 0 16,0-7 8-16,3 7 2 0,0-5 0 0,-2 5 0 16,2-5-5-16,0 3-1 0,0 2 0 0,-3-3 0 15,6 1-4-15,0 0 0 0,0-1-8 0,3 1 12 16,0-3-12-16,3 0 0 0,0 2 8 0,0-4-8 15,3 1 0-15,3-1 0 0,0 2 0 0,-3 0 0 16,6 0 0-16,0 2 0 0,3-2 0 0,0 3 0 16,3-6 0-16,0 3 0 0,3-3-8 0,3 3 8 0,-1-3 0 15,1 3 0-15,3-5 0 0,-3 0 0 0,3 5 0 16,3-6 0-16,-4 6 0 0,4 0 0 0,-3 0 0 0,0 3 0 16,0-3 0-16,-3 5 0 0,-3 0 14 0,-1 0 0 15,1-5 0-15,-3 3 0 0,-3 2 5 0,0 0 1 16,0-5 0-16,0 3 0 0,-3 2 10 0,0-2 2 15,-3-1 1-15,0-2 0 0,0 0 7 0,-3 3 0 16,0-1 1-16,0-2 0 0,0-3-5 0,-3 6-2 16,0 0 0-16,0-3 0 0,-3 2-12 0,0 1-2 15,-3-1-1-15,0 1 0 0,-3 2-7 0,0-2-2 16,-3 2 0-16,-2 0 0 0,-1 0-10 0,-3 1 0 0,0 4 0 16,-6-2 0-1,3 0-68-15,-2 2-5 0,-7-2-2 0,3-2 0 16,-3-1-165-16,-2 0-32 0</inkml:trace>
  <inkml:trace contextRef="#ctx0" brushRef="#br0" timeOffset="44020.0905">5199 2818 1350 0,'-6'-5'29'0,"3"-3"7"0,0 0 0 0,0 2 3 15,0 6-31-15,3-8-8 0,0 6 0 0,0-4 0 0,3 4 0 0,-3 2 11 16,0 0-11-16,6-3 12 0,3 3-12 0,-3 0 0 16,-6 0 0-16,9 5 0 0,-3-2 0 0,3 2 0 15,0 3 8-15,-3-2-8 0,3 2 12 0,-4 0-2 16,7-3-1-16,-3 0 0 0,-3 6 14 0,0-1 2 0,3 4 1 15,0-1 0-15,-3 5 3 0,0 1 1 0,3 2 0 16,-3-3 0-16,6 1-1 0,-6 5 0 0,0 0 0 16,0-6 0-16,3 1-7 0,-6 2-2 0,2-3 0 15,-2 4 0-15,-3-9-20 0,3 3 0 0,0-6 0 16,0 1 8-16,-3 2-8 0,0-5 11 0,0-8-11 16,0 8 12-16,0 0-12 0,0-3 0 0,-3 0 0 0,3-5 8 15,-3 6 5-15,0 2 1 0,-2-3 0 0,2 3 0 16,3-8 2-16,-3 3 1 0,0 2 0 0,0-3 0 15,0 4-17-15,3-6 10 0,-3 5-10 0,3-5 8 16,-3 3 48-16,3-3 8 0,0 0 3 0,0 0 0 16,0 0-99-1,0 0-20-15,0 0-4 0,0 0-1 0,0 0 57 0,0 0 22 0,0 0-1 0,0 0 0 16,0 0-8-16,0 0-1 0,-3-6-1 0,0 1 0 16,0-3-1-16,3-2 0 0,0 2 0 0,0-6 0 15,3 1 18-15,0-3 4 0,3 0 1 0,0-2 0 0,3-1-21 16,-1-2-4-16,1 0 0 0,3 0-8 0,0 2 8 0,0-4-8 15,3 1 0-15,3-7 0 0,0 5 14 0,3-5-4 16,-1 0-1-16,4 3 0 0,0-3-9 0,-3 0 0 16,3 5 0-16,-1 3-11 0,1-1 11 0,-3 4 0 15,3-3 0-15,-3 5 0 0,0 0-9 0,-4 3 0 16,4 0 0-16,-3 2 0 16,3 3-48-16,0 0-10 0,0 3-1 0,-1-3-1 15,1 3-104-15,3 5-21 0,-3 0-4 0</inkml:trace>
  <inkml:trace contextRef="#ctx0" brushRef="#br0" timeOffset="47021.1075">2847 8321 1612 0,'-11'-5'144'0,"5"0"-116"0,3-1-28 0,-3-2 0 0,6 3 0 0,-6-3 8 16,6 0-8-16,0 0 0 0,6-2 0 0,-3 2 0 15,3-6 0-15,0-1 0 0,2-1 0 0,1 0-10 16,3 0 10-16,-3-3-8 0,3 1-4 0,0 2 0 15,3-2 0-15,-6 2 0 0,3 0 12 0,0 3-12 16,0-1 12-16,-3 1-12 0,-1 3 12 0,4-1 0 16,-3-2 0-16,0 5 0 0,0 0 17 0,0 3-1 15,-3-1 0-15,0 1 0 0,6 0 4 0,-6 2 0 0,3 3 0 16,-3 0 0-16,-6 0-12 0,6 8-8 0,0-3 12 16,0 8-12-16,0 1 28 0,-1 2 0 0,1 7-1 15,0 1 0-15,0 5-27 0,-3 3 8 0,3 0-8 16,-6 5 0-16,0-3 0 0,3 3 0 0,-3-2 8 0,0-1-8 15,0-2 0-15,0-3 0 0,0 0 0 0,0-2 8 16,0-1-8-16,0-5 0 0,0 0 0 0,-3-2 8 16,3-3-8-16,0-3 8 0,0-5-8 0,0 2 8 15,6 1-8-15,-3-3 10 0,3-3-10 0,-3 1 10 16,3-4 7-16,3 1 2 0,3-3 0 0,-3-3 0 16,3-5 3-16,3-2 1 0,-3-1 0 0,2-2 0 15,4-3-3-15,-3 0 0 0,3 0 0 0,0-2 0 16,0-3-6-16,0-1-2 0,-1 1 0 0,-2-3 0 15,0 1 1-15,3-4 0 0,-3-2 0 0,0 0 0 16,0-5-1-16,-3-1-1 0,3 1 0 0,-4-1 0 16,1-2 1-16,0 3 1 0,-3 2 0 0,3-2 0 0,-3-1 1 15,3 4 0-15,-6-1 0 0,0 0 0 0,0 6-14 0,0 2 9 16,-3 0-9-16,0 3 8 16,3 0-8-16,-3 7 0 0,-3 1 0 0,3 3 0 15,0 2-59-15,3 2-4 0,-6 6-1 0,0 0-892 16</inkml:trace>
  <inkml:trace contextRef="#ctx0" brushRef="#br0" timeOffset="50133.6023">8783 9430 691 0,'-3'-11'30'0,"3"11"7"0,0-5-29 0,-3 0-8 16,3-1 0-16,-3 1 0 0,3 5 152 0,0-8 28 15,-3 0 7-15,0 0 1 0,3 8-89 0,0 0-18 16,0-2-3-16,0 2-1 0,0-6-38 0,0 6-8 16,0 0-2-16,0 0 0 0,0 0-21 0,0 0-8 15,0 0 0-15,3 6 0 0,0 1 15 0,0 1-3 16,3 6-1-16,-3 2 0 0,0 2 9 0,-3 3 1 16,3 6 1-16,-3-1 0 0,0 1-2 0,3 2-1 15,-3-3 0-15,3-2 0 0,-3 0-7 0,6-3 0 16,-3-3-1-16,0 1 0 0,-1-6 0 0,1 0 0 15,3 1 0-15,0-6 0 0,0 0-11 0,-3-1-11 0,6-4 3 16,-3 2 0-16,3-5 8 0,-3-2 0 0,3-1 0 16,0-2 0-16,0-3 9 0,0-3-9 0,0-2 12 15,0 0-12-15,0-6 0 0,-1 3 0 0,1-2 0 0,0 2 0 16,-6-5 0-16,6 2 10 0,-3-2-2 16,0 3 0-16,0 2 13 0,0 0 3 0,-3 3 0 15,0-1 0-15,0 4 4 0,3-1 0 0,-6 6 1 0,0 5 0 16,0 0-5-16,0 0-2 0,0 0 0 0,0 0 0 15,0 0-14-15,9 8-8 0,3-3 8 0,-3 6-8 16,0 2 0-16,0 0 9 0,0 3-9 0,-1 0 0 16,4 0 8-16,-3 0-8 0,3-3 0 0,0 0 0 15,0 0 0-15,0 1 0 0,0-1 8 0,0 0-8 16,3-5 0-16,-3 0 0 0,-4-5 0 0,4-1 0 16,0 1 0-16,0 0 0 0,-3-6 8 0,3 0-8 15,0 1 10-15,0-1-2 0,-3 0 0 0,0-2 0 0,0-3-8 16,0 0 8-16,-1-2-8 0,4 2 8 0,-6-3 8 0,3 1 0 15,3-1 1-15,-3-2 0 0,0 2 3 0,-3-2 1 16,6 2 0-16,-3-2 0 0,3 0-10 0,-3 0-3 16,0-1 0-16,-1-4 0 0,1 2 5 0,-3-2 1 15,0-6 0-15,3 3 0 0,0-1-14 0,-3-1-8 16,3-1 8-16,-3-3-13 16,3-4-92-16,0-1-19 0,0-5-3 15,3-6-895-15</inkml:trace>
  <inkml:trace contextRef="#ctx0" brushRef="#br0" timeOffset="51552.2472">13060 9247 1209 0,'0'0'53'0,"-6"-5"12"0,0 2-52 0,0-2-13 16,3 2 0-16,-3 1 0 0,3-4 77 0,-3 6 13 15,3-2 2-15,3 2 1 0,0 0-61 0,0 0-13 16,-3-6-3-16,3 1 0 0,3-3-4 0,0 0-2 16,0-2 0-16,3-1 0 0,3 1-10 0,0-4 0 15,0-2 0-15,0 1 8 0,-3-4-8 0,3 3 0 16,6 0 0-16,-3 0 0 0,0-2 8 0,-1 5 0 0,4 2 0 0,-3 0 0 16,3 4 8-16,-3-1 0 0,-3 2 1 0,3 4 0 15,-3 4 8-15,0 1 2 0,0 2 0 16,0 1 0-16,2 1 5 0,-2 4 2 0,0 0 0 0,0 5 0 15,0-3-10-15,3 3-1 0,-3 5-1 0,3 0 0 16,0 0-5-16,0 0-1 0,0-2 0 0,3-1 0 16,-1 4-3-16,1-4-1 0,0 1 0 0,0-1 0 15,3 1-4-15,-3-4-8 0,3 4 11 0,-3-3-11 16,-1 0 10-16,1 0-10 0,0-3 8 0,-3 3-8 16,0 0 0-16,0 2 0 0,0-2 8 0,0 3-8 15,0-1 0-15,0-2 0 0,-4 2 0 0,1-2 0 16,-3-2-99-16,3-1-12 0,0 0-2 15,0-2-735-15</inkml:trace>
  <inkml:trace contextRef="#ctx0" brushRef="#br0" timeOffset="51835.6403">13715 8834 1900 0,'-18'-5'169'0,"9"5"-135"16,-3-2-34-16,0 2 0 0,3 0 50 0,0 0 3 0,0 2 1 0,1 1 0 15,2 2-6-15,0 3-2 0,0-3 0 0,0 6 0 16,0 2-15-16,-3 3-3 0,0 0-1 16,0 8 0-16,-3 2-11 0,3 6-1 0,-3 2-1 0,-3 3 0 15,-2 3 6-15,-1 0 0 0,-3-3 1 0,0 5 0 16,0 0-11-16,0-2-2 0,0 0-8 0,1-3 12 15,2 0-12-15,0-3 0 0,0 1 0 0,3-6 0 32,3 0-39-32,0 0-13 0,-3-8-4 0,7 0-655 0,-1-2-131 0</inkml:trace>
  <inkml:trace contextRef="#ctx0" brushRef="#br0" timeOffset="53176.5122">17474 9210 57 0,'0'0'0'0,"0"0"0"0,6-2 0 0,-6 2 0 0,0 0 0 0,0 0 0 16,6-6 226-16,-3 1 40 0,-3 5 8 0,3-8 2 15,-3 8-198-15,3-5-39 0,3-1-8 0,-6-2-2 16,0 3-17-16,0-3-3 0,6 3-1 0,-3 2 0 16,-3 3 13-16,3-5 3 0,3 0 0 0,-3-1 0 15,-3 6 22-15,0 0 5 0,0 0 1 0,0 0 0 16,9-2 21-16,-9 2 5 0,0 0 1 0,0 0 0 15,0 8-29-15,0-3-6 0,-3 6 0 0,-3-3-1 16,3 5-19-16,0 0-3 0,6 0-1 0,-3 3 0 16,-6 3-8-16,6-1-3 0,6-2 0 0,-3 0 0 15,3 0-1-15,-3 0-8 0,3-3 12 0,3 0-4 0,6-2-8 16,-6-1 0-16,-1-2 0 0,4 0 0 0,9-5 0 16,-6 2 0-16,-6-5 0 0,3-3 0 0,3-2 8 0,0 0 0 15,0-3 0-15,-1-3 0 0,-5 3-8 0,3-5 8 16,3 0-8-16,-3-3 8 0,-3 0-8 0,3 0 0 15,0 0 0-15,0 1 8 0,0-1 11 0,-3 0 1 16,-3 3 1-16,2 2 0 0,-5 3 10 0,3 3 1 16,0-1 1-16,-6 6 0 0,3-5 2 0,-3 5 0 15,0 0 0-15,0 0 0 0,0 0-35 0,9 0 0 16,-3 5-10-16,0-2 10 0,0 2 0 0,0 1 0 16,3-1 14-16,-3 3-4 0,0 0-10 0,0 2 0 15,0-2 0-15,0 6 0 0,0 1 0 0,0 1 0 16,3 6 0-16,-3 1 0 0,-1 4 11 0,-2-1 9 0,3 6 3 15,-3 0 0-15,0 7-23 0,0 1 0 0,0-3 0 16,-3 3 8-16,-3 0 5 0,0 2 2 0,0 0 0 0,-3-2 0 16,-2 2-6-16,-1 1-1 0,0 4 0 0,-3-4 0 15,3-1-8-15,-6-5 0 0,0 0 9 0,0-5-9 16,0-3 8-16,-3-3-8 0,-5 1 8 0,-1-3-8 16,0-3 8-16,-3 0-8 0,3-3 8 0,-5-2-8 15,-4-3 9-15,0 1-9 0,6-4 12 0,1-4-12 16,-4 2 16-16,3-3-4 0,3-3-1 0,3-2 0 15,3 3 1-15,-2-6 1 0,2 1 0 0,3-3 0 16,6-3-1-16,-3 0 0 0,-3-3 0 0,6 0 0 0,6 1 4 16,-3-6 0-16,3 0 0 0,0-2 0 0,6-1-16 15,0-7 9-15,9-3-9 0,0-3 8 0,3 0-8 16,3-2 0-16,6-6 0 0,2 6 0 0,4 2 0 0,0 3 0 16,3 2-9-16,5 3 9 0,4 1 0 15,-3 1 0-15,-3 4 0 0,5 2 0 0,1 0 0 16,0 0-15-16,-1 3 5 0,-2 0 1 15,6 0-113-15,-1-3-22 0,4-3-5 0</inkml:trace>
  <inkml:trace contextRef="#ctx0" brushRef="#br0" timeOffset="55120.9443">18031 2119 997 0,'0'0'44'0,"-3"-8"9"15,3 8-42-15,3-5-11 0,-3 0 0 0,0-3 0 0,0 3 36 0,0-3 4 16,3 2 2-16,0 1 0 0,-3 0-2 0,3-3 0 15,-3 3 0-15,3-3 0 0,0 0-23 0,3 0-5 16,0-3 0-16,-3 3-1 0,6-5-11 0,-3 2 8 16,-1-2-8-16,1 5 8 0,3-5-8 0,0 2 8 15,0-2-8-15,3 0 8 0,-3 0-8 0,3 5 0 16,0 0 0-16,0-3 0 0,0 3-8 0,0 0 8 16,-3 3 0-16,-4 5 0 0,1-8 0 0,-6 8 8 15,0 0 0-15,0 0 0 0,0 0 14 0,6 8 2 16,-3 5 1-16,-3 1 0 0,-3 4 12 0,-3 9 3 15,0-1 0-15,-2 0 0 0,-1 11-12 0,-3-2-3 16,0-1 0-16,3 3 0 0,-3-5 1 0,3 2 0 0,3-2 0 16,0 3 0-16,0-4-26 0,6 1 0 0,0-5-14 15,0-1 5-15,3-2 9 0,0-3 0 0,6-2 0 16,-3-4 0-16,0 4 0 0,3-11 0 0,0-3 0 0,0 3 0 16,3-3 8-16,0 1-8 0,-1-6 10 0,4 0-10 15,0-6 21-15,0 1-1 0,0 2-1 0,0-7 0 16,3 2-5-16,-3-5-1 0,3-6 0 0,-4 1 0 15,4-6-5-15,0-5 0 0,0 0-8 0,0 0 12 16,3-1-4-16,-1-1-8 0,4-4 11 0,0 4-11 16,0 1 8-16,0 1-8 0,-3-2 0 0,-1-4 0 15,-2 9 20-15,0-1 0 0,-6 9 0 0,0-1 0 16,-3 6-10-16,-3 0-2 0,0 5 0 0,-3 3 0 16,-3 5 39-16,0 0 7 0,0 0 2 0,0 0 0 0,0 5-45 15,-6 3-11-15,3 5 0 0,-3 6 0 0,0 7 8 0,-3 0-8 16,0 1 12-16,0-1-4 0,0 6 11 15,6 0 1-15,-3 2 1 0,3 1 0 0,3 2-3 0,3-6-1 16,3 9 0-16,0-8 0 0,3 8-8 0,3-9-1 16,0 4-8-16,3-4 12 0,3-4 0 0,0-1 0 15,-1 1 0-15,1-6 0 16,6 3-69-16,-3-3-15 16,3 0-2-16,2-2-618 0,1-3-123 0</inkml:trace>
  <inkml:trace contextRef="#ctx0" brushRef="#br0" timeOffset="55944.0517">13548 2146 288 0,'0'0'12'0,"0"0"4"0,-6 2-16 0,0-2 0 0,-3 0 0 0,3 0 0 16,0 0 144-16,6 0 25 0,-6-2 6 0,1 2 1 15,-1 0-108-15,6 0-22 0,-6 0-4 0,6 0-1 0,0 0-1 0,-6 0 0 16,0-6 0-16,6 6 0 0,0 0 3 15,0 0 0-15,0 0 0 0,0 0 0 0,0 0-11 0,0 0-3 16,0 0 0-16,0 0 0 0,9 0-2 0,0 0-1 16,2 0 0-16,1 0 0 0,3-2-11 0,3 2-3 15,3-3 0-15,0 1 0 0,3 2 32 0,2-6 5 16,1 1 2-16,0 2 0 0,3 3-28 0,-3-8-6 16,-1 3-1-16,1 0 0 0,3-3-7 0,-3 3-1 15,-1-1-8-15,1-2 12 0,0 0-12 0,-3 3 0 16,-3 0 8-16,-3 0-8 0,-1 2 0 0,1-5-15 15,-3 3 3-15,0 5 1 16,0-8-57-16,-3 5-12 0,0 0-3 0,0-2-653 0</inkml:trace>
  <inkml:trace contextRef="#ctx0" brushRef="#br0" timeOffset="56277.1345">13822 1950 576 0,'-18'-8'25'0,"12"3"6"0,0-3-31 0,-3 3 0 0,0-3 0 0,0 2 0 16,1-7 140-16,2 2 21 0,-3 4 5 0,0-1 1 15,0 2-76-15,3-2-15 0,0 3-4 0,3-5 0 16,0 7-22-16,3 3-5 0,0 0-1 0,0 0 0 16,0 0-22-16,0 0-5 0,0 0-1 0,0 0 0 15,0 0-16-15,6 3 10 0,-3 2-10 0,3 8 8 16,-3 6 23-16,0 7 4 0,0-5 1 0,-3 8 0 15,3 6 6-15,-3-4 2 0,3 9 0 0,-3-3 0 0,-3 3 8 16,0 7 3-16,0 1 0 0,0 8 0 0,0-3-19 16,3 5-4-16,-3-5-1 0,0-3 0 0,6-2-15 0,-3 2-2 15,3-3-1-15,0 1 0 0,0 2-13 0,3-5 9 16,3-2-9-16,-3-4 8 0,3-2-24 0,2-5-4 16,1-3-2-16,0-5 0 15,3 0-132-15,3-3-26 0,3-8-6 16,3-2-1-16</inkml:trace>
  <inkml:trace contextRef="#ctx0" brushRef="#br0" timeOffset="58374.6228">12441 4220 57 0,'0'0'0'0,"0"0"0"16,0 0 0-16,0 0 0 0,0 0 121 0,0 0 19 16,3-5 4-16,0 2 1 0,3-2-67 0,-6 5-14 15,0-5-2-15,0 5-1 0,3-6-9 0,-3 6-1 16,0 0-1-16,0 0 0 0,0 0-17 0,0 0-3 15,3-5-1-15,-3 5 0 0,0 0-5 0,0 0-2 16,0 0 0-16,0 0 0 0,-3 3-2 0,-3 2-1 16,0 0 0-16,0 1 0 0,0-1 7 0,0 3 2 15,-3 0 0-15,3 0 0 0,-3 0 5 0,-3 2 2 16,3 1 0-16,-3-1 0 0,-2 1 5 0,-1 2 2 16,-3 0 0-16,0 1 0 0,3 1-12 0,-3 4-2 15,-3 0-1-15,1 7 0 0,-7 0 3 0,3 4 1 0,0 1 0 16,-3 6 0-16,-2 6-6 0,-1-1-1 0,3 0 0 0,-3 1 0 15,-2-1-6-15,-1 0-2 0,0 1 0 0,0-1 0 16,1 0 2-16,-4 3 0 0,0-2 0 0,0-4 0 16,1 4-18-16,2-1-16 0,0-2 4 0,3-3 0 15,-5 2 12-15,2-2 0 0,-3 3 0 0,1-3 0 16,-4 0 9-16,0 3 2 0,-3-3 0 0,4-3 0 16,-4 3-11-16,6-2 0 0,-2-1 0 0,2-2 0 15,0 2 0-15,-2 1-16 0,-4 4 4 0,0 1 1 16,1 0 23-16,-1 2 5 0,0 3 1 0,1 0 0 15,2 3-1-15,0-3 0 0,3-3 0 0,1-2 0 16,-1 2 2-16,3-2 0 0,1 2 0 0,-1-2 0 0,0-3-6 16,0 2-1-16,1-4 0 0,2 2 0 0,0-3-12 15,0 3 8-15,-2-5-8 0,-1 2 0 0,3-2 8 16,0 0-8-16,3-3 0 0,-2 3 0 0,-1-3 0 16,0 0 8-16,-3 5-8 0,4-2 0 0,-4 0 0 15,3 0 0-15,0-1 0 0,1 1 0 0,-4 0 0 0,3 0 0 16,0-3 0-16,4 3 0 0,-1-3 0 0,3 2 0 15,-3 4 0-15,3-6 0 0,1 0 0 0,-1-3 9 16,0 1-9-16,0-3 8 0,3 0-8 0,-3-1 0 16,1-1 9-16,-1-1-9 0,0 0 0 0,0 0 8 15,6-2-8-15,-3-4 0 0,1 1 0 0,-1 0 0 16,3 0 0-16,0-3 8 0,0 3 1 0,3-3 1 16,-3 1 0-16,4-1 0 0,-4 3-10 0,3 0 12 15,-3-3-12-15,0 3 12 0,3 0-12 0,-3-1 8 0,1-1-8 16,-1 2 8-16,0-1-8 0,0 1 0 0,0 0 0 15,0-3 0-15,0 1 0 0,1 2 0 0,-1-1 0 16,3-1 0-16,0-4 0 0,0 1 8 0,3-1-8 16,3 1 0-16,0-3 0 0,0 0 0 0,0 0-14 0,0-3 5 31,6 0-37-31,1 3-7 0,-4-5-2 0,6-3 0 16,0 0-161-16,0 0-33 0</inkml:trace>
  <inkml:trace contextRef="#ctx0" brushRef="#br0" timeOffset="60040.5029">12902 4434 1332 0,'0'0'59'0,"0"0"12"0,0 0-57 0,0 0-14 0,0 0 0 0,0 0 0 15,0 0 69-15,0 0 11 0,0 0 3 0,0 11 0 16,0-3-31-16,3 3-7 0,-3-1-1 0,3 3 0 16,0 1-28-16,0 1-7 0,0-1-1 0,0 2 0 15,0 2-8-15,3 1 0 0,0-1 0 0,0 1 8 16,0 2-8-16,0-3 0 0,3 3 0 0,-3-2 0 16,0 2 0-16,3 0 0 0,0-2 0 0,0-1 0 0,-1 4 9 15,1-1 0-15,0 3 0 0,-3 2 0 0,3 3 31 16,0 3 5-16,-6 5 2 0,3 3 0 0,-3 7-11 0,0 1-3 15,0 5 0-15,-3 0 0 0,0 5 10 0,0 0 1 16,0 3 1-16,-3 0 0 0,0 5-18 0,3-5-4 16,0 2-1-16,3-2 0 0,-3 3-11 0,-3-4-3 15,3 1 0-15,-3-2 0 0,3-4-8 16,-6-2 8-16,3 0-8 0,0-3 8 0,3-2-8 0,0 2 0 16,-3-2 0-16,0 2 0 0,0-5 8 0,3 0 2 15,-3-3 1-15,0 1 0 0,0-4-3 0,3-2 0 16,0-2 0-16,0 2 0 0,-3 0-8 0,0 3 8 15,3-6-8-15,0 3 8 0,0-3-8 0,0 1 0 0,-3-3 0 16,0 2 0-16,3-2 0 0,-3-3 0 0,0 3 0 16,0-1 0-16,0-2 0 0,0 3 8 0,1 0-8 15,2-3 0-15,-3-3 8 0,0 4-8 0,0-4 8 16,0 3-8-16,-3-2 12 0,3 2-2 0,-3-6-1 0,3 4 0 16,0-3-1-16,-3 0-8 0,3-3 12 0,-3-3-4 15,3 1 0-15,-3-3 0 0,3 0 0 0,0-3 0 16,0 0 0-16,0 0-8 0,0-2 12 0,-3-1-4 15,6-4-8-15,-3 2 10 0,0 2-10 0,3-2 10 16,-6 0-10-16,6 0 8 0,-3-3-8 0,0 1 8 16,0 4 0-16,0-2-8 0,0 3 12 0,3-1-4 15,-3-2-8-15,0 3 0 0,0-3 9 0,0 2-9 16,3 1 0-16,-3-1 0 0,0-2 0 0,0 0 0 16,3-2 0-16,-2 2 0 0,-1-3 0 0,3-5 8 0,0 0-8 15,0 5 0-15,0-5 0 0,0 0 0 16,0 0-104-16,-3-5-20 0,6-6-3 15</inkml:trace>
  <inkml:trace contextRef="#ctx0" brushRef="#br0" timeOffset="61457.3895">9461 7930 345 0,'0'0'31'0,"0"0"-31"0,0 0 0 0,0 0 0 16,0 0 152-16,0 0 25 0,0 0 5 0,0 0 1 15,0 0-103-15,0 0-20 0,0 0-4 0,0 0 0 16,0 0-9-16,0 0-2 0,0 0 0 0,0 0 0 15,0 0 4-15,0 0 1 0,0 0 0 0,6-3 0 16,0 3-6-16,3-3-2 0,-9 3 0 0,9 0 0 16,3-2-16-16,-3 2-3 0,3-3-1 0,3 0 0 15,0 3-4-15,0 0-1 0,-1-2 0 0,1-1 0 16,3 0-3-16,0 1-1 0,0 2 0 0,0-3 0 16,3 3 3-16,-1-3 1 0,4 1 0 0,-3 2 0 15,0 0-6-15,0 0-2 0,3 0 0 0,2 0 0 0,-2 0-9 16,3-3 0-16,3 1 9 0,-4 2-9 0,1 0 8 15,3 0-8-15,0 0 8 0,-3-3-8 0,-1 3 0 16,4-3 8-16,0 3-8 0,-3 0 0 0,2-2 0 16,4 2 0-16,-3 0 0 0,3-3 8 0,-1 3 2 0,4 0 1 15,-3 0 0-15,0 0 0 0,-1 3 1 0,1-3 0 16,-3-3 0-16,3 3 0 0,-4 3-1 0,1-3 0 16,3-3 0-16,-3 3 0 0,2 0-11 0,4 0 8 15,-3 0-8-15,0 0 8 0,-1 0-8 0,1 0 0 16,-3 3 0-16,3-3 0 0,-4-3 0 0,1 3 0 15,0 3 0-15,-3-3 0 0,0-3 0 0,2 3 0 16,-2 0 0-16,3-3 0 0,0 3 0 0,2-2 0 16,-5-1 8-16,3 3-8 0,0-3 0 0,-1 1 0 15,-2-1 0-15,3 3 0 0,-6-3 0 0,3 1 0 0,-4-1 0 0,-2 0 0 16,0 3 0-16,0 0 0 0,0 0 0 16,0 0 8-16,-1 0-8 0,-2 0 0 0,3-2 0 0,3 2 0 15,-6 2 0-15,3-2 0 0,-4-2 0 0,1 2 0 16,-3 2 0-16,3-2 0 0,-3-2 0 0,0 2 0 15,3 2 0-15,-3-2 10 0,-1 0-10 0,-2-2 10 16,3 2-2-16,-3 0-8 0,3 0 12 0,-3 0-4 16,0 0-8-16,0-3 0 0,0 3 9 0,0-2-9 15,-4 2 0-15,4 0 0 0,0-3 0 0,0 3 0 16,3 0 0-16,-3-3 8 0,0 3-8 0,0 0 0 16,3-2 0-16,-3 2 0 0,-3-3 0 0,2 3 0 15,1-3 11-15,-3 3-3 0,0 0 0 0,-3-2 0 0,-6 2 4 16,6 0 0-16,3-3 0 0,0 3 0 0,-9 0 3 0,0 0 1 15,9-3 0-15,-3 3 0 0,0 3-16 0,3-3 9 16,-3 0-9-16,3-3 8 0,0 3-8 0,-1-2 10 16,1-1-10-16,3 3 10 0,-3 0-10 0,0 0 0 15,0-3 0-15,-3 3 8 0,0 0-8 0,3-2 0 16,-3 2 0-16,-6 0 0 0,6 0 0 0,3-3 0 16,-3 3 0-16,0-2 0 0,0 2 0 0,0 0 8 15,3-3-8-15,-4 3 0 0,1 0 23 0,0-3-1 16,3 3 0-16,-3-2 0 0,0 2-22 0,3-3-13 15,0 0 1-15,-3 1 1 0,3 2 11 0,-3-3 0 0,0 3 0 16,-6 0 8-16,9-3-8 0,-3 1 0 0,3-1 0 0,-3 3 0 16,-6 0 10-16,9-3-2 0,-1 3-8 0,-2 0 12 15,-6 0-4-15,9 0-8 0,-3 0 11 16,3 0-11-16,0-2 8 0,-3 2-8 0,0-3 0 0,3 0 0 16,0 3 8-16,0 0-8 0,-3 0 0 0,3 0 0 15,0 0 8-15,0 0-8 0,3 0 0 0,-4 0 0 16,4 0 0-16,0 0 0 0,3 0 0 0,3 0 0 15,-3 0 0-15,3 0 0 0,3 6 0 0,-1-4 0 16,4-2-8-16,3 0 8 0,-3 0-13 0,6 0-1100 16</inkml:trace>
  <inkml:trace contextRef="#ctx0" brushRef="#br0" timeOffset="64256.6">13581 3895 460 0,'0'0'41'0,"0"0"-33"0,0 0-8 0,0 0 0 16,0 0 72-16,0 0 12 0,0 0 2 0,6 0 1 16,6-3-38-16,-3 3-7 0,3 0-2 0,-3-3 0 15,2 3-14-15,1 0-3 0,6 0-1 0,-3 3 0 16,0-3-10-16,3 3-3 0,3-1 0 0,-3 1 0 15,2-3 5-15,1 3 1 0,3-1 0 0,0-2 0 16,3 3-2-16,-1 0 0 0,1-3 0 0,3 2 0 0,3-2-3 16,-1 0-1-16,-2 3 0 0,3-3 0 15,0 2-9-15,-1-2 8 0,1 0-8 0,3 0 8 0,3 0-8 16,-4 0 10-16,4-2-10 0,3-1 10 0,-4 3 1 16,4 0 0-16,-3-2 0 0,2 2 0 0,1 0-11 0,-3 0 8 15,-1 0-8-15,-2 2 8 0,0-2 0 0,3 3 0 16,-1-1 0-16,4 1 0 0,-3 0-8 0,-1 2 12 15,1-2-12-15,0-1 12 0,-1 1-3 0,-2 2 0 16,3-5 0-16,-3 3 0 0,2-3 3 0,4 0 1 16,-3 0 0-16,2 3 0 0,1-3-4 0,0-3-1 15,-1 3 0-15,1 0 0 0,-3-3-8 0,-1 1 8 16,-2-1-8-16,3 3 8 0,0-5-8 0,-4 2 8 16,1 0-8-16,0 1 8 0,-1-1-8 0,1 0 0 0,-3 3 0 15,-3 0 8-15,-1-2 5 0,1-1 1 0,-3 1 0 16,0 2 0-16,-3-3 5 0,-1 3 1 0,4-3 0 15,0 3 0-15,-3-2-5 0,3 2-1 0,-4-3 0 0,4 0 0 16,3 1-5-16,0-1-1 0,-4 3 0 0,4-3 0 16,0 1-8-16,-3 2 12 0,0-3-12 0,-1 0 12 15,1 1-12-15,-3-1 0 0,-3 1 0 0,6-4 0 16,-1 4 0-16,-2-1 0 0,-6 0 0 0,6-2 0 16,3 2 0-16,-4 1 0 0,-2-1 0 0,-3 0 0 15,-3 1 0-15,0-1 0 0,3 3 0 0,-6-3 0 16,-3 1 0-16,3-1 0 0,-1 1 0 0,1 2 8 15,-3-3 4-15,0 3 1 0,3 0 0 0,0-3 0 16,0 1-5-16,3 2-8 0,-6 0 11 0,3-3-11 16,3 3 8-16,-4-3-8 0,1 3 0 0,-3 0 0 15,0 0 0-15,0-2 0 0,3 4 0 0,-6-2 0 16,-6 0 0-16,9 6 0 0,0-4 0 0,0 1-12 16,-9-3-113-16,6 8-23 15</inkml:trace>
  <inkml:trace contextRef="#ctx0" brushRef="#br0" timeOffset="66169.9654">17876 4416 673 0,'0'0'29'0,"0"0"7"0,0 0-28 0,0 0-8 0,-3-5 0 0,3 5 0 16,0 0 52-16,0-3 10 0,0 3 2 0,0 0 0 15,0 0-44-15,0 0-8 0,-3-5-1 0,3 5-1 16,0-6-10-16,0 6 0 0,0-2 0 0,3-1 8 16,0-2-8-16,-3 5 0 0,0 0 0 0,0-3 0 15,6 1 0-15,-6 2 8 0,0 0-8 0,0 0 8 16,3-6-8-16,-3 6 0 0,0 0 0 0,0 0 0 15,0 0 0-15,0-5 0 0,0 5 12 0,0 0-4 16,0 0 14-16,0-3 2 0,0 3 1 0,0 0 0 16,-3-5 13-16,3 5 2 0,0 0 1 0,0 0 0 15,0 0 3-15,0 0 0 0,0 0 0 0,0 0 0 16,0 0-22-16,0 0-4 0,0 0-1 0,0 0 0 16,0 0-17-16,0 0 0 0,0 0 8 0,0 0-8 15,0 0 0-15,0 0 0 0,0 0 0 0,0 0 0 0,0 0 0 0,0 0 0 16,0 0 8-16,0 0-8 0,0 0 32 0,0 0 4 15,0 0 0-15,0 8 0 0,-3 0-7 0,3 0-1 16,-3 0 0-16,3 2 0 0,0-2 4 0,0 5 0 16,0 3 0-16,0 0 0 0,-3 0-20 0,0 0-3 15,3 3-1-15,-3 2 0 0,0 2 0 0,0 1-8 16,3 3 12-16,-3-1-4 0,0 1 8 0,0-4 0 16,0 1 1-16,0 0 0 0,3 3 12 0,-3-4 3 15,-3 4 0-15,3-1 0 0,3 3-13 0,0 1-3 16,-3 1 0-16,3 1 0 0,0 2 0 0,0 1-1 15,3 2 0-15,-3-3 0 0,0 1-4 0,3-1-1 0,0 0 0 16,0-2 0-16,0 0-1 0,0-3 0 0,0 0 0 16,0 0 0-16,3 3 0 0,-3-3 0 0,0 3 0 15,3 0 0-15,-3-6-9 0,0-2 12 0,0 2-12 16,-3-2 12-16,3 0-12 0,0-3 0 0,-3 3 9 16,3-6-9-16,-6 4 0 0,3-4 8 0,0-2-8 15,0 3 0-15,3-6 0 0,-3 3 0 0,0-3 0 0,-3 3 8 16,3-3-8-16,0 3 0 0,-3 0 0 0,3 0 8 15,0-1-8-15,-3 1 0 0,0 3 0 0,0 2 8 16,0 0 0-16,0 0 1 0,0 1 0 0,-3-1 0 16,3 0 10-16,0 0 1 0,0 0 1 0,0-2 0 15,-3 2-8-15,3 0-1 0,0-2-1 0,3 2 0 16,-3 0-11-16,0-3 0 0,3 4 9 0,-3-4-9 16,3 1 10-16,-2-1-2 0,-1 1-8 0,3 2 12 0,-3 0-12 15,3 0 0-15,-3 0 8 0,-3 1-8 0,3-1 0 16,-3 0 0-16,3-3 0 0,-3 1 0 0,-3-1 0 15,3 1 0-15,6-1 0 0,-3 1 0 0,-3-1 8 0,0 1-8 16,3-3 0-16,0 2 9 0,0 4-9 0,-3-4 0 16,-3 1 0-16,3-1 8 0,6 1-8 0,-3 2 0 15,-6-3 0-15,0 1 0 0,6 2 0 0,-3-2 0 16,1-1 0-16,-1 1 8 0,-6-1-8 0,6 1 8 16,0-1-8-16,0 1 8 0,-6-3-8 0,3 2 0 15,3-2 0-15,0 2 0 0,0-4 0 0,-3 4 0 16,3-2 0-16,0 0 0 0,3 0 0 0,0 0 0 15,-3 2 0-15,0-2 0 0,3-3 0 0,0 1 8 0,0-1-8 16,-2 0 0-16,-1 0 0 0,0 0 0 16,6 1 8-16,-6-4-8 0,0 1 0 0,0-1 0 15,6 4 0-15,-6-4 8 0,3 1 0 0,0-1 0 0,0 1 0 16,0 0 0-16,3-3 6 0,-3 2 1 16,-6-2 0-16,6 3 0 0,3-6-3 0,-3 3 0 0,-3-3 0 0,0 0 0 15,3 3-1-15,0-2-1 0,0-1 0 0,0 0 0 16,-3 1 0-16,6-6 0 0,0 0 0 0,0 0 0 15,-6 5-10-15,0 3 12 0,6-8-12 0,0 0 12 16,0 0-12-16,0 0 10 0,0 0-10 0,0 0 10 16,0 5-10-16,0-5 0 0,0 0 0 0,0 0 8 15,3 5-8-15,-3-5 0 0,0 0 0 0,0 0 0 16,-3 8 9-16,0-2-9 0,3-6 10 0,0 0-10 16,-6 5 8-16,6-5-8 0,0 0 0 0,0 0 9 15,0 0-9-15,0 0 0 0,0 0 0 0,0 0 0 16,0 0-26-16,0 0-7 0,0 0-2 15,0 0-782-15,0 0-157 0</inkml:trace>
  <inkml:trace contextRef="#ctx0" brushRef="#br0" timeOffset="67945.6263">13801 7850 172 0,'0'0'16'0,"0"0"-16"0,0 0 0 0,0 0 0 15,0 0 110-15,0 0 19 0,0 0 4 0,0 0 1 16,0 0-42-16,0 0-9 0,0 0-2 0,0 0 0 15,0 0-31-15,0 0-6 0,0 0-2 0,0 0 0 16,0 0-19-16,0 0-4 0,0 0-1 0,0 0 0 16,0 0-6-16,0 0 0 0,6 0-1 0,0-2 0 15,0 2 1-15,0 0 1 0,3 0 0 0,0-3 0 16,-3 3 8-16,0 0 2 0,3 0 0 0,0 0 0 16,0 0 11-16,-1 3 2 0,1-3 1 0,0 0 0 15,0 2-1-15,0-2 0 0,6 3 0 0,-3-3 0 16,0 2-6-16,0 1-2 0,6-3 0 0,-3 3 0 0,-1-1-7 15,7 1-1-15,-3 0-1 0,3-1 0 16,0-2-8-16,3 3-2 0,-1-3 0 0,1 3 0 16,3-3-9-16,0 0 12 0,3 0-12 0,-1-3 12 0,1 3-12 15,0-3 8-15,0 3-8 0,-1 0 8 0,4 0 1 16,0-2 0-16,-3 2 0 0,-1 0 0 16,4 2-9-16,-3-2 10 0,-3 3-10 0,0 0 10 0,-1-1-10 15,1-2 0-15,-3 0 0 0,3 3 8 16,-3 0-8-16,2-3 0 0,4 0 0 0,0 2 0 0,-3 1 0 15,2 0 0-15,1-3 0 0,0 0 8 0,0-3-8 0,-1 3 8 16,-5 0-8-16,3 0 8 0,0 0-8 0,-3 0 0 16,-1-3 9-16,1 1-9 0,0 2 0 0,-3 0 8 15,6-3-8-15,-6 3 0 0,2 0 0 0,1 0 8 16,-3-3-8-16,0 3 0 0,-3 0 8 0,3-2-8 0,-1 2 8 16,-2 0-8-16,-3 0 12 0,3 0-3 0,-3 0 0 15,3-3 0-15,0 3 1 0,-4 0 0 0,4-3 0 16,-3 3 0-16,0 0-10 0,3-2 8 0,0-1-8 0,3 0 8 15,-3 1-8-15,-1 2 0 0,4-3 0 0,0 0 0 16,0 1 0-16,-3 2 0 0,0-3 0 0,-1 1 0 16,1-1 0-16,0 0 0 0,0 1 0 0,-3-1 8 15,3 0-8-15,0 1 0 0,-6 2 0 0,2-3 0 16,1 0 13-16,0-2 1 0,0 2 0 0,-3 1 0 16,3-1-1-16,-3 3 0 0,0-2 0 0,0-1 0 15,-1 3-13-15,1 0 11 0,3 0-11 0,-3 0 10 16,0 0-10-16,0 0 0 0,0 0 0 0,0 0 8 15,3 0-8-15,-3 0 0 0,2 0 0 0,-2 3 0 0,3-1 0 16,0 1 0-16,3-1 0 0,0-2 0 0,0 3 0 16,3-3 0-16,-4 3 0 0,4-3 0 0,0 0 0 15,0 0 0-15,0 0 0 0,3 0 0 0,-4 0 0 0,-2-3 0 16,3 3 0-16,-6-3 0 0,0 3 0 0,3 0 0 16,-3 0 0-16,-3 0 0 0,-1 0 0 0,1 3 0 15,0-3 0-15,3 3 0 0,-9-1 0 0,6-2 0 16,0 3 0-16,3 0 0 0,0-3 0 0,-3 2 0 15,-1-2 0-15,1 3 0 0,9-3 0 0,-6 3 0 16,-6-3 0-16,3 0 0 0,3 2 0 0,-3 1 0 16,3-3 0-16,-6 3 8 0,-4-1-8 0,4-2 0 15,3 3 0-15,-3-3 0 0,-9 0 12 0,9 0 0 0,0 0 0 16,0 0 0-16,0 0 11 0,0 0 2 0,-3 0 1 0,3 0 0 16,3 2-7-16,-3-2-2 0,-9 0 0 0,12 0 0 15,2 3-17-15,-2-3 10 0,0 0-10 0,0 0 8 16,3 0-8-16,0 3 0 0,3-3 0 0,-3 2 0 15,0-2 0-15,-1 3-9 0,10-3 0 16,-3-3-693-16,-3 1-138 0</inkml:trace>
  <inkml:trace contextRef="#ctx0" brushRef="#br0" timeOffset="71654.4128">8676 1564 1036 0,'0'0'46'0,"0"0"10"0,0 0-45 0,-6-3-11 16,0 0 0-16,6 3 0 0,0 0 23 0,0 0 2 15,0 0 1-15,0 0 0 0,0 0-2 0,0 0 0 16,0 0 0-16,0 0 0 0,0 0-5 0,0 0-2 15,0 0 0-15,0 0 0 0,0 0-5 0,0 0 0 16,0 0-1-16,0 0 0 0,0 0 1 0,0 0 0 16,0 0 0-16,0 0 0 0,3 3 2 0,-3-3 1 15,0 0 0-15,0 0 0 0,0 0-3 0,0 0 0 16,6 5 0-16,-6-5 0 0,0 0-3 0,0 0-1 16,0 0 0-16,0 0 0 0,0 0-8 0,0 0 8 15,0 0-8-15,3 6 8 0,-3-6 0 0,0 0 0 16,0 0 0-16,0 0 0 0,6 5-8 0,-6-5 12 15,0 0-12-15,0 0 12 0,0 0-12 0,0 0 0 16,0 0 0-16,0 0 8 0,0 0-8 0,0 0 8 0,0 0-8 16,0 0 8-16,0 0 0 0,0 0 0 0,0 0 0 15,0 0 0-15,0 0 4 0,0 0 0 0,0 0 0 0,0 0 0 16,0 0 13-16,0 0 3 0,0 0 1 0,0 0 0 16,0 0-1-16,0 0 0 0,0 0 0 0,0 0 0 15,0 0-19-15,0 0-9 0,0 0 8 0,0 0-8 16,0 0 0-16,0 0 0 0,0 0 0 0,0 0 0 15,5 3 0-15,1 7 0 0,0-7 0 0,0 7 0 16,0-2-9-16,-3 3 9 0,0 2 0 0,3 8 0 16,-3-2 0-16,3 2 0 0,-6 5 10 0,3 6-2 15,-3-5-8-15,0 4 0 0,0 9 0 0,0 0 0 16,0-1 10-16,0 1-2 0,0-3-8 0,0 3 12 16,0-6-4-16,-3 3 0 0,3-5-8 0,0 2 12 15,0 1 0-15,0 5-1 0,0 2 0 0,-3-2 0 16,3-1 2-16,0 1 1 0,-3 5 0 0,3-11 0 0,0 3-4 15,-3-2-1-15,3 2 0 0,-3-5 0 0,0-1-9 0,3-2 12 16,-3 3-12-16,0-3 12 0,-3 0-12 0,3-7 10 16,-3-1-10-16,3-5 10 0,0-1-10 15,0 1 0-15,0-2 0 0,3-7 8 0,0-7-8 0,0 0 0 16,-2 6 0-16,2-6 0 0,0 0 0 0,0 0 0 16,0 0 0-16,2-11 0 15,1-2-21-15,0 0-10 0,0 0-1 16,0-6-569-16,3 0-114 0</inkml:trace>
  <inkml:trace contextRef="#ctx0" brushRef="#br0" timeOffset="72749.4564">8333 2701 806 0,'0'0'72'15,"0"-5"-58"-15,0-3-14 0,0 0 0 16,0 0 73-16,0 3 12 0,3 0 3 0,-3-1 0 0,3 1-25 16,-3 2-5-16,3-2-1 0,-3 5 0 0,3-5-13 0,-3 5-4 15,3-3 0-15,-3 3 0 0,3-5-12 16,3 2-4-16,-3 1 0 0,-3 2 0 15,0 0-11-15,3-3-2 0,0-2-1 0,-3 5 0 16,0 0-10-16,0 0 0 0,0 0 0 0,0 0 8 0,6 0-8 0,-6 0 0 16,6 0 0-16,-6 0 8 0,0 0-8 0,0 0 0 15,0 0 0-15,0 0 8 0,0 0 0 0,0 0 0 16,0 0 0-16,0 0 0 0,3-3 6 0,-3 3 1 16,0 0 0-16,0 0 0 0,0 0-15 0,0 0 0 15,0 0 0-15,6 0 0 0,-6 0 0 0,6 3 0 16,0 2 0-16,0 0 0 0,-3 3 0 0,3 5 11 15,0-5-3-15,-3 6-8 0,0 2 19 0,0 5-3 16,2-3-1-16,-2 6 0 0,0-3 9 0,3 3 3 16,0 0 0-16,0 2 0 0,0-7-7 0,0 2-2 0,0 3 0 15,0-3 0-15,3-3-9 0,0 1-1 0,0-3-8 16,-3 2 12-16,3-4-4 0,-3-1-8 0,-3-5 11 16,3 2-11-16,3-2 10 0,-3 0-10 0,-1 0 8 0,1-3-8 15,3 3 0-15,-6-2 0 0,-3-6 0 0,3 5 0 16,0 0 0-16,-3-5 0 0,6 6 0 0,-6-6 0 15,0 0 8-15,0 0-8 0,6 8 8 0,-6-8-8 16,0 0 8-16,6 0-8 0,-6 0 8 0,0 0-8 16,6 0 8-16,-6 0-8 0,0 0 8 0,6 0-8 15,3 0 9-15,-3-6-9 0,0 4 10 0,-3-4-10 16,3 6 8-16,-6 0-8 0,6-8 0 0,-3 3 0 16,3 0 8-16,-3-1-8 0,3-1 0 0,-3 1 9 15,0 1-1-15,0-3-8 0,3 0 12 0,-4 0-4 0,4 3 5 0,-3-3 1 16,3-3 0-16,0 3 0 0,0-5-3 0,0 3-1 15,3-4 0-15,0-2 0 0,3-2 0 0,0-1 0 16,3 1 0-16,0-6 0 0,0 0 2 0,5 0 1 16,-2 1 0-16,3-1 0 0,-3 3-13 15,6-3 0-15,0 3 0 0,2-6 0 0,-2 9 0 0,3-6-10 16,0 0 2-16,0-2-660 16,2 2-132-16</inkml:trace>
  <inkml:trace contextRef="#ctx0" brushRef="#br0" timeOffset="73919.0778">10313 699 921 0,'0'0'82'0,"-6"-3"-66"16,0-2-16-16,0-3 0 0,0 8 57 0,0-6 8 15,-3 6 2-15,0 0 0 0,0 0-31 0,-3 6-7 0,0-4-1 0,-3 4 0 16,1-1-17-16,-1 3-11 16,0-3 12-16,-3 3-12 0,-3 0 8 0,3 3-8 0,-3-4 0 15,6 1 0-15,-2 3 16 0,2-3-4 0,0 3-1 16,3 2 0-16,-3-5-11 0,3 5 10 0,0 0-10 0,3 0 10 15,0 1-10-15,3-1 8 0,1 5-8 0,2 4 8 16,3 1-8-16,3-1 0 0,-1 1 0 0,4 4 0 16,-3-6 0-16,6 3-16 0,0 2 4 0,0-5 1 15,3-2 11-15,0-6 16 0,0 6-4 0,3 2-1 16,0-8-11-16,0 0-9 0,-4-5 9 0,4 3-13 16,0 2 13-16,0-5 0 0,0-3 0 0,-3 1 0 15,0 1 0-15,3-1 0 0,-3-4 8 0,-3 4-8 16,-1-1 8-16,1-2-8 0,-3 2 12 0,0 0-12 15,-6-5 20-15,0 0-2 0,3 3-1 0,-3-3 0 16,0 0 22-16,0 10 4 0,-3-7 1 0,-3 2 0 16,3 1 4-16,-6-4 2 0,1 4 0 0,-4-1 0 0,0-2-23 15,-3 2-5-15,3 0-1 0,-3-5 0 16,-3 5-13-16,3 3-8 0,0-8 8 0,3 3-8 0,1 0 0 16,2-1 0-16,0 4 0 0,0-6 0 15,6 2-28 1,3-2-9-16,-6 3-3 0,6-3 0 0,-3 3-120 0,3-3-24 0,0 0-4 15,0 0-2-15</inkml:trace>
  <inkml:trace contextRef="#ctx0" brushRef="#br0" timeOffset="74351.7559">10860 963 1724 0,'-6'-10'38'0,"3"2"8"0,0 2 2 0,3 6 0 0,0 0-39 0,0-8-9 0,0 8 0 0,0 0 0 16,0 0 17-16,0 0 2 0,0 0 0 0,0 0 0 15,0 0-19-15,-3 8 0 0,0 6 0 0,1-4 0 16,-10-2 0-16,3 5 0 0,3 6 0 0,-3 2 0 16,0-3 0-16,3 1 0 0,0 7 0 0,-3-4 0 15,3-4 0-15,-3 3 0 0,0-2 0 0,0-1 0 16,6-2 0-16,-3 3-9 0,0-6 1 0,3 0 0 15,3 0 8-15,-3-2 11 0,3 2-3 0,3-5 0 16,-3 0-21-16,3-3-5 0,3 3-1 0,-3-2 0 16,-3-6 7-16,0 0 2 0,9 0 0 0,-3-6 0 15,3 4 10-15,-3-9 0 0,3 3 0 0,6 0-8 0,-3-5 8 16,3 2 0-16,3-2 8 0,-4 0-8 0,1 0 0 0,-3-6 0 16,0 3 0-16,-3 3 0 0,-3-3 11 0,0 6-3 15,-3-1 0-15,0-2 0 0,-6 0-8 0,3-1 0 16,-6 1 0-16,3 0 0 0,-3 0 17 0,-3-6 2 15,0 11 0-15,-3-5 0 0,-3 8-8 0,1-3-2 16,-1 2 0-16,0 1 0 0,0 3-9 0,0 2 0 16,0 0 0-16,3 0 0 15,0 7-33-15,3-1-9 0,0 2-2 0,1-3-723 16</inkml:trace>
  <inkml:trace contextRef="#ctx0" brushRef="#br0" timeOffset="74818.8321">11349 913 1436 0,'0'0'64'0,"-6"-8"12"0,0 3-60 0,0-3-16 15,6 8 0-15,0 0 0 0,0 0 52 0,-6 0 8 16,0 2 2-16,-3 4 0 0,3 2-20 0,0 2-4 16,-3 3-1-16,3 9 0 0,0-4-22 0,3 1-5 15,0 2-1-15,6 0 0 0,0 3 3 0,0-6 0 16,3 3 0-16,0-2 0 0,-3-3-4 0,0 0 0 15,6-3 0-15,-6 0 0 0,3-5-8 0,0 5 0 16,3-7 0-16,-3-6 0 0,0 2 0 0,0-2 0 16,2-2 0-16,1 2 0 0,0-6 8 0,3-2 0 15,-3-2 0-15,0 2 0 0,0-5 16 0,0-1 4 16,3-4 0-16,-3 5 0 0,0-6-8 0,3 3-2 16,-3-10 0-16,-1 2 0 0,1 3-2 0,0 2-1 15,0-2 0-15,-3 3 0 0,-3 4-15 0,0-4 8 16,0-3-8-16,0 2 0 0,-3 6 0 0,0-6-21 0,-3 1 3 15,0 2 1 1,0 3-107-16,0 0-22 0</inkml:trace>
  <inkml:trace contextRef="#ctx0" brushRef="#br0" timeOffset="75357.0885">11759 892 1414 0,'0'0'31'0,"0"0"6"0,0 0 2 0,6-6 1 0,-3-2-32 0,0 3-8 16,-3 5 0-16,6 0 0 0,3-8 32 0,-3 8 5 16,3-5 1-16,-3 5 0 0,3 0-30 0,0 0-8 15,0 0 0-15,-3 0 0 0,3 0 0 0,0 5 0 0,-4-2 0 0,1 2 0 16,3 0 0-16,-3 9 8 0,0-1-8 15,0 0 8-15,0 0-8 0,0 9 8 0,-3 1-8 0,0-2 8 16,0-2 0-16,-3 2 0 16,0-2 0-16,0-6 0 0,-3 5-8 0,3-10 11 0,0 6-11 0,-3-6 12 15,3 2 1-15,-3-2 1 0,3-3 0 0,0-5 0 16,-3 3 30-16,3-3 7 0,0 0 1 0,0 0 0 16,0 0 0-16,-6-3 0 0,3-2 0 0,0-3 0 15,-3-5-20-15,6 2-3 0,-3-2-1 16,3 0 0-16,-3-3 0 0,0-3-1 0,3 1 0 15,3 5 0-15,-3-6-15 0,3 3-2 0,0-2-1 0,0-1 0 16,3 1-9-16,3 2 0 0,0 3 0 0,-3-6 0 16,3 11-38-1,3-2-10-15,-3 2-1 0</inkml:trace>
  <inkml:trace contextRef="#ctx0" brushRef="#br0" timeOffset="75742.4084">12786 632 1324 0,'-18'-18'118'0,"9"15"-94"0,0-2-24 0,-2-3 0 0,-4 8 47 0,0 0 5 0,3 0 0 0,-3 0 1 16,0 8-10-16,0 0-3 0,-3 2 0 0,-2 4 0 16,2-1-25-16,0 5-6 0,-3 4-1 0,0-1 0 15,3 3-8-15,-3 2 0 0,1-5 9 0,-1 3-9 16,6 2 12-16,-3-4-1 0,3 1-1 0,0-1 0 15,3-4 6-15,3 9 0 0,1-1 1 0,2 0 0 16,0-7-17-16,3 2 0 0,0-2 0 0,3 2-9 16,0-3 9-16,0 1 8 0,6-6-8 0,-3 3 11 15,3-3-11-15,2 3-12 0,1-8 2 0,3 5-519 16,0-7-104-16</inkml:trace>
  <inkml:trace contextRef="#ctx0" brushRef="#br0" timeOffset="76219.9871">12694 1082 1209 0,'-18'-8'53'0,"15"8"12"0,-6-5-52 0,3 0-13 0,3 5 0 0,3 0 0 16,-6-3 128-16,6 3 24 0,0 0 4 0,0 0 0 15,0 0-91-15,0 0-18 0,9-5-4 0,0-1-1 16,0-2-11-16,3 3-3 0,3-8 0 0,0 5 0 16,3-3-28-16,-4 3-13 0,4-5 1 0,0 0 0 15,-3 5 12-15,0-2 16 0,-3-4-3 0,3 1-1 16,0 0-12-16,-3 0 0 0,-1 5 0 0,1-11 0 16,0 6 0-16,0 0 0 0,3-6 0 0,-3 6 0 15,0 0 0-15,-3-8 0 0,0 7 0 0,0-4 0 31,0 5-21-31,0-6-7 0,-7 1-2 0,4 4 0 0,-3 1 14 0,-3 5 4 0,3-10 0 0,-6 10 0 16,3 2 12-16,-3-2 0 0,0 3 0 0,0-3 0 16,3 8 0-16,0 0 10 0,-5 0-2 0,-4 3 0 15,0 2 21-15,0 0 4 0,0-2 1 0,0 2 0 16,3 9-21-16,-3-1-4 0,-3-3-1 0,3 6 0 16,0 3 5-16,0-1 1 0,0 3 0 0,0-2 0 0,6 2 32 15,-2 3 6-15,2-3 2 0,0-2 0 0,0-1-27 16,0 3-6-16,3-2-1 0,-3 2 0 0,6-2-20 15,-3-1 0-15,3 9 0 0,0-6 0 0,0-8 12 16,5 5 0-16,1-4 1 0,6-1 0 0,3-5-13 16,3 2 0-16,6-2 0 0,6-2 0 15,5 2-128-15,7-3-29 0,-1-5-6 0</inkml:trace>
  <inkml:trace contextRef="#ctx0" brushRef="#br0" timeOffset="166463.9069">2788 11234 172 0,'0'0'8'0,"0"-5"1"0,0 0-9 0,0 5 0 16,0 0 0-16,-3-6 0 0,3 6 115 0,-3-5 21 16,3 5 4-16,0 0 0 0,0 0-52 0,-3-5-12 15,3-1-1-15,0 6-1 0,0 0-21 0,0 0-4 0,0 0-1 16,0 0 0-16,0 0-15 0,0 0-3 16,0 0-1-16,0 0 0 0,0 0-1 0,0 0-1 0,0 0 0 0,0 0 0 15,0 6-15-15,0 4-4 0,3 1 0 0,-3 5 0 16,0 2 12-16,0 1 1 0,0 2 1 0,0 5 0 15,0-2 0-15,-3 3 0 0,3-1 0 16,-3 1 0-16,0 2 6 0,0 0 2 0,3 0 0 0,0 0 0 16,0 0 2-16,-6 3 1 0,6 0 0 0,-3-3 0 15,3 3-9-15,0-1-3 0,3-2 0 0,-3 0 0 16,-3 1-2-16,3-1-1 0,-3 0 0 0,3-3 0 16,-3 1 2-16,3-1 1 0,-6 1 0 0,6-4 0 15,-3 4-1-15,3-3-1 0,-3-3 0 0,3-3 0 16,3 4-10-16,-3-4-1 0,-3 1-8 0,3-6 12 15,0 0-4-15,0 0-8 0,0-2 11 0,0-3-11 16,0 0 9-16,0-3-9 0,0-5 0 0,0 0 9 0,0 0-9 0,0 8 10 16,0-8-10-16,0 0 10 0,0 5-10 15,0-5 8-15,0 0-8 0,0 0 8 0,0 0-8 16,0 6 0-16,0-6 0 0,0 5 0 0,0-5 11 0,0 5-3 16,-3 3-8-16,3-8 12 0,0 5-1 0,0-5-1 15,0 6 0-15,0-6 0 0,0 0-10 0,-3 8 0 16,3-8 0-16,0 5 8 0,0-5-8 0,0 8 8 15,0-8-8-15,-3 5 8 0,3-5-8 0,-3 5-12 16,0 1 2-16,3-6 1 16,-6 5-51-16,3-2-9 0,-2-3-3 0,-1-3-817 15</inkml:trace>
  <inkml:trace contextRef="#ctx0" brushRef="#br0" timeOffset="166997.9376">2675 11284 864 0,'0'0'76'0,"0"0"-60"15,0 0-16-15,0 0 0 0,0 0 72 0,0 0 12 16,0 0 3-16,0 0 0 0,0 0-23 0,0 0-4 15,0 0 0-15,12 0-1 0,0-2 1 0,-3-1 1 16,2 1 0-16,4-4 0 0,0 1 1 0,0 0 0 16,3-1 0-16,0-2 0 0,3 3-14 0,2-3-2 15,-2 0-1-15,6 0 0 0,3 0-12 0,-3 0-2 16,-1 3-1-16,4 0 0 0,3-3-9 0,-3 3-1 16,2 2-1-16,-2 0 0 0,-3 1-10 0,0-1-1 15,3 3-8-15,-7 0 12 0,-2 0 3 0,3 0 0 0,-3 0 0 16,-3 0 0-16,3 0-15 0,-4-3-13 0,1 3 2 15,-3 0 1-15,0-2 10 0,-3-1 12 0,3 3-2 16,-3-3-1-16,0-2-9 0,-3 3 8 0,2-1-8 16,-5 0 8-16,0 1-8 0,0-1 0 0,-3 0 0 0,-3 3-11 15,0 0-6-15,0 0-2 0,0 0 0 0,0 0 0 32,0 0-98-32,-6-2-20 0,0 2-4 0,-3 2-685 0</inkml:trace>
  <inkml:trace contextRef="#ctx0" brushRef="#br0" timeOffset="167382.5026">2725 11872 946 0,'0'0'42'0,"0"0"9"0,0 0-41 0,0 0-10 15,0 0 0-15,0 0 0 0,0 0 18 0,0 0 2 16,0 0 0-16,0 0 0 0,0 0 8 0,0 0 3 0,0 0 0 16,6 3 0-16,0-3 28 0,0 0 5 0,0-3 2 0,3 3 0 15,3-5 7-15,-3-1 2 16,0 1 0-16,3 0 0 0,3-1-6 0,0-2-1 0,-1 3 0 0,1-3 0 15,0 0-13-15,0 0-3 0,6 0-1 0,-3-2 0 16,3 2-17-16,-3 0-3 0,2-3-1 0,4 1 0 16,-3 2 1-16,6 0 0 0,-3 0 0 0,-1 3 0 15,1-1-31-15,0 1 0 0,-3 0 0 0,0 2 0 16,0 1 0-16,-4-1 0 0,4 0-11 0,-3 1 11 31,0 2-56-31,0 5-4 0,-3-2-1 0</inkml:trace>
  <inkml:trace contextRef="#ctx0" brushRef="#br0" timeOffset="168636.8663">3699 11628 748 0,'0'0'67'0,"3"-5"-54"16,-3 0-13-16,0 0 0 0,0-1 95 0,0 1 16 16,3-3 3-16,-3 0 1 0,3 3-39 0,-3 5-8 15,0 0-2-15,0 0 0 0,0-3-37 0,0 3-7 16,0 0-2-16,0 0 0 0,0 0-4 0,0 0-2 16,3 8 0-16,0 3 0 0,3 5 14 0,-3 2 4 15,0 6 0-15,0 2 0 0,2 1 2 0,-2 2 1 0,0 0 0 16,3 0 0-16,-3 0-7 0,3-2-2 15,-3-3 0-15,0-1 0 0,0 1 0 0,0-3 0 0,0-2 0 16,-3 2 0-16,0-2-11 0,0-4-3 0,3 4 0 16,-3-6 0-16,0 0-4 0,-3-2 0 0,0 0-8 15,3-4 12-15,0 1-4 0,-3 0 0 0,3-8-8 0,-3 6 12 16,3-6-2-16,0 0-1 0,-3 0 0 0,3 0 0 16,0 0 11-16,-6 0 1 0,0-6 1 0,0 1 0 15,3-3-4-15,0-2-1 0,0-1 0 0,1-2 0 16,-1-3-5-16,0-3-2 0,3 1 0 0,3-3 0 15,0-3-2-15,-1 0 0 0,1 0 0 0,3 0 0 16,0 1-8-16,0-4 10 0,3 1-10 0,0-1 10 16,-3 1-10-16,3-1 0 0,3 6 0 0,-3 0 0 15,3 2-12-15,-3 1-5 0,0 5-1 0,3-1 0 16,-3 4-45-16,-1-3-9 0,1 5-1 16,0 0-1-16,0 2-112 0,3 1-22 0,-6-3-5 15,3 6-448-15</inkml:trace>
  <inkml:trace contextRef="#ctx0" brushRef="#br0" timeOffset="170333.1985">4124 11557 1130 0,'0'0'50'0,"0"0"10"0,0 0-48 0,0 0-12 0,0 0 0 0,0 0 0 16,0 0 10-16,0-5-1 0,0 5 0 0,0 0 0 15,0 0-9-15,0 0 12 0,0 0-12 0,0 0 12 16,0 0-12-16,-3 0 0 0,-3 2 9 0,1 4-9 16,-1-1 23-16,-3 6 0 0,3-1 0 0,0 3 0 15,-3 3 15-15,3 3 3 0,-3 2 1 0,3 0 0 16,3-2-8-16,-3 2-2 0,3 0 0 0,-3 0 0 16,3 0-8-16,3 0-1 0,0 1-1 0,3-4 0 15,0 1-8-15,0-6-2 0,0 0 0 0,3 0 0 0,-3 1-4 16,6-4-8-16,0-2 11 0,-3 0-11 0,6 0 9 15,0-3-9-15,-3 1 0 0,2-4 9 0,1 1-9 16,0-3 12-16,0-3-12 0,3 1 12 0,-3-4-12 16,-3-2 0-16,3 0 0 0,-3 0 8 0,3-2-8 15,-3-1 8-15,-1 1-8 0,1-4 8 0,-3 1-8 0,-3-3 8 16,3 0-8-16,-3-2 8 0,0-1-8 0,-3-2 8 16,0-3-8-16,0 3 8 0,0-3-8 15,-6 3 0-15,3 3 9 0,0-1-9 0,-3 3 8 0,0 1-8 16,0 1 8-16,-2 4-8 0,-1-1 9 0,0 3-9 15,0 0 12-15,0 3-12 0,3 2 8 0,-3 1-8 16,0 2 0-16,-3 2 0 16,3 1-24-16,0 2-11 0,0 3-2 15,0 0-736-15</inkml:trace>
  <inkml:trace contextRef="#ctx0" brushRef="#br0" timeOffset="170951.3128">4419 11512 1666 0,'0'0'74'0,"6"-5"15"0,6 2-71 0,-3-2-18 0,3 2 0 0,-3 3 0 0,3 0 0 0,2 3 0 16,1 2 0-16,0 3-9 0,-3 5 9 0,3 0 0 15,-3 6 0-15,3 2-8 0,-3 0 17 0,0 6 4 16,0-1 1-16,-4 1 0 0,-2-1 25 0,3-2 5 16,-3 2 0-16,0-2 1 0,-3-3-2 0,0-2-1 15,0-1 0-15,0 1 0 0,-3-3-11 0,0-3-3 16,0-2 0-16,0-3 0 0,0 2-8 0,0-5-3 16,0-5 0-16,0 0 0 0,0 0-3 0,0 0-1 15,0 0 0-15,0 0 0 0,0 0 6 0,-6-2 1 16,6-6 0-16,-3-3 0 0,3-2-10 0,3-3-2 15,-3-2 0-15,6-6 0 0,-3 0-8 0,3-2 0 0,0-3 0 16,3-1 8-16,3 4-8 0,0 2 0 16,0 3 0-16,0 2 0 0,2 1 0 0,1 5 0 15,-3 2-9-15,3 3 9 0,0 6 0 0,3-1-10 0,-3 3 10 16,3 3-8 0,0 2-18-16,-1 3-3 0,-2 0-1 0,0 0 0 0,0 5 30 0,0-3 0 0,-6 4 0 0,0 2 0 15,0-3 0-15,-6 0 0 0,3-2 0 0,-6 2 0 16,0-3 0-16,0 1 0 0,-3 0 0 0,0-3 0 15,0-3 0-15,0 0 0 0,-3 0 0 0,6-5 0 16,-3 3 45-16,-3-3 15 0,6 0 4 0,-3-3 0 16,3 3-52-16,-3-8-12 0,0-2 0 0,3-3 0 15,3-3 0-15,0-3 0 0,0 1 0 0,3-1 0 16,3 1 0-16,0-1 0 0,3 1 0 0,-1 4 0 16,1 1 0-16,0 3 0 0,-3 2 0 0,3 2 0 15,-3 6 0-15,3 3 0 0,0 2 0 0,0 3 0 16,-3 0 0-16,3 5 0 0,-6 1 0 0,2 2 0 0,-2-1 0 15,3 4 0-15,-3 2 0 0,3-2 0 16,-3 2 0-16,3 0 0 0,-6 3 0 0,6-3-714 16,-6 0-146-16</inkml:trace>
  <inkml:trace contextRef="#ctx0" brushRef="#br0" timeOffset="172606.987">7643 11081 1036 0,'6'-6'23'0,"-3"1"5"0,0 0 0 0,0 0 1 0,3-1-29 0,-1 1 0 0,-5 5 0 0,3-5 0 16,-3-1 0-16,0 6 0 0,0-5 0 0,-5 0 0 15,-1 0 57-15,-3 2 6 0,0 0 1 0,-3 3 0 16,-3-2-52-16,0 2-12 0,-3 0 0 0,0 2 0 15,-3-2 54-15,1 6 8 0,-4-4 2 0,0 3 0 16,0 1-52-16,-3 2-12 0,-2-3 0 0,-1 6 0 16,0-1 0-16,-3 1 0 0,1 2 0 0,-1 0 0 15,0 0 28-15,3 3 2 0,4-2 1 0,-1-4 0 16,3 3-23-16,6-2-8 0,0-3 0 0,6 2 0 16,0-2 8-16,6 0-8 0,1 0 0 0,2 3 0 15,3-3 0-15,3 0 0 0,0 0 0 0,2 2 0 16,7-4 0-16,3 1 0 0,0-1 0 0,3 2 0 15,3-3 8-15,6 3-8 0,-1-3 0 0,4 3 0 16,3-3 28-16,0 3-1 0,2 3 0 0,-2-3 0 16,0 5-27-16,-3-2 0 0,-1 2 0 0,1 0 0 15,-3 0 0-15,-3 1 0 0,0 2 0 0,2-3 0 0,-5-3 0 0,-6 4 0 16,-6-4 0-16,3 1 0 0,0-3 0 16,-6 2 0-16,-9-2 0 0,3 3 0 0,-3-3 0 0,-3 2 0 15,-6 1 0-15,0-1 0 0,-3-2 56 0,-3 3 7 16,3-3 1-16,-2 3 0 0,-1-4 0 0,-3 1 0 15,3 0 0-15,-6 3 0 0,3-3-52 0,-2 0-12 16,-4 2 0-16,3 1 0 0,-3-3 0 0,0 2 0 16,1-2 0-16,-1 3 0 15,9-3-48-15,0 0-13 0,3 0-3 16,3-3-546-16,0-2-110 0</inkml:trace>
  <inkml:trace contextRef="#ctx0" brushRef="#br0" timeOffset="174135.3283">10030 11041 1036 0,'0'0'23'0,"-3"-5"5"0,3 5 0 0,0-6 1 0,0-1-29 0,0 7 0 15,0 0 0-15,0 0 0 0,0 0 37 0,0 0 2 16,0 0 0-16,0 0 0 0,0 0-22 0,0 0-4 16,0 0-1-16,3 10 0 0,-6 1 16 0,3 5 4 15,0 2 0-15,0 3 0 0,-3 3-20 0,3 0-3 0,0 5-1 16,0 0 0-16,0 3-8 0,0-3 8 15,3-3-8-15,-3 1 8 0,3-3 20 0,0 0 4 0,-3-3 1 16,3-3 0-16,0-2-33 0,0-3 0 0,0-2 0 16,0-3 0-16,0 0 0 0,0-3 0 0,-3-5 0 15,6 5 0-15,0-5 58 0,0 0 5 0,2-5 1 0,1 0 0 16,-3-3-52-16,3 0-12 0,0-3 0 16,0 1 0-16,0-4 0 0,0 1 0 0,-3-3 0 0,0 1 0 15,0-4 0-15,0 0 0 0,-3 1 0 0,3-3 0 16,-3-3 0-16,3 3 0 0,0 0 0 0,0-1 0 15,0 7 0-15,0 1 0 0,2 6 0 0,-2 0 0 16,0 6 0-16,3 2 0 0,-3 2 0 0,0 6 0 16,3 3 0-16,-3 0 0 0,0 4 0 0,3 4 0 15,-3 0 0-15,3-1 0 0,-3 3 0 0,3 0 0 16,-6 1 0-16,3-4 0 0,0 1 0 0,0-4 0 16,-3 1 0-16,0-5 0 0,-1-1 0 0,1-2 0 0,3 0 0 15,-6-8 0-15,0 0 0 0,0 0 0 0,0 0 54 0,0 0 8 16,0 0 2-16,0 0 0 0,6-8-11 0,0 0-1 15,-3-2-1-15,3 2 0 0,-3-3-15 0,3-2-4 16,0 0 0-16,-3-3 0 0,3 5-32 0,3-4 0 16,-3-1 0-16,3-3 0 0,0 3 0 0,0-2 0 15,0-3 0-15,3-1 0 0,-1 1-8 0,1 0-9 16,0-3-2-16,-3 3 0 16,3-5-138-16,-3 2-28 0,0 3-6 0,0 0-1 0</inkml:trace>
  <inkml:trace contextRef="#ctx0" brushRef="#br0" timeOffset="174574.5492">10738 11337 1497 0,'0'0'32'0,"0"0"8"0,0 0 0 0,0 0 4 0,9 3-36 0,3-3-8 0,0 0 0 0,0-3 0 16,0 1 53-16,3-4 9 0,0-1 2 0,2-4 0 15,-2 3-52-15,3-3-12 0,0 3 0 0,0-2 0 16,0-3 0-16,-3-1 0 0,3 4 0 0,-7-1 0 16,1-2 0-16,0 0 0 0,-3 2 0 0,-3-2 0 0,0 2 0 15,0-2 0-15,-3 3 0 0,-3-4 0 0,0 1 0 0,0 3 0 16,0-4 0-16,-3 4 0 0,-3-3 54 0,3 5 8 15,-3-3 2-15,-3 6 0 0,0-3-52 0,0 2-12 16,-3 4 0-16,4 2 0 16,-7 0-48-16,0 2-13 0,-3 1-3 0,0 2 0 15,3 3 52-15,-3 3 12 0,-3 0 0 0,4 4 0 0,-4 4 48 0,3-1 13 16,3 1 3-16,0 5 0 0,0 0-52 0,3 2-12 16,3 1 0-16,4 2 0 0,2-3 0 0,0 3 0 15,3-2 0-15,3-1 0 0,0-2 54 0,2 0 8 16,1-3 2-16,3 0 0 0,3-2-52 0,0-1-12 15,3-2 0-15,3 0 0 0,0-3 0 0,3 0 0 16,2-2 0-16,1-1-970 0</inkml:trace>
  <inkml:trace contextRef="#ctx0" brushRef="#br0" timeOffset="175620.6555">12477 10951 1267 0,'-6'-13'56'0,"6"8"12"0,-3-3-55 0,3 0-13 16,0 2 0-16,0 1 0 0,0 5 54 0,0 0 8 16,0 0 2-16,0 0 0 0,0 0 0 0,0 0 0 15,6 8 0-15,0 5 0 0,0 6-52 0,0-1-12 16,-1 6 0-16,1 3 0 0,3-1 0 0,0 1 0 15,-3 2 0-15,3 0 0 0,0-3 0 0,0 1 0 0,0-1 0 16,3-2 0-16,-3-3 0 0,0-2 0 16,0-4 0-16,0 1 0 0,0-5 0 0,-1 0 0 0,-5-4 0 15,3-1 0-15,3-4 54 0,-3 1 8 0,-6-3 2 0,9-3 0 16,-3 1-52-16,3-6-12 0,-6-3 0 0,3 1 0 16,-3-1 0-16,3-2 0 0,-3-6 0 0,3 3 0 15,-3-2 0-15,0 2 0 0,0-5 0 0,0 2 0 16,3 3 0-16,-3 3 0 0,3 3 0 0,-3-1 0 15,3 6 0-15,-3 0 0 0,-3 5 0 0,0 0 0 16,8 2 0-16,-2 6 0 0,0 0 0 0,0 5 0 16,0-2 0-16,0 2 0 0,0 0 0 0,3 3 0 15,-3 3 0-15,0-1 0 0,3-2 0 0,-3-3 0 16,0 1 0-16,3-1 0 0,0-3 0 0,-3-2 0 16,3-2 0-16,-3-1 0 0,0-2 0 0,2-1 0 15,4-2 0-15,0 0 0 0,-3-5 0 0,3 2 0 16,0-2 54-16,-3-3 8 0,3 0 2 0,-3-3 0 0,0 1-52 15,3-1-12-15,-3-2 0 0,-4 0 0 0,4 2 0 0,-3-5 0 16,-3 1 0-16,3-1 0 0,-3-3 0 16,0 1 0-16,0-4 0 0,-3 4 0 0,-3-3 0 0,3 0 0 15,0-1 0-15,0 4 0 16,3-3-48-16,0 5-13 0,0 0-3 16,-3 3-546-16,3 2-110 0</inkml:trace>
  <inkml:trace contextRef="#ctx0" brushRef="#br0" timeOffset="176024.2687">13271 10986 1497 0,'0'0'32'0,"0"0"8"0,0 0 0 0,0 0 4 0,0 7-36 0,0 4-8 16,0 0 0-16,3 2 0 0,-3-3 53 0,3 4 9 16,0 2 2-16,0-3 0 0,0 3 0 0,0-3 0 15,0 3 0-15,0 0 0 0,0-6 0 0,0 3 0 16,0-2 0-16,0 0 0 0,3-1-52 0,-3 3-12 16,0-2 0-16,0 0 0 0,3 2 0 0,-3-5 0 15,0 0 0-15,-3-3-970 0</inkml:trace>
  <inkml:trace contextRef="#ctx0" brushRef="#br0" timeOffset="176187.8767">13393 10644 2188 0,'-9'-18'97'0,"9"10"20"0,-2 2-93 0,-1 1-24 0,3 0 0 0,0 5 0 16,0 0 0-16,0 0 0 0,5 5 0 0,1 0 0 31,0 3-98-31,0 3-24 0,0 2-5 0,-3 3-1 0</inkml:trace>
  <inkml:trace contextRef="#ctx0" brushRef="#br0" timeOffset="176459.8689">13760 10448 1958 0,'0'0'43'0,"0"0"9"0,0 0 1 0,0 0 3 0,0 0-45 0,3 6-11 16,2 2 0-16,-2 5 0 0,-3 3 53 0,3 2 9 16,0 6 2-16,0 0 0 0,-3 2 0 0,3 3 0 15,-3 3 0-15,6 0 0 0,-3 2-52 0,3 3-12 16,-3-2 0-16,0-1 0 0,0-2 0 0,0 0 0 15,0-1 0-15,-3-4 0 0,3-1 0 0,-3 1 0 16,0-3 0-16,-3-3 0 0,3 0 0 0,-3-3 0 16,0-2 0-16,0 0-714 15,-3-3-146-15</inkml:trace>
  <inkml:trace contextRef="#ctx0" brushRef="#br0" timeOffset="176684.1293">13914 10430 1958 0,'-3'-8'43'0,"3"8"9"0,0 0 1 0,0 0 3 0,0 0-45 0,9 3-11 0,0 2 0 0,-3 3 0 16,3 2 53-16,0 6 9 0,-3 3 2 0,0 5 0 16,3-1-52-16,-3 4-12 0,0-3 0 0,0 5 0 15,-3-3 0-15,0 3 0 0,0 0 0 0,3 1 0 16,0-1 0-16,-1 0 0 0,-2 3 0 0,-3 2 0 15,6-2 0-15,-3-1 0 0,0-1 0 0,-3-1-646 16,-3-3-132-16</inkml:trace>
  <inkml:trace contextRef="#ctx0" brushRef="#br0" timeOffset="177576.8083">15456 10705 1497 0,'0'0'32'0,"0"0"8"0,0 0 0 0,0 0 4 0,6 11-36 0,-3-3-8 0,0-3 0 0,3 0 0 15,-6-5 104-15,9 3 20 0,3 2 3 0,0-5 1 16,6 0-103-16,-3 0-25 0,2-3 0 0,1 1 0 15,3-3 56-15,0-1 7 0,0 1 1 0,3-3 0 16,-4 0-52-16,1 0-12 0,0-2 0 0,-6-1 0 16,3 3 0-16,-6-3 0 0,0 1 0 0,-3-3 0 15,-4-1 0-15,4-1 0 0,-3-4 0 0,0 0 0 16,-6-2 0-16,0-3 0 0,0 3 0 0,-3 0 0 16,-3 3 0-16,3-1 0 0,-3 6 0 0,1 0 0 15,-1 2 0-15,0 3 0 0,3 3 0 0,-6 2 0 16,0 1 0-16,3-1 0 0,0 6 0 0,-3-1 0 15,-3 3 0-15,0 1 0 0,0 2 0 0,0 5 0 16,0 5 0-16,1 4 0 0,-1-4 0 0,0 9 0 16,3-1 0-16,0 1 0 0,0 4 0 0,0 4 0 15,3-4 0-15,-3 6 0 0,3 6 0 0,0 2 0 0,3 0 54 16,3-3 8-16,-3 0 2 0,3-5 0 0,3 1-52 16,0-1-12-16,0-3 0 0,3-2 0 0,0-1 0 0,0 1 0 15,0 3 0-15,0-4 0 0,0 1 0 0,0-3 0 16,-3 0 0-16,0-2 0 0,-3-6 54 0,-3 0 8 15,3 0 2-15,-6-2 0 16,0-3-154-16,-3 2-30 0,-3-2-7 16,-6-3-922-16</inkml:trace>
  <inkml:trace contextRef="#ctx0" brushRef="#br0" timeOffset="177748.9602">15304 11290 1958 0,'21'-27'87'0,"-9"19"17"0,3-2-83 0,6-3-21 0,6 2 0 0,-1-2 0 16,1 2 56-16,3 1 6 0,0 2 2 0,-3 0 0 15,2 0-52-15,-2 0-12 0,0 3 0 0,-3-1 0 16,2 4-48 0,-5-1-13-16,3 0-3 0,-6 3 0 0</inkml:trace>
  <inkml:trace contextRef="#ctx0" brushRef="#br0" timeOffset="177950.046">16043 10959 2419 0,'0'0'107'0,"0"0"22"0,0 0-103 0,-3 8-26 16,-3 0 0-16,6 5 0 0,-3 0 0 0,3 3 0 15,-3 0 0-15,3 3 0 0,0-1 24 0,0 1 4 16,3-1 0-16,-3 1 0 0,0-1 7 0,3 3 1 15,0 1 1-15,0 1 0 16,-3-1-132-16,3-4-26 0,0-2-6 0,0 2-581 16,-3-4-116-16</inkml:trace>
  <inkml:trace contextRef="#ctx0" brushRef="#br0" timeOffset="178107.1523">16132 10647 2325 0,'0'0'51'0,"0"-5"10"0,0 5 3 0,0 0 2 0,0 0-53 0,0 0-13 0,0 0 0 0,9 2 0 31,-3 3-76-31,3 3-19 0,0 0-3 0,-3 3-1 0</inkml:trace>
  <inkml:trace contextRef="#ctx0" brushRef="#br0" timeOffset="178437.8273">16427 10970 1728 0,'0'0'38'0,"5"10"8"0,-2 1 2 0,3 2 0 0,0 0-39 0,0 3-9 15,0 0 0-15,0-3 0 0,-3 0 53 0,3 1 9 16,-3-1 2-16,3 0 0 0,-6 0 0 0,3-2 0 15,-3-3 0-15,0 2 0 0,0-2 0 0,-3 0 0 16,3-2 0-16,0-6 0 0,0 0-52 0,-3 5-12 16,3-5 0-16,0 0 0 0,-3 3 54 0,-3-3 8 15,3-3 2-15,-3 3 0 0,3-5-52 0,0-1-12 16,0-2 0-16,-3 0 0 0,3-2 0 0,3-1 0 16,0 3 0-16,0-5 0 0,3 0 0 0,3 0 0 0,0-1 0 15,0 1 0-15,3-3 0 0,0 0 0 0,0 3 0 16,3 3 0-1,0-1-48-15,3 3-13 0,0 3-3 0,-1 0-682 0,4-1-137 16</inkml:trace>
  <inkml:trace contextRef="#ctx0" brushRef="#br0" timeOffset="178730.4683">17144 10829 1497 0,'0'0'66'0,"0"0"14"16,6 6-64-16,-6-6-16 0,0 0 0 0,0 0 0 16,0 5 55-16,-6 6 7 0,-6-3 2 0,3 5 0 0,-6 0 51 0,3 0 10 15,-3 3 3-15,-2 0 0 0,-1 2-103 0,3-2-25 16,0 3 0-16,3-3 0 0,0 2 56 0,0 1 7 16,3-3 1-16,3 2 0 0,0 1 0 15,0-1 0-15,3 3 0 0,0-5 0 0,6 0-52 0,-3 0-12 16,0-3 0-16,-3 3 0 0,6 0 0 0,-3-3 0 15,0 0 0-15,-3 1 0 0,0-4 0 0,0 3 0 16,3-2 0-16,-5 0 0 0,-4-1 0 0,-3 3 0 16,6 1 0-16,-6-4 0 15,-6 1-100-15,-3-1-22 0,-6-2-5 0,4-2-1 0</inkml:trace>
  <inkml:trace contextRef="#ctx0" brushRef="#br0" timeOffset="179163.535">17766 10954 1440 0,'-12'-13'64'0,"3"10"12"0,3-2-60 0,0-1-16 15,6-2 0-15,-3 3 0 0,-3 0 81 0,6 5 14 16,0-6 2-16,3 1 1 0,-3 5-46 0,3-5-8 15,0 0-3-15,6-1 0 0,0 4-4 0,3-1-1 16,-3-2 0-16,3 5 0 0,3-3-11 0,3 3-2 16,-4-3-1-16,7 3 0 0,0-2 6 0,6-1 0 15,0-2 1-15,5 0 0 0,1-1-19 0,3-2-10 16,0 3 10-16,-1 0-10 0,-2-1 11 0,-3 4-11 16,0-3 12-16,-4 2-12 15,-2-5-16-15,-3 3-11 0,0-1-1 0,-3 1-1 16,-3-3-131-16,0 3-25 0,8-6-6 0,-14 1-589 15</inkml:trace>
  <inkml:trace contextRef="#ctx0" brushRef="#br0" timeOffset="179393.6374">18162 10306 2026 0,'0'0'44'15,"0"0"10"-15,6 7 2 0,-3 7 1 0,3 2-45 0,-3 5-12 0,-3 8 0 0,0 3 0 16,0 5 77-16,-6 2 14 0,0 1 2 0,-3 5 1 16,0 0-24-16,0 0-5 0,0 3-1 0,-3 2 0 15,0 3-17-15,0 0-4 0,-3-3-1 0,1 3 0 16,-1-3-55-16,0 3-11 16,0 3-3-16,0-3 0 0,0-1-132 0,0-1-26 0,-17 39-6 0,14-37-1 15</inkml:trace>
  <inkml:trace contextRef="#ctx0" brushRef="#br0" timeOffset="180982.5206">19760 10758 1839 0,'0'0'40'0,"0"0"9"0,-3-5 2 0,3-3 1 0,3 0-42 0,3 0-10 0,-3 0 0 0,6 0 0 16,-3-3 50-16,3 1 8 16,6 2 2-16,0-5 0 0,3 2-31 0,0 3-5 15,-1-2-2-15,1 2 0 0,3 0-14 0,0 2-8 0,0 1 10 0,-3 2-10 16,-1 1 0-16,1 2 0 0,-6 2 0 0,0 4 0 16,-3 2 0-16,-3 5 0 0,0 0 0 15,-3 8 0-15,-6 3 0 0,0 5 0 0,-6 3-12 0,0 5 12 16,0 3-8-16,-6-1 8 0,0 1 0 0,4-3 0 15,-1 0-10-15,3-2 10 0,-3-4-8 0,6-2 8 16,0-2 0-16,3-3 12 0,-3-6 0 0,0 1-1 16,6-6 13-16,0-2 4 0,-3-1 0 0,3-2 0 15,0-8-15-15,0 0-2 0,0 0-1 0,0 0 0 16,6 0 10-16,0-3 1 0,0-5 1 0,0 1 0 16,3-7 17-16,0 1 3 0,3-5 1 0,-1-1 0 15,4-2-22-15,0-3-4 0,0-2-1 0,0-4 0 16,6-1-6-16,-3-1-2 0,0-2 0 0,-1-1 0 0,4 1-8 15,-3-1 0-15,3 4 0 0,0 2 0 16,0-1-19-16,2 7-5 0,-2 1-2 0,0 4 0 16,-3 2-22-16,-3 5-4 0,-3 4 0 0,0 4-1 15,0 3-167-15,-6 3-34 0,2 7-6 16,-8-10-508-16</inkml:trace>
  <inkml:trace contextRef="#ctx0" brushRef="#br0" timeOffset="181265.3805">20582 10732 1911 0,'0'0'42'0,"0"0"9"0,0 0 1 0,-3 5 2 0,-3 0-43 0,3 6-11 0,0-1 0 0,-3 1 0 16,-3 2 37-16,6 3 6 0,-3-3 1 0,0 3 0 16,0 0-10-16,3 2-2 0,-3-2 0 0,3 0 0 15,3 3-10-15,0-3-2 0,0-1-1 0,3 1 0 16,3-2-19-16,-3-4 0 0,-3 1 0 0,3-3 0 16,-3 0-128-16,0 0-32 0,3 2-6 15,-3-10-2-15</inkml:trace>
  <inkml:trace contextRef="#ctx0" brushRef="#br0" timeOffset="181408.2798">20647 10448 2329 0,'0'-15'51'0,"0"-1"10"0,0 0 3 0,3 5 2 0,0 1-53 0,0 2-13 15,-3 8 0-15,6 0 0 16,6 0-96-16,-3 5-23 0,-3 3-4 0</inkml:trace>
  <inkml:trace contextRef="#ctx0" brushRef="#br0" timeOffset="182602.022">20868 10636 1566 0,'0'0'34'0,"0"-5"7"0,3 0 2 0,0-3 1 0,-1 2-35 0,-2 4-9 0,6-3 0 0,-6-1 0 16,3 1 63-16,0 2 10 0,0-2 3 0,0 0 0 0,0 2-44 15,-3 3-8-15,0 0-1 0,0 0-1 16,0 0-13-16,6-5-9 0,-6 5 12 0,3-3-12 0,3 0 0 15,-6 3 0-15,6-2 0 0,0 2 0 16,0 0 0-16,0 0 0 0,3 0 0 0,-3-3 0 0,0 3 10 16,0-2-10-16,-6 2 8 0,6 0-8 0,0-3 28 15,-6 3 0-15,0 0 0 0,0 0 0 0,0 0-2 16,0 0 0-16,0 0 0 0,0 0 0 0,0 0 1 0,0 0 0 16,0 0 0-16,0 0 0 0,0 0-19 0,0 0-8 15,0 0 0-15,0 0 8 0,0 0-8 0,0 0 0 16,0 0 0-16,0 0 0 0,0 0 0 0,0 0 0 15,0 0 0-15,0 0 0 0,0 0 0 0,0 0 0 16,0 0 0-16,0 0 0 0,0 0 0 0,0 0 0 16,0-5 0-16,0 5 0 0,0-6 0 0,0 6 0 0,0 0 0 15,0 0 0-15,0 0 0 0,0 0 0 16,0 0 0-16,0 0 0 0,0 0 0 0,0 0 0 16,0 0 0-16,0 0 0 0,0 0 0 0,0 0 0 15,-6 0 0-15,6 0 0 0,0 0 0 0,0 0 0 0,-3 3 0 16,3-3 0-16,0 0 0 0,-3 0 0 0,3 0 0 15,0 0 0-15,-3 0 0 0,3 0 0 0,0 0 0 0,0 0 0 16,0 0 0-16,0 0 0 0,0 0 0 0,0 0 0 16,0 0 0-16,0 0 0 0,0 0 0 0,0 0 0 31,0 0-28-31,0 0-2 0,0 0 0 0,0 0 0 0,6 5-2 16,-6-5 0-16,0 0 0 0,0 0 0 0,0 0-25 0,6 3-6 15,-6-3-1-15,6 3 0 0,-6-3 51 0,0 0 13 0,9 0 0 0,-9 0 0 16,0 0 0-16,6-3 0 0,-6 3 0 0,6-3 0 15,2 1 0-15,-5-4 9 0,-3 6 0 0,6-2 0 0,-6 2 22 16,3-6 4-16,3 1 1 0,-6 5 0 0,0 0-13 16,3-5-3-16,-3 5 0 0,0 0 0 0,0 0-20 0,6-3 0 15,-6 3 0-15,0 0 0 0,0 0 0 16,0 0 0-16,3-5 0 0,-3 5 0 0,0 0 11 0,0 0-3 16,0 0 0-16,0 0 0 0,0 0-8 0,0 0 8 15,0 0-8-15,0 0 8 0,0 0-8 0,0 0 0 16,0 0 0-16,0 0 0 0,0 0 0 0,0 0 0 15,0 0 0-15,0 0 0 0,6-3 0 0,-6 3 0 16,0 0 0-16,0 0 0 0,0 0 0 0,0 0 0 16,0 0 0-16,0 0 0 0,0 0 0 0,0 0 0 15,0 0 0-15,0 0 0 0,0 0 0 0,0 0 0 16,0 0 0-16,0 0 0 0,0 0 0 0,0 0 0 16,0 0 0-16,0 0 0 0,0 0 0 0,0 0 0 15,0 0 0-15,0 0 0 0,0 0 0 0,0 0 0 0,3-2 0 16,-3 2 0-16,0 0 0 0,0 0 0 0,0 0 0 0,0 0 0 15,3-3 0-15,-3 3 0 0,0 0 0 0,0 0 0 16,0 0 0-16,0 0 0 0,0 0 0 0,0 0 0 16,-6 0 0-16,0 0 0 0,0 0 0 0,0 0 0 15,-6 3 0-15,3-3 0 0,1 0 0 0,-4 2 0 16,3 1 8-16,-3-1 0 0,0 4 0 0,3-1 0 16,0-2-8-16,-3 2 0 0,3 0 0 0,0 3 0 15,3-2 0-15,0 1 0 0,0 1 0 0,0 0 8 16,3 0-8-16,1 0 12 0,-1-2-12 0,3 1 12 15,-3-1-12-15,3 2 0 0,0 0 0 0,0 0 0 0,0-1 0 16,0-7 0-16,-3 6 0 0,3-1 0 16,3 0 0-16,-3-5 12 0,0 0-12 0,0 8 12 0,0-2-12 0,0-6 0 15,6 5 0-15,2 0 0 0,1 3 0 0,0-5 0 16,3-1 0-16,0 4 0 0,-3-4 0 0,3 1 0 16,-3 0 0-16,0-1 8 0,0 1-8 15,-3 0 0-15,3-3 0 0,-3 5 0 0,-3 0 8 0,0 0 0 16,0 3 0-16,-1 0 0 0,-2 0 9 0,-5 3 2 15,-1-1 0-15,0 1 0 0,-3 2-8 0,-3 0-2 16,-3 3 0-16,0-2 0 0,0 1-9 0,0-1 0 16,6-1 9-16,-6 5-9 0,-2-4 0 0,-1-1-13 15,6-3 1-15,-3 1-662 16,3 0-133-16</inkml:trace>
  <inkml:trace contextRef="#ctx0" brushRef="#br0" timeOffset="182817.0048">21246 10636 1785 0,'3'-10'159'0,"-3"10"-127"0,0 0-32 0,0 0 0 16,0 0 88-16,0 0 12 0,0 0 3 0,0 0 0 16,0 0-47-16,0 8-8 0,-3 2-3 0,0 3 0 15,-3 1-9-15,0-1-3 0,0 0 0 0,3 0 0 16,0 3-21-16,0-3-12 0,0 1 12 0,0-1-12 15,3-3 0-15,3 1 0 0,0 0 0 0,-3-1-727 16,6 1-145-16</inkml:trace>
  <inkml:trace contextRef="#ctx0" brushRef="#br0" timeOffset="182925.918">21371 10403 1983 0,'0'-18'88'0,"3"13"18"0,-6-1-85 0,3 6-21 15,0 0 0-15,9-2-584 16,-1 2-120-16</inkml:trace>
  <inkml:trace contextRef="#ctx0" brushRef="#br0" timeOffset="183167.7717">21719 10403 1728 0,'6'-5'153'0,"9"2"-122"0,3 3-31 0,5-2 0 16,1 2 39-16,3 0 1 0,3 0 1 0,-1 2 0 15,-2-2 23-15,3-2 5 0,0-1 1 0,6 3 0 16,-1-5-15-16,-2 2-3 16,6-2-1-16,-4 0 0 0,1-1-29 0,-3 4-6 15,-3-4 0-15,-1 6-1 0,-2-2 0 0,-3-1 0 0,0 1 0 0,0 2 0 16,-9 0-166-1,2 0-33-15,-8 0-6 0</inkml:trace>
  <inkml:trace contextRef="#ctx0" brushRef="#br0" timeOffset="183353.2592">22255 10147 1958 0,'-3'0'43'0,"3"0"9"0,0 0 1 0,-6 8 3 0,0 2-45 0,-3 4-11 16,3 7 0-16,-3 0 0 0,-3 5 53 0,3 1 9 15,-3 5 2-15,3 2 0 0,-3 3 12 0,0 0 4 16,4 5 0-16,2-2 0 0,-3 0-56 0,3 2-10 16,0-5-2-16,3 5-1 0,-3-2-11 0,0 5 0 15,0-5 0-15,0 2-744 16,-3 0-150-16</inkml:trace>
  <inkml:trace contextRef="#ctx0" brushRef="#br0" timeOffset="186561.7923">4547 13248 460 0,'0'0'41'0,"0"0"-33"0,0 0-8 16,0 0 0-16,0 0 64 0,3-8 12 0,0 0 1 0,0 0 1 16,0 0-10-16,0 3-1 0,-3-3-1 0,3 0 0 15,0 2 0-15,0-1 0 0,-3-1 0 0,3 0 0 16,0 2-12-16,0 1-2 0,-3 5-1 0,0 0 0 15,0-5-30-15,0 5-5 0,0 0-2 0,3-8 0 16,-3 8-14-16,0 0 0 0,0 0 8 0,0 0-8 16,0 0 0-16,0 0 0 0,0 0 0 0,0 0 0 15,0 0 0-15,0 0 0 0,0 0-8 0,6 5 8 16,0 3 0-16,0 0 0 0,-3-3 0 0,3 9 9 16,3-1 7-16,-4 3 2 0,1 2 0 0,3 3 0 15,0 3 11-15,3-3 3 0,0 3 0 0,-3 3 0 16,3 2-11-16,-3 0-1 0,0-3-1 0,3 1 0 15,0-1-6-15,-3 1-1 0,-1-4 0 0,1 1 0 0,0-3 0 0,-3-2-1 16,0-3 0-16,-3 0 0 0,3 0-1 16,-3-6 0-16,0 1 0 0,0 2 0 0,-3-5-1 0,0 0 0 15,0-3 0-15,0 0 0 0,0-5 0 0,0 6 0 16,0-6 0-16,-3 5 0 0,3-5-9 0,0 0 0 16,0 0 9-16,0 0-9 0,0 0 31 0,0 0 1 15,0 0 1-15,0 0 0 0,0 0-18 0,0 0-4 16,0 0-1-16,0 0 0 0,0 0-2 0,0 0 0 15,0 0 0-15,-6-5 0 0,0-1 0 0,0-2 0 16,3 3 0-16,-3-3 0 0,3-2 0 0,-3 2 0 16,0-5 0-16,3 2 0 0,0-2 0 0,0-3 0 0,1-3 0 15,-1 3 0-15,0-2 12 0,3-1 3 0,-3-2 0 16,6-3 0-16,0-2-23 0,0-1-20 0,-1 1 4 16,4 0 1-16,0-4 25 0,3 1 5 0,0 0 1 15,6 0 0 1,-3 0-41-16,0 3-8 0,3-4-2 0,3 4 0 0,-3 5 35 0,-1 0 16 0,1 2-2 15,3 3 0 1,0 3-241-16,0 0-48 0</inkml:trace>
  <inkml:trace contextRef="#ctx0" brushRef="#br0" timeOffset="187146.2267">5378 13377 1335 0,'-3'3'59'16,"6"2"13"-16,-3 1-58 0,5 2-14 0,-2 5 0 0,3 3 0 0,0 2 60 0,0 6 10 16,-3 2 2-16,0 1 0 0,-3 2-7 0,0 3-1 15,0-3 0-15,-3 3 0 0,-3-3-26 0,0 2-6 16,-3-1 0-16,1-1-1 0,-1 0 37 0,0-3 7 16,0 3 1-16,-3-5 1 15,3 0-189-15,-3-6-39 0,3 1-7 0,0-3-666 0</inkml:trace>
  <inkml:trace contextRef="#ctx0" brushRef="#br0" timeOffset="187712.6697">5764 13166 1566 0,'0'0'34'0,"0"0"7"0,0 0 2 0,0 0 1 0,0 0-35 0,3 5-9 0,0 6 0 0,0-1 0 16,0 6 0-16,0 5 12 0,-3 3-12 0,0 5 12 16,-3 0 21-16,3 6 5 0,-3-4 1 0,0 4 0 15,0-6 6-15,3 0 2 0,0 0 0 0,0-5 0 16,3 0-15-16,0-1-4 0,3-4 0 0,-3 0 0 15,3-9-16-15,-3 3-3 0,3-5-1 0,0 0 0 16,0-2 1-16,3-6 0 0,-3 0 0 0,3-6 0 0,3 1-1 0,0-3-8 16,0-3 12-16,0-2-4 0,-1-5-8 0,1-1 0 15,0 1 9-15,0-1-9 0,0 1 0 16,0-1 8-16,-3 3-8 0,0 0 0 0,-3 0 0 0,0 6 0 16,0-1 0-16,0 6 0 0,-6 5 10 0,0 0-2 15,0 0-8-15,0 0 12 0,12-3-12 0,-3 6 0 16,-4 5 0-16,4 0-10 0,0 0 10 0,3 5 0 15,-3-2 0-15,0-1 0 0,0 6 0 0,-3-5 0 16,3 2 0-16,-3-5 0 0,0 2 0 0,3-4 0 16,0-1 0-16,-3 0 0 0,-6-5 11 0,0 0-3 15,6 0 0-15,-6 0 0 0,6 0-8 0,-6 0 0 16,0 0 0-16,3-2 8 0,5-4 22 0,-5 1 4 0,0-3 1 16,0 3 0-16,3-3-7 0,0 0-2 0,0-3 0 0,0 1 0 15,0-3 4-15,0-1 1 0,0 1 0 0,3-3 0 16,0-2-19-16,0-1-3 0,-3 1-1 0,3-4 0 15,-3 1-8-15,0 0 0 0,3-5 0 0,-1 2 0 16,1 0 0-16,-3 3-11 0,3 0 3 0,-3 2 0 16,3 3-191-1,-3 3-37-15</inkml:trace>
  <inkml:trace contextRef="#ctx0" brushRef="#br0" timeOffset="192564.4309">8411 13189 230 0,'0'0'10'0,"0"0"2"0,0 0-12 0,0 0 0 16,3-2 0-16,3-3 0 0,0 2 103 0,2 0 17 16,1-2 4-16,3 2 1 0,0 3-62 0,3 0-13 15,0 0-2-15,6 3-1 0,3-3 22 0,5 0 5 16,4 0 1-16,3-3 0 0,0-2-2 0,5-3 0 16,1 0 0-16,0-2 0 0,-4-1-27 0,4 3-6 15,-3-3 0-15,-4 1-1 16,1 2-57-16,-3-3-11 0,-3 3-3 0,-4 3 0 15,1-5-36-15,-6 2-7 0,0 2-1 0,-6 1-1 16,3-3 2-16,-7 0 1 0</inkml:trace>
  <inkml:trace contextRef="#ctx0" brushRef="#br0" timeOffset="192936.6429">8997 12758 230 0,'-3'-2'20'0,"0"-1"-20"0,0-2 0 0,3 5 0 0,0-6 173 0,0 6 31 15,0-2 5-15,0 2 2 16,0 0-78-16,0 0-15 0,0 0-3 0,0 0-1 0,3 8-40 0,-3 2-8 15,0 1-2-15,-3 5 0 0,3 0 3 0,0 5 0 16,-3 3 0-16,-3 2 0 0,3 3-15 0,-3 3-2 16,3 2-1-16,-3 1 0 0,0 2-25 0,-3 2-4 15,0 4-2-15,1-4 0 0,-1 1-9 0,0-3-1 16,0 0-8-16,0-2 12 0,0 2-12 16,0-3 0-16,0-2 0 0,0-1 0 0,-3-1 16 0,0-1-4 15,0-3 0-15,1-2 0 16,-1 0-35-16,0-3-7 0,0-3-2 0,0-2 0 15,0-2-162-15,0-1-33 0,-9 5-6 0,9-10-2 0</inkml:trace>
  <inkml:trace contextRef="#ctx0" brushRef="#br0" timeOffset="194003.6668">9295 12536 1609 0,'-3'-13'71'0,"3"7"15"0,3-1-69 0,0 4-17 0,-3 3 0 0,0 0 0 16,6 0 27-16,3 3 1 0,-4 2 1 0,4 5 0 16,3 6-12-16,-3 5-2 0,0 3-1 0,0 8 0 15,-3 5 22-15,3 3 5 0,-3 2 1 0,-3 0 0 16,-3 3 4-16,-3 0 1 0,0 0 0 0,0 0 0 15,-3 0-25-15,-3-2-5 0,3-6-1 0,-3 0 0 16,3-6-8-16,-3-1-8 0,0-4 12 0,-2-5-12 0,2-2 14 16,-3-1-4-16,0-5-1 0,3-2 0 0,-3-3 6 15,6 0 1-15,-3 0 0 0,3-3 0 0,0-5-16 0,0 0 0 16,6 0 0-16,0 0 0 0,0-5 0 0,-3 0 0 16,3-1 0-16,3-2 0 0,0 0 0 0,3 0 0 15,0-5 0-15,0 5 0 0,3 0 0 0,0 3-8 16,0 0 8-16,3 2 0 0,0 3 0 0,0 0 0 15,2 0 8-15,1 3-8 0,3-1 0 0,3 1 0 16,0 0 0-16,0-1 0 0,-3 1 0 0,5-3 0 16,1-3 0-16,0 1 0 0,0-4 0 0,0 1 0 15,-1-3 0-15,1 0 0 16,0-5-30-16,0-3-2 0,-6 0-1 0,0 3 0 0,-1-3 17 0,1 0 3 0,-6-2 1 0,0 2 0 16,-3-3 12-16,-3 6-12 0,-3 3 12 15,-3-1-12-15,-3 0 12 0,0 1 0 0,0 2 0 0,3 3 0 16,-6 2 0-16,0 3 13 0,0 0-4 0,0 3-1 15,0-1-8-15,0 6 10 0,-3 3-10 0,3-1 10 16,-3 4-10-16,4 1 0 0,-4 1 0 0,3 3 0 16,-3-1 0-16,6 1 0 0,0-3 0 0,-3 2 8 15,3 1-8-15,3-3 10 0,0 0-10 0,-3-3 10 16,6 3 0-16,-3-3 0 0,3-3 0 0,0 1 0 16,0 0-10-16,0-3 12 0,-3-8-12 0,3 5 12 15,-3-5-12-15,6 5 12 0,-6-5-12 0,0 0 12 16,6 3-12-16,3-3 10 0,-3-3-10 0,2 3 10 0,4-5 1 15,-3 0 0-15,3-3 0 0,3 0 0 0,0-3-11 0,0-2 0 16,3-3 0-16,0-3 8 0,2 1-8 16,1-3 0-16,0 0 0 0,3-1 0 0,3 4-8 0,-1-1 8 15,-2 4-10-15,0 1 10 0,0 4-11 0,0-1 11 16,-6 6-12-16,2 0 12 0,-5 5 0 0,3 0 0 16,-3 0 0-16,-3 2 0 0,0 3 0 0,0-2 0 15,-3 2 0-15,0 1 0 0,-3-1 0 0,0 3 0 16,-6 0 0-16,0 0 0 0,0 0 0 0,-3 0 0 15,-6 2 0-15,0-2 9 0,-3 3-9 0,0-3 10 16,-6 0-10-16,0 2 10 0,0-4-10 0,-3 1 0 16,1-1 0-16,2 2 0 0,0-3 0 0,0 3 8 15,3-3-8-15,0 1 8 0,3-1-8 0,0 0 0 0,4 3 0 16,2-3 0-16,0 1 0 0,0-1 0 0,3 3 0 16,3-8 0-16,3 5 0 0,3 0 0 0,-3 1 0 15,6-4 0-15,-1 1 0 0,7-3 0 0,0-3 0 0,0 3 0 16,6-5 0-16,-3-3 0 0,3 0 0 0,-1 0-11 15,1-2 11-15,3-1 0 0,-3 1 0 0,0-6 0 16,3 0 0-16,-1 0 0 0,1-3 0 0,0 1 8 16,3-1-8-16,-3 1 0 0,-4-1 0 0,1-2 8 15,3 3-8-15,-3-4 0 0,-6 4 0 0,0 2 8 16,-3-2-8-16,-3 4 0 0,-1 1 0 0,-2 0 0 16,-3 5 0-16,-3-3 0 0,0 6 0 0,-3-3 0 15,0 3 0-15,-2 5 0 0,-4 0 0 0,0 0 0 16,0 2 0-16,-6 4 0 0,3 4 0 0,-3 1 0 15,3 2 0-15,3 3 0 0,0 3 0 0,0-4 0 0,3 1 0 16,0 0 0-16,3 3 8 0,3-1-8 0,0 3 11 16,3-2-3-16,3 2 0 0,3-2 0 0,-6-1 0 15,6-2 0-15,0 2 0 0,6-2 0 0,-3-2-8 0,3-1 0 16,0-5 0-16,3 0 8 16,-1-3-129-16,4 0-27 0</inkml:trace>
  <inkml:trace contextRef="#ctx0" brushRef="#br0" timeOffset="195059.1347">6985 13406 1652 0,'0'0'73'0,"0"0"15"0,0 0-70 0,0 11-18 0,0 10 0 0,0 3 0 16,0 2 36-16,0 9 3 0,-3-3 1 0,0 5 0 15,-6 2 10-15,3 4 2 0,-6-1 1 0,0 3 0 16,-3 0-29-16,-3 3-7 0,1 2-1 0,-4-3 0 15,-6 1-81 1,3-6-17-16,0-2-3 0</inkml:trace>
  <inkml:trace contextRef="#ctx0" brushRef="#br0" timeOffset="196023.7533">11920 12938 1216 0,'3'-13'54'0,"-3"8"11"0,3-3-52 0,-3 0-13 0,0 0 0 0,0 0 0 15,3 0 108-15,0-3 18 0,-3 1 4 0,3 2 1 16,-3-3-57-16,3 1-11 0,-3 2-3 0,3-3 0 16,-3 3-37-16,3 0-8 0,-3 3-2 0,0-3 0 15,0 3-13-15,-3-1 0 0,0 4 0 0,3 2 0 16,-3-3 9-16,-3 8-9 0,-3 1 8 0,-3 4-8 15,-6 6 18-15,-3 3-2 0,-2 5 0 0,-1 5 0 16,0 5-16-16,0-2 0 0,0 0 0 0,1 2 0 16,2 0 0-16,3 1 10 0,3-6-10 0,0 0 8 15,6-3-8-15,0-4 10 0,3-1-10 0,3-8 10 16,0 0-10-16,3-5 0 0,3 0 9 0,3-5-9 16,0-1 11-16,3-4-3 0,3-4 0 0,6-2 0 0,0-5 0 15,3 0 0-15,-1-6 0 0,-2 1 0 0,6-3-8 16,-3-3 0-16,0 0 0 0,0 0 8 0,-4-2-8 0,1-1 0 15,-3 1 0-15,3 0 0 0,-3-1 0 16,0 3 0-16,-3 3 0 0,0 5 0 0,0 3 33 0,-4 2 5 16,1 6 1-16,0 0 0 0,0 2-9 15,0 6-2-15,-3 2 0 0,3 0 0 0,-3 9-15 0,-3-1-3 16,3 5-1-16,0 4 0 0,-3-1 9 0,0 3 2 16,0 2 0-16,0 0 0 0,-3 6-30 0,0-3-6 15,0 3 0-15,-3-3-709 16,3 0-142-16</inkml:trace>
  <inkml:trace contextRef="#ctx0" brushRef="#br0" timeOffset="196325.8444">12343 12819 2260 0,'0'0'50'0,"6"-3"10"0,0 1 3 0,3-1 0 0,-1 3-51 0,4 0-12 0,-3 3 0 0,3 2 0 16,-3 0 27-16,3 3 2 0,-3 3 1 0,3-1 0 15,-3 4-30-15,0 2 0 0,0-1 0 0,0 4 0 16,-3-3 12-16,-1 0 4 0,4 0 0 0,-6-3 0 16,3-3-16-16,0 1 9 0,-3-3-9 0,0 0 8 15,-3-8 4-15,0 0 0 0,0 0 0 0,0 0 0 16,6-5 3-16,-3 2 1 0,3-5 0 0,-3-3 0 16,0-2 26-16,3 0 6 0,0 0 0 0,0-6 1 0,3 3-49 15,-3-5 0-15,9 0 0 0,-3 0-9 0,3-6 9 16,2 4 9-16,1-4-1 0,3 3-8 15,0 3-18-15,3 5-10 0,0 3-3 16,-4 5 0-16,4 8-189 0,-3 0-39 0,-3 5-7 16</inkml:trace>
  <inkml:trace contextRef="#ctx0" brushRef="#br0" timeOffset="196634.4429">12968 12938 806 0,'0'0'72'0,"9"3"-58"0,0 2-14 0,0-2 0 15,2-1 120-15,1 1 20 0,-3-3 5 0,3 0 1 16,-3 0-38-16,-3-3-7 0,6-2-1 0,-3 0-1 16,-3-1-20-16,3-1-4 0,-3-1-1 0,0-3 0 15,3 0-18-15,3 1-3 0,-7-3-1 0,4-1 0 16,-3-4-8-16,0 5-1 0,0-6-1 0,-3 1 0 16,0-1-16-16,3 1-3 0,-3 2-1 0,0 2 0 15,-3 1 6-15,0 3 2 0,0-1 0 0,0 3 0 16,-3 3-16-16,0 0-3 0,-3 5-1 0,0 2 0 15,0 3-10-15,-3 3 8 0,-3 3-8 0,1 5 8 16,-4 2-8-16,0 1 12 0,0 5-12 0,0-3 12 16,0 0-12-16,3 3 0 0,0-3 9 0,3 0-9 15,1 0 0-15,2 1 0 0,3-1 0 0,3 0 8 16,0-3-20-16,6 1-3 0,2-3-1 0,7 0 0 16,3 0-188-16,9-1-39 15</inkml:trace>
  <inkml:trace contextRef="#ctx0" brushRef="#br0" timeOffset="197740.3114">14766 12853 979 0,'0'-5'87'0,"0"0"-70"16,0-3-17-16,0 3 0 0,0-3 118 0,0 0 20 0,-3 0 4 0,3 0 1 15,-3 0-50-15,0 0-9 0,0 3-3 0,0-1 0 16,-3-1-27-16,0 4-6 0,0 0 0 0,0 1-1 16,-3 2-13-16,0 0-2 0,-3 2-1 0,-3 6 0 15,0 3-10-15,-2 2-1 0,-7 3-1 0,3 2 0 16,0 6 12-16,0 0 2 0,0 2 1 0,4 1 0 15,2-3-34-15,3 0 0 0,3 2 0 0,0-5 0 16,3 0 12-16,3-5-4 0,0 0 0 0,3-3-8 16,3-2 8-16,0-1-8 0,3-4 0 0,0-4 0 15,3 1 0-15,0-8 10 0,6-1-10 0,-1-4 8 16,4 2 0-16,3-5-8 0,0-3 12 0,-3 0-4 16,3-3-8-16,-1 1 0 0,1-3 0 0,-3 0 0 15,3 2 0-15,-6 1 8 0,3-1-8 0,-3 3 0 16,-3 3 0-16,-1 2 0 0,-2 1 8 0,0 2-8 15,-3 5 14-15,0 1 1 0,-3 4 0 0,3 3 0 0,0 3-15 16,0 3 0-16,-3 0 0 0,0 4 0 0,6 1 8 16,-3-2-8-16,0 1 0 0,3 1 0 0,3 3 8 15,0-6-8-15,0-2 0 0,-1-3 9 0,-2 0 8 0,6-3 2 16,0-3 0-16,0-2 0 0,0 0-19 0,3-2 0 16,3-3 0-16,-7-6 0 0,4 3-12 0,0-5 0 15,0 2 0-15,0-2 0 0,0 0 12 0,0-6 0 16,-4 1 0-16,4-1 0 0,3-5 0 0,-3 3 0 15,3-5 0-15,-3-3 0 0,3-3 8 0,-1-3-8 16,1-2 0-16,0-2 0 0,-6-1 12 0,6 0-2 16,0-5 0-16,-1 0 0 0,-5-2-10 0,3-6 0 15,0 0 0-15,-3 3 0 0,3-1 0 0,-6 9 0 16,0 5 0-16,-3 8 0 0,-1 5 0 0,-2 6 0 16,0 4 0-16,-3 6 0 0,-3 8 12 0,0 0-4 0,0 0 0 15,0 14 0-15,-6 7-8 0,0 8 0 0,1 3 0 16,-4 5 0-16,0 5 21 0,-3 0 3 0,3 6 0 15,0 0 0-15,-3 5 22 0,6-1 5 0,0-1 1 16,3 4 0-16,0 1-32 0,3-3-7 0,-3 0-1 0,3-3 0 16,0 0-12-16,0-5 0 0,3-2 0 0,0-4 0 15,-3-4-16-15,3-4-7 0,0-4-1 0,0-3-800 16,3-8-161-16</inkml:trace>
  <inkml:trace contextRef="#ctx0" brushRef="#br0" timeOffset="197960.3307">15147 12565 1843 0,'-6'-8'164'0,"0"-2"-132"16,0 2-32-16,0 0 0 0,3 0 85 0,0-3 11 15,3 3 1-15,0-2 1 0,3 2-16 0,6 0-3 16,0 0-1-16,6-3 0 0,5 1-50 0,4-1-11 15,6 0-1-15,3 4-1 0,5-1-15 0,7 2 0 16,0 1 0-16,2 2 0 16,1 3-111-16,3 6-25 0,-1-4-4 0,1 4-2 0</inkml:trace>
  <inkml:trace contextRef="#ctx0" brushRef="#br0" timeOffset="198704.0498">17186 12732 345 0,'0'0'31'0,"0"0"-31"15,0-6 0-15,3 1 0 0,5-3 149 0,-2 0 24 16,-6 3 5-16,0-6 1 0,9 1-6 0,-3-1-1 16,-3 1 0-16,-3-4 0 0,-6 1-44 0,6 0-10 15,3 0-2-15,-6 5 0 0,-3 0-60 0,0 0-12 0,0 0-2 16,3 0-1-16,-5 3-15 0,-1 2-3 16,0-2-1-16,0 7 0 0,-3 1-11 0,-3 2-3 15,-6 6 0-15,0 2 0 0,-3 6-8 0,-2 5 0 0,-4 5-10 16,0 5 10-16,-3 0 8 0,7 6 8 0,-4 0 2 15,3 0 0-15,-6 5-6 0,10-6 0 0,5 1-1 0,3-3 0 16,-3 0 4-16,6-8 1 0,9 0 0 16,3-5 0-16,3-3-1 0,0-5 0 0,0-3 0 0,6-5 0 15,12-3-15-15,-3-2 0 0,-4-3 8 0,4-3-8 16,6-7 0-16,0-1 0 0,0-5 0 0,3-2 0 16,-7-6 0-16,10 0-15 0,0-5 3 0,0-3 1 15,-6-2 11-15,5-3 0 0,4-3 0 0,0-5 0 16,0-5 12-16,-4 0-3 0,-2-6 0 0,3-2 0 15,3 0-9-15,-7 0 0 0,-5-3 0 0,3 3 0 16,3-1 0-16,-3 1-17 0,-7 5 4 0,1 8 1 0,-3 6 12 16,3 7 0-16,-3 5 0 0,-3 9-9 0,0 2 9 15,-6 8 12-15,3 3-2 0,-3 10-1 0,-3 3-9 16,0 5 12-16,-3 6-12 0,0 7 12 0,0 6 2 16,-6 2 1-16,-3 6 0 0,0 0 0 0,0-3 8 0,-3 2 1 15,-3-2 1-15,3 3 0 0,0 0-1 0,0 0-1 16,3-3 0-16,-3 2 0 0,1-4-23 0,2 2 0 15,3-3 0-15,0 0 0 16,-3-4-68-16,0-1-17 0,6 2-4 0,0-4-663 16,3-1-132-16</inkml:trace>
  <inkml:trace contextRef="#ctx0" brushRef="#br0" timeOffset="198910.5658">17733 12790 1796 0,'12'-3'40'0,"-12"3"8"0,0 0 1 0,0 0 1 0,0 0-40 0,0 0-10 0,0 0 0 0,0 0 0 15,0 0 75-15,0 0 13 0,0 6 2 0,0-1 1 16,3 3-27-16,0-3-6 0,-3 3-1 0,6 0 0 16,0 0-36-16,-3 0-7 0,0 0-2 0,3 0 0 15,3 0-60-15,-3-3-13 0,0 3-3 0,0-3-600 16,3 1-121-16</inkml:trace>
  <inkml:trace contextRef="#ctx0" brushRef="#br0" timeOffset="199053.1326">18043 12441 1728 0,'-9'-19'153'0,"6"11"-122"0,0 0-31 0,0 0 0 0,0 0 64 0,-3 3 6 15,3 3 2-15,3 2 0 0,0 0-40 0,0 0-7 16,-3 5-1-16,0 5-1 15,3 1-153-15,0 2-30 0</inkml:trace>
  <inkml:trace contextRef="#ctx0" brushRef="#br0" timeOffset="199436.3106">18570 12536 1728 0,'3'-21'153'0,"-3"10"-122"0,0 1-31 0,3-1 0 16,0 6 50-16,0-1 4 0,-3-1 1 0,0-1 0 16,0 8 2-16,0 0 1 0,0 0 0 0,0-6 0 15,-6 1-19-15,6 5-4 0,0 0-1 0,-3 0 0 16,-6 0-21-16,0 0-4 0,0 5-1 0,0 3 0 15,0 0-8-15,0 3 0 0,0 2 0 0,0 3 0 16,-3 2 0-16,3 1 0 0,0-6 0 0,0 6 0 16,1-1 0-16,5 1 0 0,-3-1 0 0,3 1 0 0,-3-1 0 15,3-2 0-15,-3 0 0 0,0 0 0 0,0 0 11 16,3-3 6-16,-6 0 2 0,0 0 0 0,3 3 16 16,-6 0 3-16,0-3 1 0,-3 6 0 0,1-3-25 0,-1 2-5 15,-6-2-1-15,3 0 0 0,-3 3-8 0,3-4 8 16,0-1-8-16,3 2 8 0,4-3-8 0,-1-3 0 15,0-2 0-15,3 3-1128 0</inkml:trace>
  <inkml:trace contextRef="#ctx0" brushRef="#br0" timeOffset="199714.0478">18989 12507 1879 0,'0'0'41'0,"9"-3"9"0,3-2 2 0,0-3 0 0,3 0-41 0,3 0-11 0,3-2 0 0,5-1 0 15,-2 0 86-15,3 1 15 0,3-3 3 0,-3-1 1 16,2 4-58-16,-2-1-12 0,0 1-3 0,6-1 0 15,-4 3-18-15,-2 0-4 0,0-2-1 0,0 2 0 16,0 0-9-16,-1 2 0 0,-2 4 0 0,0-1 8 16,-3 3-124-1,-6-3-24-15,-3 3-6 0,0 0-1 0</inkml:trace>
  <inkml:trace contextRef="#ctx0" brushRef="#br0" timeOffset="199925.4552">19576 11777 1728 0,'0'0'153'0,"0"0"-122"16,-6 2-31-16,3 4 0 0,-3 4 21 0,-3 6-1 16,-3 5-1-16,0 8 0 0,0 0 52 0,0 6 10 15,0 2 3-15,-2 8 0 0,-1 0 2 0,-3 2 1 16,0 4 0-16,0 2 0 0,3-3-35 0,-3 0-6 16,3-2-2-16,1-1 0 0,-1 1-28 0,3 0-5 15,-3-1-2-15,3 1 0 0,0 2-9 0,-3-8 0 16,6-2 0-16,-3-3 0 15,0 0-142-15,1-5-30 0,-10 24-7 0,9-27-1 0</inkml:trace>
  <inkml:trace contextRef="#ctx0" brushRef="#br0" timeOffset="200392.4197">20168 12525 1796 0,'0'0'40'0,"0"0"8"0,0 0 1 0,6-5 1 0,-6 5-40 0,6-3-10 15,-3-4 0-15,-3 7 0 0,3-6 60 0,-3 6 9 16,-3-8 3-16,3 3 0 0,-3-3-39 0,-3 3-7 16,0-1-2-16,0 4 0 0,0-3 7 0,-3 5 1 15,-3 2 0-15,0 1 0 0,1-1-20 0,-7 4-3 16,0 2-1-16,0 2 0 0,-6 1-8 0,3 5 0 15,0-3 0-15,1 5 0 0,-7 1 0 0,3 2 0 16,3 0 0-16,-3 3 0 0,4-3 0 0,2 0 8 16,0-2-8-16,6 2 8 0,-3-2-8 0,3-1 0 15,3-5 0-15,3 1 0 0,0-4 0 0,3 1 0 16,3-6 0-16,0-5 0 0,0 0 0 0,6 5 0 16,0-2 0-16,6-6 0 0,0 1 0 0,3-4 0 15,6-1 0-15,-3-4 8 0,5-2-8 0,-2 0 0 16,3-6 0-16,0 0 0 0,0-2 0 0,-1 0 0 15,-2-3 8-15,0 3-8 0,-3 3 0 0,-3 4 8 0,-6 4-8 16,-3 2 8-16,0 0 29 0,-6 8 6 0,0 0 1 0,0 0 0 16,0 0-20-16,-6 8-3 0,-3 0-1 0,0 5 0 15,-3 3-20-15,0 2 0 0,3-2 0 0,0 3 0 16,-3 2 0-16,6-2 0 0,0 2 0 16,0-3 0-1,1 1-107-15,5 2-22 0,-3-3-5 0,3-7-1 0</inkml:trace>
  <inkml:trace contextRef="#ctx0" brushRef="#br0" timeOffset="200749.4244">20490 12446 2257 0,'0'0'49'0,"8"3"11"0,1-1 1 0,3 6 3 0,-3 0-51 0,0 5-13 16,3 1 0-16,-3 2 0 0,3-3 54 0,-6 8 8 15,0 0 2-15,3 3 0 0,-6 0-42 0,3-3-8 16,-3-3-2-16,-3 1 0 0,3-3-3 0,-3 0-1 16,0-6 0-16,-3-2 0 0,3-8-8 0,0 0 8 15,0 0-8-15,0 0 8 0,0 0 0 0,0 0 0 16,0 0 0-16,0 0 0 0,0 0 20 0,3-8 3 16,3 0 1-16,0-5 0 0,2-3-32 0,1-2 0 15,0-6 0-15,3-5 0 16,0 2-20-16,3 1-9 0,3-1-3 0,0 1 0 0,-3 5 12 15,2 2 3-15,1 6 0 0,0 2 0 0,-6 6 17 0,0 2-8 0,0 3 8 16,0 6 0-16,-6-1-8 0,0 3 8 0,0 5 0 16,0 0 0-16,0 6 0 0,-3 0 8 0,3-1 0 15,-4 1 1-15,4 2-9 0,-3 0 0 0,3 3 0 16,0 0 0 0,0-3-60-16,3 0-10 0,3 0-2 0,3-5-1 0</inkml:trace>
  <inkml:trace contextRef="#ctx0" brushRef="#br0" timeOffset="201261.3228">21543 12435 403 0,'0'0'17'0,"0"0"5"0,0 0-22 0,0 0 0 15,0 0 0-15,0 0 0 0,0 0 272 0,0 0 51 16,0 0 9-16,-9 3 3 0,0 5-201 0,-3 0-40 15,1 5-8-15,-4 6-2 0,0-1-12 0,3-2-4 16,-6 0 0-16,6 5 0 0,0-2-22 0,0-3-5 16,3-1-1-16,3-1 0 0,0-1-20 0,4-3-4 0,-1-2 0 0,3 0-1 15,3-2 17-15,-3-6 4 0,0 0 1 0,0 0 0 16,0 0-22-16,5 2-5 0,1 1-1 0,0-3 0 16,-6 0 1-16,0 0 0 0,0 0 0 0,9 0 0 15,-3-3-10-15,-6 3 0 0,0 0 0 0,0 0 0 16,0 0 0-16,0 0-14 0,0 0 2 0,3-2 0 31,0-4-31-31,-3 1-5 0,0-3-2 0,0 8 0 0,0 0-16 0,0 0-3 0,-3-5-1 16,3 5 0-16,0 0 2 0,0 0 0 15,0 0 0-15,0 0 0 0,0 0-7 0,-6 2-1 0,-3 1 0 0,0 0 0 16,6 2 10-16,-3-2 2 0,1-1 0 0,5-2 0 16,-3 3 6-16,-3 2 2 0,3 1 0 15,3-6 0-15</inkml:trace>
  <inkml:trace contextRef="#ctx0" brushRef="#br0" timeOffset="201681.8015">21600 12441 1681 0,'3'-8'36'0,"0"0"8"0,0 0 2 0,3-3 2 0,0 3-38 0,0-2-10 0,3-3 0 0,-4 2 0 16,1-2 88-16,3 2 16 0,-3-2 4 0,0 2 0 16,0 3-47-16,0 0-9 0,-3 1-1 0,0 1-1 15,-3 6-23-15,0 0-5 0,0 0-1 0,0 0 0 16,-6 3-5-16,-3 2-2 0,0 6 0 0,-6 2 0 15,1 3 14-15,-4 2 2 0,-3 1 1 0,0 5 0 16,-3 0-6-16,0 2-1 0,-5 0 0 0,2-2 0 16,-3 0 13-16,3 0 3 0,3-3 0 0,1 3 0 15,2 0-29-15,0-3-11 0,6 0 8 0,-3 3-8 16,6-3 12-16,0-2-4 0,3 2 0 0,1-3 0 16,2 1 0-16,0-3 0 0,6 2 0 0,0-2 0 15,3 0-8-15,3 0 0 0,0-3 0 0,5 0 0 16,-2-2-84-16,6-1-18 0,0-2-4 15,3-2-1-15,6-4-126 0,0-2-26 0,29-8-5 0,-11 0 0 16</inkml:trace>
  <inkml:trace contextRef="#ctx0" brushRef="#br0" timeOffset="202042.5468">21829 12771 1209 0,'0'0'108'0,"0"0"-87"15,0 0-21-15,0 0 0 0,0 0 140 0,0 0 23 0,0 0 5 0,0 0 0 16,0 0-75-16,6 3-15 0,3-3-3 0,3 3-1 15,0-3-6-15,3-3-2 16,2 0 0-16,4 1 0 0,-3-3-42 0,3-1-8 0,0 1-1 0,0-3-1 16,-1 0 14-16,4-3 4 15,-3 1 0-15,-3-3 0 0,0-1-32 0,0 4 0 0,-3-6 0 0,-1 0 0 16,-2 0 0-16,0 3 0 0,-3-3 0 0,0 3 0 16,-3-3 0-16,-3 0 0 0,0 0 0 15,-3 3 0-15,0 2 8 0,-3-2-8 0,-3 3 11 0,-3-1-11 16,0 6 0-16,0-1 0 0,-6 4 0 0,-2 2 0 15,-1 0 9-15,-3 5-9 0,-3 3 0 0,0 3 9 16,3 5 3-16,-5-3 0 0,2 5 0 0,-3 1 0 16,0-1 25-16,3 1 6 0,-2 2 1 0,-1 3 0 15,12-3-28-15,-3 3-6 0,0-3-1 0,6 0 0 16,3 0 1-16,0-2 0 0,4-1 0 0,2 1 0 16,3-1-1-16,3-2 0 0,5 3 0 0,4-3 0 0,3-3-9 15,3 3 0-15,0-3 0 0,6 0 0 16,0 0-97-16,2 1-22 0,1-4-4 0,3 1-1005 15</inkml:trace>
  <inkml:trace contextRef="#ctx0" brushRef="#br0" timeOffset="202868.3215">23204 12184 806 0,'0'-18'72'0,"0"10"-58"0,6 0-14 0,-3-3 0 15,3 3 105-15,0 3 19 0,0-3 3 0,-3 0 1 16,-3 3 21-16,9-1 5 0,-9 1 1 0,0 5 0 15,6-5-95-15,-6 5-18 0,0 0-4 0,0 0-1 16,6 2-5-16,0 1 0 0,0 2-1 0,0 3 0 16,-3 3-19-16,3 5-3 0,-3 5-1 0,5 5 0 15,-2 4 29-15,0 1 6 0,-6 4 1 0,9-1 0 16,-9 0-11-16,3 1-1 0,0 2-1 0,0 0 0 16,-3 0 8-16,0 0 1 0,0 3 1 0,-3-1 0 15,3-2-13-15,0 0-4 0,0 1 0 0,0-4 0 16,3-2 7-16,-3-3 1 0,0 0 0 0,0-8 0 15,0 3-32-15,0-3 0 0,0 0 0 0,0 0 0 16,0-2 12-16,0-1-3 0,0-2-1 0,0 3 0 16,0-6-8-16,-3 0 0 0,3-5 0 0,-3 0 0 15,3-8-30-15,0 5-8 16,0-5-2-16,0 0 0 0,0 0-89 0,0 0-19 16,0 0-3-16,0 0-853 0</inkml:trace>
  <inkml:trace contextRef="#ctx0" brushRef="#br0" timeOffset="204729.4656">1425 15015 172 0,'0'0'16'0,"-9"0"-16"0,0 0 0 0,3 0 0 15,6 0 138-15,-9 0 25 0,9 0 5 0,0 0 0 16,0 0-88-16,0 0-19 0,0 0-3 0,0 0-1 16,0 0-18-16,0 0-4 0,3-5-1 0,0 2 0 15,3-2-14-15,3 2-2 0,-6 1-1 0,3-4 0 16,0 4 23-16,3-1 4 0,-3 0 0 0,2 1 1 16,4-1 3-16,-6 0 1 0,9 3 0 0,-3-2 0 15,6-1-12-15,-3-2-2 0,6 0-1 0,0-1 0 16,8-2-16-16,1 3-3 0,0-6-1 0,0 6 0 15,5-5-14-15,7 2 9 0,-12 0-9 0,5 2 8 16,-5-2-8-16,3 3 0 0,-6-3 0 0,0 3 0 16,-7-3-14-16,4 3-5 0,-6-3-1 0,0 5 0 15,-3-2-17-15,-6 0-4 0,3-1-1 16,-6 1-638-16</inkml:trace>
  <inkml:trace contextRef="#ctx0" brushRef="#br0" timeOffset="205041.1663">1904 14962 806 0,'-15'0'72'0,"3"3"-58"0,3-1-14 0,0 1 0 15,0 2 68-15,3 1 10 0,0-4 2 0,-3 4 1 16,6-4-65-16,3-2-16 0,0 0 0 0,0 0 0 15,0 0 0-15,0 0 8 0,3 8-8 0,0 0 0 16,-3 0 16-16,6 3-4 0,-6-1-1 0,0 4 0 16,0 4 37-16,0 6 7 0,-6 0 1 0,6 5 1 15,-3 8 7-15,0 5 0 0,1 3 1 0,-4 0 0 16,6 3-24-16,-6 2-5 0,3-5 0 16,-3 3-1-16,0-3-22 0,3-3-4 0,0-5-1 0,0 3 0 15,3-9-8-15,0 1 0 0,0-5 0 0,0-6 0 16,0 0-52-16,0-5-12 15,3-3-2-15</inkml:trace>
  <inkml:trace contextRef="#ctx0" brushRef="#br0" timeOffset="205981.8002">2288 14499 1785 0,'-9'-13'159'0,"3"5"-127"0,3 0-32 0,-3 0 0 32,6 5-28-32,0 3-12 0,0 0-3 0,0 0 0 0,0 6 33 0,3 2 10 0,0 2 0 0,6 1 0 15,-3 5-8-15,3 2 8 0,0 1 0 0,3 2 0 16,-6 0 0-16,0 0 9 0,0 0 1 0,-1 6 0 15,1-1 9-15,0 1 1 0,-3 2 1 0,0 3 0 16,6 2 7-16,-9 3 0 0,0 0 1 0,0 3 0 16,3 2-1-16,-3-2-1 0,0 2 0 0,-3 1 0 15,-3-1-11-15,0 0-3 0,0-2 0 0,3-6 0 16,-3 3-5-16,1-8 0 0,-1-5-8 0,3-3 12 16,0-2-12-16,0-6 0 0,0-5 8 0,3-3-8 15,0-5 0-15,0 0 11 0,0 0-11 0,0 0 10 16,0-10-10-16,0-3 0 0,3-6 0 0,-3-5 0 15,3 3 0-15,0-5 0 0,6-3 0 0,-4-1 0 16,7 1 0-16,3 3-14 0,0-1 5 0,0 4 1 16,6 4 8-16,-3 3 0 0,3 6-9 0,2 2 9 15,1 5-9-15,3 3 9 0,0 0-12 0,3 5 12 0,2 3-9 16,-2 3 9-16,-3-1 0 0,3 4-9 0,-1-4 9 16,-2 1 0-16,-3-3 0 0,0 0 0 0,0-3 0 0,-4-2 0 15,-2-1 0-15,0-2 0 0,-3-5 0 0,-3 0 0 16,0-3 0-16,-3 2 8 0,0-4 8 0,-6-1 1 15,3 1 1-15,-3-4 0 0,0 1-18 0,-3 3-16 16,-3-4 4-16,3 1 0 0,-3 3 12 0,-3-4 0 16,-3 1 0-16,3 0 0 0,-3 2 11 0,0 1-11 15,0-1 10-15,-3 6-10 0,0 0 0 0,0 2 0 16,0 0 0-16,0 6 0 0,1 2 0 0,2 3 0 16,-3 0 0-16,3 5 0 0,0 6 0 0,6-1 0 15,-6 4-12-15,6-1 12 0,3 5 0 0,-3 1-8 16,6-1 8-16,0 1 0 0,0-1 0 0,3-2 0 0,0-3 0 15,0 0 0-15,0-2 16 0,3-1-2 0,-3-5-1 0,0-2 0 16,-3 0 2-16,2-3 0 0,1-3 0 0,-3-3 0 16,6 1-1-16,3-6 0 0,-9-2 0 0,9-3 0 15,-3-5-3-15,6 0-1 0,3-6 0 16,0 1 0-16,8-6 9 0,-5-3 1 0,9 1 1 0,-6 2 0 16,3-2-29-16,-1 7-7 0,1 1-1 0,-3-1 0 15,0 6 16-15,-3 5 0 0,-3 3 0 0,-1 5 0 16,1 2 0-16,-3 6 0 0,0 3 0 0,0 2 0 15,-3 6 0-15,0-1 12 0,-3 1-1 0,0 2 0 16,3 0-3-16,-7-2 0 0,1-4 0 0,0 1 0 16,-3-2-8-16,0-1 10 0,0-3-10 0,-3-2 10 15,0-2-2-15,0-6 0 0,0 0 0 0,0 0 0 16,0 0 2-16,0-6 0 0,0-2 0 0,0-2 0 0,0-6-10 16,0 0 0-16,3-5 9 0,0 0-9 0,3-3 0 15,3 0 8-15,-3 0-8 0,3 6 0 0,3-3 16 0,-3 5-2 16,3 0 0-16,0 5 0 0,0 3 2 0,5 6 1 15,-5 2 0-15,6 2 0 0,3 4-17 0,0 2 0 16,3 2 0-16,2 6 0 0,4-3 0 0,-3 3 0 16,0 0 0-16,0 0 0 15,2 0-153-15,-2 2-28 0</inkml:trace>
  <inkml:trace contextRef="#ctx0" brushRef="#br0" timeOffset="209801.6379">4693 15192 806 0,'-12'-2'36'0,"6"-1"7"0,0 0-35 0,-3 1-8 15,3-1 0-15,3 1 0 0,0-1 126 0,3 3 23 16,0-5 5-16,3-1 1 0,-3-2-115 0,6 0-22 16,0-2-5-16,3-1-1 0,-3 3-12 0,0-2 0 0,3-1 0 0,-3-2 0 15,0 0 8-15,3 2-8 0,-3-5 11 16,3 3-11-16,0-3 31 0,2 0-1 0,-2 0 0 0,3-2 0 16,0-1 3-16,0 1 1 0,0-1 0 0,6 1 0 15,-3 5-21-15,0-1-4 0,-6 4-1 0,2 2 0 16,1-3-8-16,0 6 0 0,-3 2-12 0,3 1 12 15,-6-1 0-15,3 3 0 0,0 3 0 0,-3 2 0 16,0 3-12-16,-3 5 12 0,3 3-12 0,-3 5 12 16,3 3 0-16,0 2 8 0,-3 6 2 0,3 0 0 15,0-3 14-15,0 0 4 0,-1 0 0 0,4 0 0 16,-3-2-10-16,3-3-2 0,-3-3 0 0,3-3 0 16,0 1-8-16,-3-3-8 0,0 0 9 0,0-6-9 15,0 3 15-15,-3-5-3 0,3-2-1 0,0-1 0 16,-3 0 10-16,3-2 3 0,-6-3 0 0,9 2 0 15,-3-2 7-15,3 0 1 0,-4-2 1 0,1-1 0 0,6-2-5 16,-3 0 0-16,0-1-1 0,0-2 0 0,3 3-3 16,-3-6-1-16,3 1 0 0,0-1 0 0,3-2-6 0,0 0-1 15,2 0 0-15,-2-6 0 0,0-2 0 0,0 0 0 16,0-3 0-16,0-3 0 0,0-2 4 0,0 0 0 16,2-5 0-16,-2 2 0 0,0-2-10 0,-3-1-2 15,0 1 0-15,3 5 0 0,0 0-17 0,-3 2-4 16,3 3-1-16,-7 3 0 15,4 5-110-15,-3 1-21 0,0 1-5 0</inkml:trace>
  <inkml:trace contextRef="#ctx0" brushRef="#br0" timeOffset="210269.6518">5857 14909 1638 0,'3'-5'36'0,"0"0"7"0,0-3 1 0,0 5 3 0,3 0-38 0,-3 3-9 15,3-5 0-15,-3 3 0 0,-3 2 49 0,8 0 8 16,-2 5 2-16,3 0 0 0,-3 0-24 0,0 6-5 16,3 5-1-16,-3 2 0 0,-3 1-4 0,-3 2-1 15,0 6 0-15,-3 2 0 0,0 2 0 0,-3 4 0 16,-3-1 0-16,-3 1 0 0,0 2-9 0,-2-6-3 0,-1 6 0 0,-3-2 0 16,3-3-20-16,-3-1-5 0,0-2-1 15,-3-2-937-15</inkml:trace>
  <inkml:trace contextRef="#ctx0" brushRef="#br0" timeOffset="211172.2571">6604 14684 1036 0,'0'0'46'0,"-9"-2"10"0,3 2-45 0,0 0-11 0,0 0 0 0,6 0 0 15,-3-3 118-15,3 3 22 0,0 0 4 0,0 0 0 16,0 0-82-16,0 0-17 0,0 0-3 0,6 3-1 16,3-3-29-16,3 0-12 0,3-3 8 0,6 0-8 15,2-4 21-15,4 1-1 0,0-4 0 0,3-1 0 16,5-2-20-16,4 0 0 0,-3-3 0 0,0 2 0 16,-1 1 0-16,1 0 0 0,-3 0 0 0,0 0 8 15,-10 2-8-15,4 0 0 0,3 3 0 0,-6-2-8 16,-9 5-27-1,-1-1-5-15,1 1 0 0,0 2-464 0,0 1-93 0</inkml:trace>
  <inkml:trace contextRef="#ctx0" brushRef="#br0" timeOffset="211483.4203">6827 14319 1378 0,'0'-5'30'0,"-3"-3"6"0,3 3 2 0,0 5 2 0,0 0-32 0,0 0-8 16,6-3 0-16,-6 3 0 0,6 0 40 0,3 3 6 0,-3 5 2 0,3 2 0 16,-6 6-1-16,3 5 0 0,-3 8 0 0,-3 6 0 15,-3 4 17-15,-3 4 4 0,0-1 1 16,-3 0 0-16,-6 3 7 0,3 0 0 0,-3 0 1 0,0-5 0 15,3 2-19-15,1-2-4 0,-1 0-1 0,6-6 0 16,-3 1-33-16,6-4-6 0,0-2-2 16,0 1 0-16,6-4-1 0,3-2-1 0,3 0 0 0,0-3 0 31,3-3-171-31,5-2-35 0</inkml:trace>
  <inkml:trace contextRef="#ctx0" brushRef="#br0" timeOffset="211769.6198">7530 14925 1209 0,'-18'-5'53'0,"18"5"12"0,0 0-52 0,0 0-13 16,-6 5 0-16,0 0 0 0,12 1 224 0,-6 2 43 16,-3 2 8-16,-3 1 1 0,3-1-198 0,0 6-40 15,3 0-8-15,0 0-2 0,-6 0-17 0,0 0-11 16,3 2 12-16,-3 1-12 0,-3-1 0 0,0 4 0 16,-6-1 0-16,6 0 0 15,-3-3-143-15,1 4-32 0,-10-7-6 0</inkml:trace>
  <inkml:trace contextRef="#ctx0" brushRef="#br0" timeOffset="213385.4854">8027 14944 1209 0,'0'0'108'0,"-3"-6"-87"15,3 1-21-15,-3 2 0 0,6-2 87 0,-6-3 13 16,-3 3 2-16,3 0 1 0,6-3-15 0,0 0-4 15,-3 2 0-15,0-1 0 0,0-4-44 0,3 3-8 16,3-3-3-16,0 1 0 0,-3-1-8 0,6 1-1 16,5-6-1-16,-2 3 0 0,0-1-19 0,-3-2 0 15,3-2 0-15,3-1 0 0,3 4 0 0,0-1 0 16,-3 0-11-16,-1 3 11 0,1 2 0 0,0 0 9 16,-6 3 1-16,3 1 0 0,-6 1 6 0,3 1 2 15,0 2 0-15,-9 3 0 0,9 3-6 0,0 5 0 16,3 0-1-16,0 5 0 0,-1 3 10 0,1 2 3 15,0 6 0-15,0 5 0 0,0-2 11 0,0 5 2 16,3 5 1-16,-3-3 0 0,3 0-15 0,2-2-3 0,1 0-1 16,0 0 0-16,3-3-11 0,0 0-8 0,-3-3 12 15,3-2-12-15,2 0 10 0,-2-6-10 0,3 1 8 0,-3-3-8 16,3-3 0-16,-3-2 0 0,-1-1-12 0,1-2 12 31,-3-5-126-31,0 2-18 0,0-8-3 0</inkml:trace>
  <inkml:trace contextRef="#ctx0" brushRef="#br0" timeOffset="213681.4639">8815 14589 1036 0,'-8'-10'46'0,"5"2"10"0,0 2-45 0,0 1-11 16,0-3 0-16,3 3 0 0,-6 2 129 0,6 3 24 16,0 0 5-16,-3 3 1 0,-3-1-62 0,0 9-12 15,-3 5-2-15,0 5-1 0,-3 3-14 0,-3 5-4 16,-6 8 0-16,-3 0 0 0,1 5-5 0,-4 3-2 16,0-2 0-16,0-1 0 0,-2 0-25 0,-1 1-4 15,3-6-2-15,3 0 0 0,-3-3-26 0,7-2 0 16,-1 0 8-16,6-6-8 15,0 1-115-15,3-1-25 0,0-2-4 0,3-3-793 16</inkml:trace>
  <inkml:trace contextRef="#ctx0" brushRef="#br0" timeOffset="214938.0447">9530 15065 403 0,'6'-13'17'0,"-6"13"5"0,0-5-22 0,0 5 0 0,0 0 0 0,0 0 0 15,9 8 268-15,-3 2 48 0,0 6 11 0,-3 5 1 16,-3 3-214-16,0 5-43 0,-3 0-9 0,-3 6-2 16,-3 2-23-16,0 0-5 0,-3 0 0 0,-3 0-1 15,-3 0-17-15,3-3-3 0,3-2-1 0,-5-3 0 16,2 3-10-16,-3-5 0 0,3-1 0 15,3 0 0 1,-3-7-142-16,3-1-34 0</inkml:trace>
  <inkml:trace contextRef="#ctx0" brushRef="#br0" timeOffset="216004.5062">10470 14788 864 0,'0'0'76'0,"0"0"-60"15,-6-3-16-15,6 3 0 0,-8-5 63 0,8 5 9 16,0 0 3-16,0 0 0 0,0 0 4 0,0 0 1 16,0 0 0-16,3-6 0 0,5-2-23 0,1 3-4 15,3 0-1-15,6-3 0 0,-3 0 0 16,6 0-1-16,3 3 0 0,2-1 0 0,7 1-24 0,0-3-5 15,3 3-1-15,2-3 0 0,4 3-1 0,0-3 0 16,-1 2 0-16,-2 1 0 0,3 3-12 0,-7-4-8 16,1 1 8-16,-3 0-8 0,-3 2 0 0,-4 0 0 15,4 1 0-15,-3-1 0 16,-6 0-34-16,0 1-8 0,-6 2-2 0,-1 0 0 16,1 0-165-16,-6 0-34 0</inkml:trace>
  <inkml:trace contextRef="#ctx0" brushRef="#br0" timeOffset="216305.7121">11036 14285 403 0,'-6'-13'17'0,"3"10"5"0,0-2-22 0,0-3 0 0,0 0 0 0,0 0 0 15,0 3 138-15,0-3 23 0,0 2 5 0,3 6 1 16,0 0-48-16,0 0-10 0,0 0-1 0,0 11-1 0,-3 5-40 0,3 2-8 16,-6 6-2-16,6 5 0 0,-6 8-1 0,3 6 0 15,-3 2 0-15,-3 2 0 16,1 1-6-16,-4-1-2 0,0 1 0 0,-3 2 0 0,0 1-7 16,0-1-1-16,0-2-1 0,0 2 0 15,3-3-18-15,0-4-3 0,4-1-1 0,-1-2 0 0,0-6 4 0,3 3 1 16,0-2 0-16,3-4 0 15,-3-4-114-15,3-1-22 0,0-2-5 0,-3 0-761 16</inkml:trace>
  <inkml:trace contextRef="#ctx0" brushRef="#br0" timeOffset="217548.9815">11551 14028 576 0,'0'0'25'0,"0"-8"6"0,0 3-31 0,0 0 0 0,-3-3 0 0,3 2 0 15,0 6 147-15,0 0 23 0,0 0 5 0,0 0 1 16,0 0-75-16,0 0-14 0,-6 6-3 0,3-1-1 16,-3 3-33-16,3 0-6 0,0 5-2 0,0 0 0 0,0 6-3 0,3 2-1 15,-3 3 0-15,0 5 0 16,3 3 2-16,-3 7 1 0,0 6 0 0,0 8 0 0,0 8 8 0,0 0 2 16,0 0 0-16,-3 5 0 0,0 3-13 0,0 0-2 15,-2 2-1-15,-4-2 0 0,3-3-18 0,-3-8-3 16,-3 0-1-16,-3-5 0 0,3-5-5 0,-3-3 0 15,3-8-8-15,-2-3 12 0,-4-2-12 16,6-3 11-16,0-5-11 0,3-3 10 0,-3-2-2 0,3-6-8 16,3-5 12-16,0 0-4 0,0-6-8 0,4-2 0 15,-4-2 0-15,3-9 0 16,0-2 10-16,3-3 3 0,-3-5 1 0,6 0 0 0,0-3-14 0,6-2 0 16,3-1 0-16,0 1 0 0,2 2 0 0,4 5 0 15,3 1-12-15,0 2 12 0,0 5-12 0,0 6 4 0,3 2 8 16,-3 3-13-16,2 6 4 0,-2 2 1 0,3 0 0 15,-3-1 0-15,3 7 8 0,-3-4 0 0,-1-2 0 16,4 5 0-16,-3-5 0 0,0-2 0 0,3-4 0 0,0 4 0 16,0-9-11-16,2 0 0 0,-5-2 0 0,3-3 0 15,0 0-1-15,0-2 0 0,0-4 0 0,-1-2 0 16,-2 3 1-16,0-3 0 0,-3 0 0 0,3-2 0 16,-6 2 11-16,3-2 0 0,-9-1 0 0,3-2 0 15,-1 2 0-15,-5-2 0 0,3 0 0 0,-3 0 0 16,0 0 0-16,-3 2 0 0,0 1 0 0,0-1 0 15,0 6 8-15,0 2-8 0,-3 1 10 0,3 2-10 16,0 8 0-16,0 0 8 0,0 0-8 0,0 0 0 16,-6 2 0-16,-3 1 0 0,1 2 0 0,-1 6-10 15,0 2 10-15,-3 6-8 0,0-1 8 0,0 6-8 0,3 0 8 16,-3 2 16-16,0-2-4 0,0 3-1 0,3-6-11 16,3 3 0-16,-3-6 0 0,1 3 0 0,5-2 0 0,0-1 0 15,0-2 0-15,3 0 0 0,0 0 0 0,3 0 0 16,0 0 0-16,0-3 0 0,3 0 0 0,2-5 0 15,-2 0 0-15,6 0 0 0,0 0 0 0,3-5 0 16,-3-1 0-16,6-4 0 0,0-4 0 0,3-2 0 16,-1-2 0-16,4-4 0 0,0 1 8 0,3-5-8 15,3-1 0-15,-1-5 8 0,4-2-8 0,0-1 0 16,0-4 0-16,2-4 0 0,4 4 8 0,3-1-8 16,-7 3 12-16,1 2-4 0,0 6 10 0,-3 5 2 15,-10 3 0-15,1 5 0 0,0 5-4 0,-6 1 0 16,-3 2 0-16,0 5 0 0,-3 3-16 0,-7 3 0 15,1 2 8-15,-3 3-8 0,-6 2 0 0,-3 6 10 0,-5 0-10 16,-1 2 8-16,-6 1-8 0,-3 2 10 0,-6-3-10 0,0 1 10 16,1-3-10-16,-4-1 0 0,0 1 0 0,3-5 0 15,0-3 9-15,4-3-9 0,-4 0 10 0,3-2-10 16,3-3 0-16,3-3 0 0,3-5 0 0,1 3 0 16,2-3-10-16,3-3-8 0,0 3-2 0,6-5 0 15,3 5 9-15,0 0 2 0,0-6 0 0,0 6 0 16,6-5-3-16,0 0-1 0,3 2 0 0,3 3 0 15,0-3 5-15,2 1 8 0,1 2-13 0,0-3 5 16,3 3 8-16,3-3 0 0,3 1 0 0,-1-6 0 16,4 3 0-16,0-3 0 0,0-3 0 0,3 3 0 15,-7-2 0-15,7-4-8 0,-3 1 8 0,3-3 0 0,0 0-10 16,-1 0 10-16,4-5-12 0,-3 0 12 0,3 0 0 16,-4 0 0-16,1-6 0 0,0 4 0 0,-3-1 0 0,-1-3 0 15,-5 1 0-15,0 2 0 0,0-2 0 0,-3 2 0 16,-6 0 0-16,0 0 0 0,-3 6 0 0,-1-1 0 15,-2 3 0-15,-6 6 0 0,0 2 8 0,0 0-8 16,-6 0 11-16,0 3-11 0,-2 2 20 0,-4 6-4 16,-3 2 0-16,-6 3 0 0,-3 5 14 0,-3 3 2 15,1 5 1-15,-4 3 0 0,6 0-33 0,-3 5 0 16,3 2 0-16,4 1 0 0,2 0 0 0,6 0 8 16,3-1-8-16,3-1 10 0,0-1-10 0,6-3 0 15,3 1 9-15,3-4-9 0,6 1 0 0,0-5 0 0,9-1 0 16,2-2 0-1,7 0-172-15,3-5-40 0</inkml:trace>
  <inkml:trace contextRef="#ctx0" brushRef="#br0" timeOffset="218167.2253">14072 14785 1324 0,'-9'-21'59'0,"9"13"12"16,0-3-57-16,0 1-14 0,-6-1 0 0,3 0 0 0,0-2 117 0,-3 0 21 15,-3 0 4-15,3 2 1 0,0 1-46 0,-2 2-9 16,2 0-1-16,-3 0-1 0,0 3-40 0,0 2-8 15,-3 0-2-15,0 6 0 0,-6 0-21 0,0 2-5 0,0 5-1 16,-2 4 0-16,-1 2-9 0,0 5 0 16,-3 5 0-16,-3 3 0 0,3 0 0 0,-2 3 0 0,2 2 11 0,0-2-11 15,3 3 10-15,-3-4-10 0,4-2 10 0,2 1-10 16,3-4 10-16,0-5-10 0,6-2 10 16,0-3-10-16,3-6 8 0,0 1-8 0,3-3 0 0,3-8 9 15,0 0-9-15,0 0 0 0,0 0 0 0,9-6 0 16,3-2 27-16,3-2 3 0,6-3 1 0,0-3 0 15,-1-5-31-15,4-1 8 0,0-1-8 0,0-6 0 16,0-3 0-16,-1 0 0 0,1-2 0 0,-3-1 0 16,0 6 0-16,0 3 0 0,-3 2 0 0,-3 5 0 15,-4 6 0-15,-2 5 0 0,0 3 0 0,-3 0 0 16,-6 5 11-16,0 0 2 0,0 10 1 0,0 1 0 16,-3 5-4-16,0 2-1 0,0 3 0 0,-3 3 0 15,0 0 0-15,3 2 0 0,0 4 0 0,0-4 0 0,3 0-9 16,-2 1 0-16,4-3 0 0,1-3-772 15,0 0-151-15</inkml:trace>
  <inkml:trace contextRef="#ctx0" brushRef="#br0" timeOffset="218502.0615">14260 14645 1864 0,'0'0'83'0,"3"5"17"0,-3 3-80 0,3 3-20 0,-3 4 0 0,0 4 0 16,0 2 90-16,0 3 14 0,0 2 4 0,-6 1 0 16,3 2-35-16,0 0-6 0,0 0-2 0,0-2 0 15,0-1-40-15,0-2-8 0,0 0-1 0,0-6-1 16,0 1-5-16,0-6-1 0,0-2 0 0,0-1 0 16,3-2 1-16,-3-3 0 0,3-5 0 0,0 0 0 15,0 0 16-15,0 0 3 0,0 0 1 0,-3-5 0 16,0 0-18-16,0-3-3 0,0-5-1 0,3-1 0 15,-3-2-8-15,3-5 0 0,0-5 0 0,3-1 8 16,3-2-8-16,3-2 10 0,3-1-10 0,6 0 10 16,2-2-10-16,4 2 0 0,6 0 9 0,3 6-9 15,5-1-26-15,1 6-10 16,0 0-1-16,0 8-1 0,-1 2-187 0,1 3-38 0,26-5-7 16,-20 10-2-16</inkml:trace>
  <inkml:trace contextRef="#ctx0" brushRef="#br0" timeOffset="218857.2391">14920 14790 1324 0,'-6'3'118'0,"0"0"-94"16,1 2-24-16,5-5 0 0,-6 2 79 0,6-2 11 15,0 0 2-15,0 0 1 0,0 0-13 0,0 0-4 0,11 0 0 16,-2-2 0-16,3-1-17 0,3-5-4 0,3 0-1 15,3-2 0-15,0-1-14 0,0 1-4 0,-1-4 0 0,1-2 0 16,0 1-22-16,-3-1-5 0,3-3-1 16,-6 1 0-16,3-1-8 0,-4 1 0 0,1-4 0 0,0 1 0 15,-6 3 12-15,3 2 3 0,-6-3 1 0,3 6 0 16,-6 0 20-16,0 2 4 16,-3-2 0-16,-3 5 1 0,0 0-25 0,-6 6-6 0,-3-4-1 0,-3 6 0 15,-3 3 5-15,-3 2 1 0,-2 8 0 0,-1 3 0 16,-3 3-6-16,-3 5-1 0,1 5 0 0,2 0 0 15,-3-3-8-15,6 6 0 0,0-3 0 0,6 3 0 16,1 0 12-16,5-3 0 0,3 3 0 0,6-1 0 16,3-2-12-16,6 0-11 0,6-2 3 0,6-3 0 15,2-3-151 1,10-3-29-16,3-2-7 0,6-5-1 0</inkml:trace>
  <inkml:trace contextRef="#ctx0" brushRef="#br0" timeOffset="220057.2857">16209 14663 864 0,'0'0'76'0,"3"-5"-60"0,0-3-16 0,0 0 0 16,-3-3 110-16,3 4 19 0,-3-4 4 0,0 3 1 16,0 0-6-16,0-3 0 0,0 1-1 0,-3 2 0 15,-3 0-43-15,3 0-8 0,-3 0-1 0,0 0-1 16,0 6-13-16,0-1-2 0,0 0-1 0,-2 6 0 15,-7 0-20-15,3 5-4 0,-3 2-1 0,-3 9 0 16,0-1-16-16,-3 6-3 0,-2 0-1 0,-1 8 0 16,0-3-1-16,0 2 0 0,3-2 0 0,0 1 0 15,7-4-12-15,-1 0 0 0,0-2 0 0,6-3 0 16,6-2 0-16,-3-3 0 0,3-6 0 0,3-2 0 16,6 0 9-16,-6-8-1 0,6 0 0 0,9-5 0 15,0-3-8-15,2-5 0 0,10-3 0 0,-3-3 0 16,3-4 0-16,-3-4 0 0,-1-2 0 0,4 3 0 15,-6-1 0-15,3-2-11 0,0 3 3 0,-3 2 0 0,-4 3 8 16,-2 2 0-16,-3 6 8 0,-3 2-8 0,0 6 20 16,-6 0 0-16,-3 5 0 0,0 0 0 0,0 0-9 0,3 10-3 15,-6 4 0-15,0 4 0 0,-6 3-8 0,0 0 0 16,3 6 0-16,-3-1 0 0,3 3 0 0,-3-2 8 16,3-3 2-16,1-1 0 0,5-4-10 0,-3 0 0 15,6-6 0-15,-1 0 8 0,1-8-8 0,-3-5 0 16,9 3 0-16,3-3 0 0,0-3 20 0,3-2 0 15,0-6-1-15,6 1 0 0,0-3-19 0,-3-3 8 16,2-3-8-16,1-2 0 0,0 0 0 0,0-3 0 16,3-2 0-16,-1-1 0 0,-2 1 0 0,0-1 0 15,3-2 0-15,0 0 0 0,-3-3 16 0,2-2-3 16,1 2-1-16,0-5 0 0,-3 3-4 0,-3-1 0 0,3-2-8 16,-1 3 12-16,4 2-12 0,-9-2 0 0,-3 2 0 15,0 0 0-15,6 0 8 0,-3 3-8 0,-9 3 0 0,3-1 0 16,-1 4 8-16,4 1-8 0,-3 4 0 0,-3 7 0 15,-3 1 0-15,0 4 0 0,3 1 0 0,-6 5 0 16,0 0 0-16,-3 13 0 0,0 6 0 0,-3 7 0 16,0 3-13-16,-6 9 4 0,-5-1 1 0,2 2 0 15,6 6 8-15,-6-2 8 0,-3 2-8 0,0 0 11 16,3-3-1-16,0 0 0 0,3-2 0 0,-2-3 0 16,2 0-10-16,6-5 12 0,0-1-12 0,3-1 12 15,0-1-12-15,6 0 0 0,6-3 0 0,-3-2 0 16,6 0-31-16,-1-6-5 0,4 1 0 15,6-3-1-15,3-3-174 0,0-5-34 0,-6 0-7 0,6-5-2 16</inkml:trace>
  <inkml:trace contextRef="#ctx0" brushRef="#br0" timeOffset="220274.467">16495 14401 1796 0,'-18'-13'80'0,"12"8"16"0,0-1-77 0,-3-1-19 16,0-1 0-16,3 2 0 0,0-2 85 0,3 3 14 15,-2 0 2-15,5 5 1 0,0 0-37 0,5-8-7 16,1 3-2-16,3-3 0 0,6 2-42 0,6 1-14 0,3 2 8 0,3-2-8 16,2 2 0-16,7 1-19 0,12 2 4 0,2-3 1 31,-2 1-107-31,3 2-22 0,5-3-4 0</inkml:trace>
  <inkml:trace contextRef="#ctx0" brushRef="#br0" timeOffset="221507.547">18281 14388 864 0,'-9'-11'38'0,"6"6"8"0,-3 0-37 0,0 0-9 0,-3-3 0 0,0 2 0 15,-3-2 65-15,3 3 11 0,-2 0 3 0,-7-3 0 16,0 3 1-16,0-1 0 0,0-2 0 0,0 3 0 15,-3 5-4-15,4 0-1 0,-4 0 0 0,3 5 0 0,-3 3-31 0,0 6-7 16,0-1-1-16,0 8 0 0,1 3-13 16,-4 0-3-16,0 2-1 0,3 3 0 15,3 3-5-15,0 0-1 0,1 2 0 0,-1-2 0 0,3-3 7 16,6 0 0-16,3 0 1 0,3-2 0 0,-6-4-21 16,9 1 0-16,3-5 0 0,3-3 0 0,0-3 8 0,3-3 1 15,-3-2 0-15,6-2 0 0,3-4 9 0,0-4 2 16,-1-4 0-16,4-4 0 0,0-1 10 0,3-5 2 15,0 0 1-15,3-2 0 0,-4-3-25 0,4-3-8 16,-3-3 0-16,0 1 0 0,0-6 20 0,0-2 0 16,-4-3 0-16,4-6 0 0,-6 1-5 0,3-5-1 15,0-1 0-15,-3-2 0 0,3-1-14 0,-3-2 0 16,-1-2 0-16,1-1 0 0,-3 3 8 0,3 3-8 0,-3 2 11 16,0 6-11-16,0 5 8 0,-3 5-8 15,0 6 0-15,-3 7 0 0,0 4 21 0,-3 4 1 16,0 3 0-16,-3 8 0 0,0 0-8 0,2 5-2 0,4 6 0 15,-3 5 0-15,-3 2-12 0,0 9 0 0,-3 2 0 16,0 5 0-16,-2 1 0 0,-1 4 0 0,-3-2 8 0,0 0-8 16,0-2 0-16,0 2 0 0,0 0 0 0,0 0 0 15,3 3 0-15,0-1 0 0,0 4 0 0,3-1 0 16,3 0 0-16,0 1 0 0,0-1 0 0,3-5 0 16,0 0-106-1,0-3-27-15,0-2-6 0</inkml:trace>
  <inkml:trace contextRef="#ctx0" brushRef="#br0" timeOffset="221705.3809">18641 14428 1670 0,'0'0'148'0,"0"0"-118"16,-3-6-30-16,3 6 0 0,0 0 69 0,0 0 8 15,0 0 2-15,0 0 0 0,0 0-6 0,0 0-1 16,0 0 0-16,0 0 0 0,6 8-28 0,-3 0-5 15,3 0-2-15,-3 0 0 0,6 0-23 0,0 3-5 16,0-1-1-16,3 1 0 16,0-3-68-16,-1 2-13 0,1 1-3 0</inkml:trace>
  <inkml:trace contextRef="#ctx0" brushRef="#br0" timeOffset="221850.4173">18921 14031 1785 0,'0'-13'159'0,"0"-1"-127"0,-3 6-32 0,3 1 0 16,0 7 16-16,0 0-2 0,0 0-1 0,0 0 0 31,3 10-101-31,3 3-21 0,-3 3-4 0</inkml:trace>
  <inkml:trace contextRef="#ctx0" brushRef="#br0" timeOffset="222157.4903">19427 14192 1209 0,'-3'-5'108'0,"3"0"-87"16,-6-3-21-16,3 2 0 0,0 1 111 0,0 0 17 16,-3 0 4-16,0-1 1 0,0 1-27 0,0 0-6 15,0 2 0-15,0 0-1 0,0 3-46 0,0 3-9 16,0-3-1-16,-2 5-1 0,2 1-23 0,0 4-5 15,0 1-1-15,0 2 0 0,0 0-1 0,3 8 0 16,-3 1 0-16,3-1 0 0,0 3-2 0,0-1-1 16,0 4 0-16,0-1 0 0,3 1-9 0,0-1 10 15,-3-2-10-15,0-3 10 0,0 0 1 0,0-2 0 16,-3-1 0-16,3-4 0 0,-3-1 6 0,0 0 2 16,0-5 0-16,0 3 0 0,-3-3 1 0,0-1 0 15,-2 1 0-15,2 0 0 0,-6 0-20 0,3 3 0 0,-3-3 0 16,0 0-1115-16</inkml:trace>
  <inkml:trace contextRef="#ctx0" brushRef="#br0" timeOffset="222399.7157">19864 14147 2026 0,'12'-13'90'0,"-3"8"18"0,0-1-86 16,0 1-22-16,0-3 0 0,3 3 0 0,3 0 65 0,3-1 9 16,-3 1 2-16,2 2 0 0,4 1-20 0,0-4-3 15,0 4-1-15,3 2 0 0,-3-3-41 0,-1 3-11 16,4 0 0-16,-3 0 0 0,3 3 0 0,-3-3 0 16,0 5 0-16,-4-2 0 15,1 5-91-15,-6 0-20 0,0 0-4 16,-3 0-874-16</inkml:trace>
  <inkml:trace contextRef="#ctx0" brushRef="#br0" timeOffset="222623.1117">20094 13684 1911 0,'0'-5'42'0,"-3"0"9"0,0-1 1 0,3 6 2 0,0 0-43 0,0 0-11 0,0 0 0 0,0 0 0 16,-3 6 77-16,-3 4 14 0,0 3 2 0,-3 3 1 15,3 6-54-15,-3 1-10 0,-3 6-2 0,0 6-1 16,3-1 9-16,0 6 3 0,-3 5 0 0,1 0 0 16,2 3-19-16,-3-1-3 0,0 1-1 0,0-1 0 15,-3 4-6-15,6-4-2 0,-3 1 0 0,3 0 0 32,-3 2-85-32,3-3-18 0,-3-4-3 0</inkml:trace>
  <inkml:trace contextRef="#ctx0" brushRef="#br0" timeOffset="223073.698">20519 14396 1497 0,'3'-13'133'0,"0"7"-106"0,0 1-27 0,3-3 0 0,-3 0 40 0,0 0 2 16,0 0 1-16,3 0 0 0,-6 1 45 0,3-4 10 15,-3 0 2-15,0 6 0 0,0-3-26 0,0 8-5 16,-3-2-1-16,0-4 0 0,3 6-38 0,-6-2-8 16,6 2-2-16,-9 0 0 0,0 0-20 0,0 2 0 15,0 4 0-15,-2-1 0 0,-4 3 0 0,0 2 0 16,0 4 0-16,-3-1 0 0,0 3 0 0,0 0-8 16,-3 2 8-16,4 3 0 0,2 3 0 0,3-3 0 15,0-5 0-15,0 3 0 0,6-4 0 0,0-1 0 16,0-4 0-16,3 1 0 0,3-3 0 0,0-8 0 15,0 0 0-15,0 0 0 0,0 0 0 0,9 2-12 0,3-2 4 16,0-2 0-16,3 2 8 0,0-5 0 0,-3-3-9 16,2 0 9-16,4 0 0 0,-3-3 0 0,0-2 0 15,0 0 0-15,0-6 0 0,3-2 0 0,-3 0 0 0,-4 2 0 16,1-2 0-16,0 5 13 0,0 3-1 0,-6 2-1 16,0 1 19-16,0 7 4 0,-6 3 1 0,0 0 0 15,0 0-14-15,0 0-2 0,0 8-1 0,-3 5 0 16,0 1-18-16,-3 1 0 0,0 7 0 0,0-4 0 15,0 3 0-15,0 0 0 0,0 1 0 0,0-4 0 16,3 3-79-16,-2 3-19 0,5-5-4 16,0-1-910-16</inkml:trace>
  <inkml:trace contextRef="#ctx0" brushRef="#br0" timeOffset="223425.1327">20760 14338 1267 0,'9'-21'112'0,"-3"13"-89"0,3 0-23 0,3 2 0 0,0 4 92 0,0-1 13 16,3 6 3-16,-3-1 1 0,3 1 1 0,-1 2 0 15,1 3 0-15,-3 0 0 0,3 3-22 0,-3-3-5 16,3 5-1-16,-6-2 0 0,0-1-47 0,0 3-10 16,-3-2-1-16,-3 2-1 0,0-5-13 0,0 3-2 15,-3-3-8-15,0 0 12 0,0-8-4 0,0 0-8 16,-6 5 11-16,6-5-11 0,-6 0 11 0,0 0-11 15,3 0 10-15,3 0-10 0,-3-5 8 0,3-3-8 0,-3 0 0 16,3-3 9-16,3 1-9 0,0-1 0 0,3-2 9 0,0 0-9 16,0-1 0-16,3 1 0 0,0 0 0 15,-1 5 0-15,-2 3 0 0,3-1 8 0,-3 6-8 16,0 3 0-16,0 5 0 0,-3 0-8 0,0 5 0 0,-3 0 0 16,3 8 8-16,-3-2 0 0,0 5 0 0,3 0 0 15,0-1 0-15,6 1 8 0,-3 0-8 0,3 0 8 31,0-3-184-31,3 0-36 0,12 16-7 0,-4-13-678 0</inkml:trace>
  <inkml:trace contextRef="#ctx0" brushRef="#br0" timeOffset="223874.1006">21582 14155 1825 0,'0'0'40'0,"0"0"8"0,0 0 1 0,0 0 3 0,0 0-41 0,0 0-11 16,0 0 0-16,0 0 0 0,0 0 53 0,0 0 9 16,0 0 2-16,0 8 0 0,-6 0-42 0,3 3-8 15,0 5-2-15,0 2 0 0,-3 1 4 0,-3 4 0 16,0 4 0-16,0-1 0 0,3-2 9 0,-3 0 3 16,3 2 0-16,3-2 0 0,1-3-28 0,2 1 0 15,0-4 0-15,2-5 0 0,1 1 12 0,0-4-4 16,3-2 0-16,0-3 0 0,6 1 4 0,-6-6 0 15,9 0 0-15,-3-6 0 0,3 4-12 0,0-4 0 0,3-2 0 16,-1 1 0-16,1-4 0 0,0 0-11 0,0-2 3 16,-3 0 0-16,6-3 8 0,-6 3 0 0,0-6 0 15,-4 3 0-15,1 1 0 0,0-1 0 0,-3 0 0 0,-3 0 0 16,0 0 0-16,-3 0 9 0,-3 3-1 0,0 0-8 16,-3 2 42-16,0 1 2 0,-3-1 0 0,-3 6 0 15,6-1-30-15,-6 4-6 0,-3-1 0 0,1 3-8 16,-1 3 8-16,-3 2-8 0,-3 3 0 0,-3 5 0 15,3 3 8-15,0 3-8 0,0 2 0 0,1 3 0 16,-1 5 11-16,6 0-2 0,0 0 0 0,3 0 0 16,0 0-9-16,9 0 0 0,0-5 0 0,9 0 0 15,0-3 0-15,6-3 0 0,9 1 0 0,2 0 0 16,10-6-57 0,6 0-17-16,-1-2-3 0,4-3-634 0,0-1-126 0</inkml:trace>
  <inkml:trace contextRef="#ctx0" brushRef="#br0" timeOffset="224359.0713">22656 14097 1764 0,'0'0'39'0,"6"-8"8"0,0 0 1 0,3 0 1 0,9 0-39 0,-3 0-10 0,3 3 0 0,3-3 0 16,3 3 28-16,2 2 4 0,4-2 1 0,3 0 0 15,-3 2-10-15,5-2-3 0,1 5 0 0,0 0 0 16,-3 0 15-16,5 5 2 0,-8 0 1 0,-3 3 0 16,-3 0 6-16,-4 3 0 0,-8 2 1 0,0 3 0 15,-9 2-29-15,-6 3-7 0,-9 1-1 0,3 1 0 16,-11 1 37-16,-1 3 7 0,-9-1 2 0,3 1 0 16,-6-1-13-16,4-2-2 0,-4 2-1 0,3-2 0 15,3 0-4-15,4-3-1 0,-1-2 0 0,-3-1 0 0,12 1-5 16,-3-6-2-16,0-2 0 0,6-1 0 0,4-2-14 15,2 0-2-15,3 0-1 0,6-3 0 0,3 1-9 0,5-1 0 16,4 0 9-16,6 0-9 0,3 1 0 0,6-4-13 16,8 1 1-16,4 0 1 15,0-1-103-15,8 1-21 0,7 0-4 16,-1-3-978-16</inkml:trace>
  <inkml:trace contextRef="#ctx0" brushRef="#br0" timeOffset="225927.8478">1746 16661 403 0,'0'0'36'0,"0"0"-36"0,0 0 0 0,-6-3 0 15,6 3 86-15,0 0 10 0,-3 0 3 0,3-2 0 16,-9-1-28-16,6 3-6 0,3 0-1 0,0-5 0 15,-6 5 12-15,6 0 1 0,0 0 1 0,0 0 0 0,0 0-18 16,0 0-3-16,0 0-1 0,0 0 0 0,12-8-30 0,-3 2-6 16,3-2-2-16,3 0 0 0,6-2-6 15,0 2-2-15,2-5 0 0,4 2 0 0,-3 3 2 0,3-2 0 16,3 2 0-16,-7 0 0 0,4 0-12 0,3-3 8 16,-3 9-8-16,3-4 8 0,-7-2-8 0,4-2 0 15,-3 7 0-15,3-2 0 0,-6 0-16 0,2-1-4 16,-8 1-2-16,3 2 0 15,-3 1-55-15,-3-1-11 0</inkml:trace>
  <inkml:trace contextRef="#ctx0" brushRef="#br0" timeOffset="226351.9414">2097 16581 403 0,'0'0'17'0,"0"0"5"0,0 0-22 0,0 0 0 15,0 0 0-15,0 0 0 0,0 0 47 0,0 0 5 16,0 14 0-16,-3-6 1 0,3 2-21 0,-3 6-4 16,-3 3 0-16,0 7-1 0,1 1 44 0,2 4 9 15,-6 6 1-15,3 3 1 0,-3 5-18 0,3 3-3 16,-3 2-1-16,-3 3 0 0,3 0-19 0,-3 0-4 15,3 0-1-15,-6-8 0 0,0 5-17 0,4-8-4 16,-4 0-1-16,3-2 0 0,0 0-2 16,0-6-1-16,3-2 0 0,0-6 0 0,3 1-11 0,3-9 0 15,6 4 0-15,0-9-632 0</inkml:trace>
  <inkml:trace contextRef="#ctx0" brushRef="#br0" timeOffset="227366.6429">2568 16243 518 0,'0'-13'46'0,"-6"7"-37"0,6 4-9 0,0-4 0 0,0 1 58 0,0-3 10 16,-3 5 1-16,3 3 1 0,0-5 17 0,0 5 3 16,-3-5 1-16,3 5 0 0,0 0-46 0,0 0-9 15,0 0-1-15,0 0-1 0,0 0 6 0,0 0 2 16,0 0 0-16,0 0 0 0,0 0-22 0,0 8-5 16,0 2-1-16,3 6 0 0,-3 3 21 0,0 10 4 15,0 0 1-15,-3 8 0 0,3 5-18 16,-3 3-3-16,-3 11-1 0,0-1 0 0,-3 9 19 0,-3-3 4 15,0-3 1-15,0 0 0 0,-3-5-5 0,3 3-1 16,-2-3 0-16,5-6 0 0,-6-2-16 0,3-5-3 16,3 0-1-16,0-6 0 0,3-5-16 0,6-2 10 15,-9-6-10-15,6-3 8 0,3 1-8 0,0-6 0 16,-3-5 9-16,3 3-9 0,0-9 0 0,0-2 0 16,0 5 0-16,0-5 0 0,0 0 0 0,0 0-13 15,0 0 5-15,0-7 8 0,3-4 0 0,0-2 0 0,6-1 0 0,-3-4 0 16,3 2-10-16,3-8 10 0,3 6 0 15,0-3-9-15,2 2 9 0,1 6-10 0,3 5 10 16,3 0-10-16,6 3 10 0,-4 5-12 0,4 0 12 16,0 2-12-16,3 4 12 0,0-1 0 0,-4 3 0 0,-2-3-8 15,3 0 8-15,0-2 0 0,-4-3 0 0,-2 0 0 16,-3-3 0-16,3-2 0 0,-3 0 0 0,0 0 8 16,-4-3-8-16,1-6 0 0,3 1 8 0,-9 0-8 15,0-6 0-15,0 6 0 0,-3-5 0 0,0 2 8 16,-3-3-8-16,0 1 0 0,-3 2 0 0,-3 3 8 15,0-3-8-15,-3 3 8 0,-3-3-8 0,-3 2 8 16,0-4-8-16,-3 5 0 0,3-1 8 0,-3-4-8 16,-3 5 9-16,0-1-9 0,6 1 12 0,-3 0-12 15,3 0 0-15,-2 2 0 0,2 3 0 0,3 6 0 0,0-1 0 16,-3 3-9-16,3 3 9 0,3-1 0 0,-3 11-9 16,0 1 9-16,0 2-10 0,0-1 10 0,3 12 0 15,-3-3-9-15,3 2 9 0,0 1 0 0,-3 2 0 0,3 0 0 16,0 5 0-16,3-7 0 0,0-1 0 0,0 1 12 15,3-4-4-15,0-1 0 0,0-4-8 0,0-5 12 16,0 1-4-16,0-1 0 0,3-3-8 0,0-7 8 16,0 5-8-16,3-5 8 0,-3-1-8 0,6-4 9 15,3-4-9-15,-3-4 10 0,2-3-2 0,4-1-8 16,6 1 12-16,0-8-4 0,0 0-8 0,3-3 0 16,-1 3 0-16,4-3 8 0,-3 5-8 0,-3-2 10 15,-3 8-10-15,2 0 10 0,1 0 0 0,-3 5 0 0,-3 2 0 16,0 6 0-16,0 3 1 0,-4 2 0 0,1 3 0 0,0 3 0 15,0-3-2-15,-3 10 0 0,3-5 0 0,-3 1 0 16,-3-1 7-16,3 0 2 0,0 0 0 0,-7 1 0 16,1-9-18-16,0 3 0 0,-3-3-13 0,-3-5 5 15,0 0 8-15,0 0 11 0,0 0-3 0,0 0 0 16,0 0 0-16,0 0-8 0,0 0 12 0,0 0-4 16,0 0-8-16,-6 0 0 0,3-8 9 0,-3-2-9 15,4-4 0-15,2 1 9 0,2-3-9 0,4-2 0 16,-3-1 0-16,9 1 0 0,0 2 0 0,3 3 0 15,9 2 10-15,-9-2-2 0,6 8 0 0,-4 2 0 16,4 3 7-16,-3 0 1 0,0 5 0 0,0-2 0 16,-3 10-6-16,3-5-1 0,-3-3 0 0,-1 9 0 15,1-4-9-15,0-2 0 0,-3 5 0 0,3-5 0 16,0-3-136-16,0 1-32 16</inkml:trace>
  <inkml:trace contextRef="#ctx0" brushRef="#br0" timeOffset="236268.259">4949 16764 633 0,'0'0'56'0,"-3"-8"-44"16,3-3-12-16,3-2 0 0,-3 0 68 0,3 0 12 15,0 0 3-15,0-1 0 0,0 1-19 0,0 0-4 16,3 0-1-16,0-6 0 0,-3 6-31 0,3 0-7 15,3-1-1-15,-6 1 0 0,2 0-2 0,1 0-1 16,-3 5 0-16,3-3 0 0,-3 6-5 0,3-3 0 16,-3 3-1-16,0 2 0 0,0-2-3 0,-3 5-8 15,6-6 12-15,-3 4-4 0,-3 2-8 0,6 0 0 0,-6 0 9 0,0 0-9 16,6 2 0-16,0 4 0 0,0 2 0 0,0 5 0 16,-3 5 0-16,3 4 0 0,-3 1 0 0,0 9 0 15,3 3 21-15,-3 7 0 0,0-5 0 0,-3 0 0 16,3 8-4-16,0-11-1 0,-3 3 0 0,3-2 0 15,0-3-8-15,0-6-8 0,0 0 12 0,3-7-12 16,-4 0 10-16,7-6-10 0,0-5 8 0,-3 0-8 16,6-3 20-16,0-5-2 0,0-5 0 0,3 2 0 15,0-8-10-15,6-2-8 0,-6-3 12 0,5-2-12 16,4-1 8-16,0-7-8 0,-3 5 0 0,0-3 0 16,-1-3 13-16,1-4-4 0,-3 2-1 0,0-3 0 15,-3-5 9-15,3 2 2 0,-6-2 0 0,3-2 0 16,-7-1-4-16,1 6-1 0,0-4 0 0,0 9 0 0,-3 0 6 15,0 3 0-15,-3 5 1 0,3 2 0 0,-3 6 3 0,0 8 1 16,0-3 0-16,-3 8 0 0,0 0-1 16,3 13 0-16,0 0 0 0,0 6 0 0,-3 2-7 0,0 8-1 15,0 0-1-15,0 3 0 0,-3 0-1 0,3 2 0 16,0 0 0-16,3-2 0 0,-3 0-6 0,3 0 0 16,3-6-8-16,0 0 12 15,3 1-135-15,0-1-27 0</inkml:trace>
  <inkml:trace contextRef="#ctx0" brushRef="#br0" timeOffset="236495.2636">6256 16481 1497 0,'0'0'66'0,"-6"0"14"0,0 3-64 0,0 4-16 0,0 7 0 0,3 2 0 15,0 5 28-15,0 0 3 0,3 5 0 0,-3 6 0 16,-3 3 23-16,-3 2 5 0,0-3 1 0,-3 3 0 16,0 3-25-16,0-1-5 0,-3-2-1 0,-2-2 0 15,-1 2-1-15,-3-3-1 0,3 3 0 0,-3-8 0 16,3-2-61 0,1-3-12-16,2-3-2 0</inkml:trace>
  <inkml:trace contextRef="#ctx0" brushRef="#br0" timeOffset="237082.8143">6518 16375 1666 0,'-9'-8'74'0,"6"5"15"0,0 1-71 0,3 2-18 16,0 0 0-16,0 0 0 0,-6 2 48 0,6 6 7 0,3 0 1 0,0 3 0 15,0 5-39-15,0 0-7 0,3 0-2 16,-3 7 0-16,3-1-8 0,-1-4 0 0,-2 3 0 0,3-8 0 16,3 6 0-16,-3-6 0 0,0-2 0 0,0-1 8 15,3-4 2-15,-3 2 0 0,3-6 0 0,-3-2 0 16,3-5 10-16,3 0 1 0,0-9 1 0,3 1 0 15,-1-5-22-15,1-1 0 0,0-2 0 0,3-5 0 16,3-1 0-16,0 1 8 0,0-6-8 0,-1 5 0 16,1-4 0-16,3 4 0 0,0-2 0 0,0 0 0 15,-3 8 0-15,-1-3 0 0,1 3 0 0,0 8 0 16,-3 2 0-16,0 3 0 0,0 3 0 0,-1 5 0 16,1 0 0-16,0 5 0 0,-3 8 0 0,6 1 0 15,3 4 13-15,-3 9-1 0,-10 4-1 0,1 1 0 16,3 2 8-16,0 6 1 0,-6-3 1 0,-3 6 0 15,-3-1 17-15,3-2 3 0,3 2 1 0,-9 0 0 0,-3-2-13 16,-3 0-2-16,3-1-1 0,-3 4 0 0,-6-1 2 16,-3-2 0-16,-6-1 0 0,1 1 0 15,-1-3-28-15,-3 0 0 0,-3-3 0 0,0-7 0 0,4-1 0 16,-1 1 0-16,3-9 12 0,0-4-4 0,3-6 0 16,3 2 0-16,0-7 0 0,4-3 0 0,-1-3 4 0,0-2 1 15,6-8 0-15,3 5 0 0,0-11-13 0,9-2 8 16,0-5-8-16,9-4 0 0,2-1 0 0,7-4-21 15,3 1 3-15,6-3 1 16,5 5-29-16,4 0-6 0,-6-2 0 0,6 7-1 16,-1 1-135-16,4 7-28 0,35-10-4 0,-26 11-2 0</inkml:trace>
  <inkml:trace contextRef="#ctx0" brushRef="#br0" timeOffset="238555.5704">8393 16550 1382 0,'-3'0'123'0,"0"0"-99"15,3 0-24-15,-6 5 0 0,3 0 79 0,-3 6 10 16,0 5 3-16,0 5 0 0,3 0-48 0,-3 6-8 16,-3-4-3-16,6 9 0 0,-6-3-17 0,3 0-4 15,0-2-1-15,0-1 0 0,3 1-11 0,-3-1 0 16,1-5 9-16,-1-2-9 15,3 2-96-15,3-5-24 0</inkml:trace>
  <inkml:trace contextRef="#ctx0" brushRef="#br0" timeOffset="238858.2778">9176 16341 864 0,'-12'-8'38'0,"6"2"8"0,0 6-37 0,3-5-9 0,3 5 0 0,0 0 0 15,-3-2 164-15,6-4 32 0,3 1 5 0,3-3 2 16,3 5-135-16,3-7-26 0,5-1-6 0,1 1 0 15,6-4 0-15,0 1 0 0,3 3 0 0,5-4 0 16,1 1-9-16,0 5-2 0,-4-2 0 0,1 2 0 16,3 2-15-16,-6 1-10 0,-1-3 12 0,-5 8-12 15,3 0 0-15,-3 0-19 0,-3 0 3 0,-3 0-556 16,-1 0-112-16</inkml:trace>
  <inkml:trace contextRef="#ctx0" brushRef="#br0" timeOffset="240654.9775">9625 15687 1195 0,'0'-16'52'0,"0"11"12"0,0-3-51 0,0 3-13 0,0 5 0 0,0 0 0 16,0 0 76-16,0 0 12 0,0 0 2 0,0 0 1 15,0 0-35-15,-6 5-6 0,0 6-2 0,0 2 0 16,3 5-26-16,-3 9-6 0,0 5 0 0,0 5-1 16,0 2 24-16,0 6 5 0,1-2 0 0,2 10 1 15,-6-3 7-15,3 0 0 0,0 0 1 0,-3 1 0 16,0-1-15-16,0-2-3 0,3-9-1 0,-6 6 0 16,-3-5-15-16,6 0-3 0,-3-3-1 0,0-3 0 15,-2-2-7-15,-1-3-8 0,3-5 11 0,-3 2-11 16,6-7 13-16,-3-1-4 0,3-5-1 0,3 1 0 15,0-1-8-15,0-5 0 0,3 2 9 0,-3-2-9 16,6 0 0-16,-3 5 0 0,3-13 0 0,-3 6 0 16,3-6 0-16,0 0 0 0,0 0 0 0,0 0 0 15,0 0 8-15,0 0-8 0,0 0 10 0,0 0-10 16,0 0 12-16,0 0-3 0,0 0-1 0,0 0 0 16,0 0 1-16,0 0 0 0,0 0 0 0,0 0 0 15,0 0-9-15,0-8 0 0,0-3 0 0,-3 6 8 0,3-3-8 16,0 5 0-16,0 3 0 0,0 0 0 0,0-5-18 0,0 5 4 15,0 0 1-15,0 0 0 0,0-5 13 16,0 5 0-16,0 0-10 0,0 0 10 0,0 0-8 0,0 0 8 16,0 0-10-16,0 0 10 0,0 0 0 0,0 0 0 15,0 0-8-15,0 0 8 0,0 0 0 0,0 0 0 16,0 0 0-16,0 0 0 0,0 0 0 0,0 0 0 16,0 0 0-16,6 0 0 0,-6 0 0 0,6-3 0 15,3-2 0-15,0 0 0 0,-3-9 0 0,3 6 0 16,3-5 0-16,-3 0 0 0,3 0 0 0,-3-6 0 15,3 1 0-15,0 2 0 0,2 0 0 0,-2-3 0 0,3-2 0 16,-3 5 0-16,3 0 0 0,0 3 0 0,0 3-10 0,0-1 10 16,0 3-8-16,2-2 8 0,-5 10-10 0,3-3 10 15,0-2-8-15,-3 7 8 0,3 1 0 0,0 0-9 16,-3 2 9-16,3 3-8 0,-4 0 8 0,1 2-8 16,3 4 8-16,-3-4 0 0,0 1 0 0,3 2 0 15,-3 3 0-15,0-6 0 0,3 1 0 0,-1-3 0 16,1 0 0-16,0 0 0 0,0-6 8 0,0 4-8 15,3-12 8-15,3 6-8 0,0-7 10 0,2-4-10 16,1 3 0-16,6-3 8 0,-3 1-8 0,0-1 0 16,2-2 0-16,-2 0 0 0,-3-3 0 0,0 3 0 15,2-3-14-15,-5 3 1 0,0-3 0 0,-3 0 0 16,0 0 13-16,-6 3-11 0,-3-6 11 0,-3 1-10 16,-6 2 10-16,3 0 8 0,-3 0-8 0,-3 3 11 0,-3-3-11 0,3 5 0 15,-6 1 0-15,3 2 0 0,-3 0 14 16,0 3-2-16,0-1-1 0,-3 4 0 0,3 2-3 0,0 2 0 15,0 4 0-15,0 2 0 0,1 2-8 0,-1 6 0 16,0 0 0-16,0 5 0 0,3 0-10 0,-3 6 10 16,0-1 0-16,0 1-9 0,3-1 9 0,0 3 0 15,0-2 0-15,0-1 0 0,3 1 0 0,0-1 0 16,0-7 0-16,3 2 0 0,0-8 0 0,3 0 0 16,3 0 0-16,-3-5 0 0,3-2 0 0,3-6 0 15,0 5 0-15,3-10 8 0,0 2-8 0,6-8 0 16,-3 3 0-16,2-2 0 0,1-6 0 0,3 3 0 0,3-3 0 15,-3-5 8-15,3 5-8 0,-1-8 0 0,1 5 0 16,0-2 0-16,0 0 0 0,3 3 0 0,-4-1 0 16,4 3 0-16,0 0 0 0,0 3 0 0,-6 0 0 15,2 0 0-15,1 5 0 0,0 2 8 0,-3-1 0 16,0-1 0-16,0 2 0 0,-4 1 0 0,-2 5 0 0,0 0 0 16,-3 5-8-16,-3 1 0 0,0-4 8 0,-3 6-8 15,3-3 0-15,-3 6-8 0,-6-3 0 0,0 0 0 16,-3 5 17-16,-3-2 4 0,-3-3 1 0,0 5 0 15,0 0-5-15,-3 0-1 0,-6 1 0 0,0-1 0 16,1 0-8-16,-4-2 10 0,-3 2-10 0,0-5 10 16,0-3-10-16,0 3-11 0,1-8 3 0,-4 5 0 15,3-5-3-15,3 0 0 0,0-5 0 0,4 5 0 16,-1-3 11-16,6-2 0 0,3 0 0 0,3 5 0 16,6 0 0-16,0 0-8 0,0 0 8 0,0 0-8 15,0 0-4-15,9 0 0 0,3 0 0 0,3 5 0 16,-1-2 12-16,4 2-8 0,3 0 8 0,0 1-8 0,3-4 8 15,-3 4 11-15,5-1-3 0,-2-3 0 0,3-2 0 16,0 0 0-16,0 0 0 16,2 0 0-16,4 0-8 0,-3-2 0 0,3-3 9 0,-4-3-9 0,4-3 0 15,-3-2 0-15,0 0 0 0,-4 2 8 0,1-2-8 0,-3-3 0 16,0 3 8-16,-3-6-8 0,0 6 0 0,-1-6 8 16,-2 3-8-16,-3-2 0 0,0-1 0 0,0 1 9 15,0-3-9-15,-3 8 0 0,-3-6 13 0,0 0-4 16,-1 4-1-16,-2 1 0 0,-3 1 8 0,0 3 0 15,-6-1 1-15,3 0 0 0,-6 6-17 0,0 0 0 16,1-3 0-16,-4 8 0 0,-3 5 9 0,0 3-9 0,-3 3 0 16,3 5 9-16,-3 2-9 0,0 3 8 0,0 3-8 15,0 3 8-15,4-4-8 0,2 1 12 0,0 3-12 0,6-4 12 16,0 4-12-16,3-6 8 0,3-2-8 16,6 4 8-16,3-1-8 0,2-4 0 0,4-2 9 0,9 0-9 31,6-6-92-31,6-4-24 0,5-1-4 0</inkml:trace>
  <inkml:trace contextRef="#ctx0" brushRef="#br0" timeOffset="241389.3621">12715 16118 1382 0,'-3'-5'123'0,"0"-3"-99"0,3 6-24 0,-3-4 0 15,0 1 148-15,-3-3 25 0,3 3 5 0,-3-3 1 16,0 0-70-16,-3 0-13 0,0 0-4 0,0 3 0 16,0-3-54-16,-3 8-11 0,0-6-3 0,-2 4 0 15,2 2-13-15,-3 0-3 0,0 5-8 0,-3-2 12 16,-3 5-12-16,0 5 9 0,1 5-9 0,-1 6 8 0,-3-3-8 15,0 14 0-15,0-1 0 0,0 1 0 0,4-1 8 0,2 3-8 16,0-3 8-16,3-2-8 0,3 0 8 16,0-3-8-16,3-5 8 0,0-3-8 0,3-2 8 15,3-6-8-15,3 0 8 0,0-2-8 0,0-11 8 0,0 0-8 16,0 0 8-16,12-6-8 0,0-2 12 0,0-2-4 16,3-6 0-16,0-3 0 0,3 1-8 0,-3-6 8 15,0-2-8-15,-4-1 8 0,1 1-8 0,3-3 0 16,-3-6 9-16,0 6-9 0,0-3 0 0,0 9 9 15,0-1-9-15,0 5 0 0,-3 6 16 0,0 2-4 16,-1 3-1-16,1 8 0 0,0 0-11 0,0 6 0 16,3 2 9-16,0 5-9 0,0 5 0 0,0 4 0 0,0 1 0 15,-3 6 0-15,-3 3 0 0,3 0 0 0,-3 0 0 16,2-1 0 0,1 4-119-16,-3 2-21 0,0 32-5 0,-3-24-1 15</inkml:trace>
  <inkml:trace contextRef="#ctx0" brushRef="#br0" timeOffset="241665.2499">12989 16092 2127 0,'0'0'94'0,"0"0"20"0,0 0-91 0,0 11-23 0,0 2 0 0,-3 3 0 15,3 2 55-15,0 1 6 0,0-1 2 0,3 3 0 0,-3 1-16 0,0-1-3 16,0-3-1-16,3-2 0 0,-3-3-29 0,3-2-6 15,-3 0 0-15,0-4-8 0,0-7 13 0,0 0-4 16,0 0-1-16,0 0 0 0,0 0 3 0,0 0 0 16,0 0 0-16,0 0 0 0,0 0 8 0,3-5 1 15,0-3 1-15,-3-5 0 0,2 0-2 0,1 0-1 16,0-6 0-16,0-2 0 0,3 0-6 0,3 0-2 16,0-3 0-16,3 0 0 0,0-3-2 15,0 9-8-15,0-1 12 0,3 4-4 0,3 1-8 0,-1 1-17 16,4 8 4-16,0-1-811 15,3 6-163-15</inkml:trace>
  <inkml:trace contextRef="#ctx0" brushRef="#br0" timeOffset="242034.1821">13489 16243 1670 0,'-12'8'148'0,"12"-8"-118"0,-6 5-30 0,6-5 0 15,-3 5 46-15,3-5 3 0,0 0 1 0,0 0 0 16,0 0 12-16,0 0 2 0,0 0 1 0,9-5 0 16,3 5-14-16,0-8-3 0,2-3-1 0,4 1 0 15,0-1-23-15,3-2-5 0,-3 0-1 0,3-3 0 16,-6 0-6-16,2 0-2 0,-2-2 0 0,-3-1 0 16,0 6 13-16,-3 0 2 0,-3 0 1 0,0 2 0 15,-6 3-2-15,0 0 0 0,-3 3 0 0,0-1 0 16,-3-1-4-16,-3 7-2 0,0 0 0 0,-6 0 0 15,3 0-6-15,-5 5 0 0,-4 3-1 0,0-3 0 16,3 3 6-16,-3 5 2 0,3-2 0 0,0-1 0 0,1 4-19 16,-1 1 0-16,3 1 8 0,0 3-8 0,0-1 0 15,3 4 0-15,0-4-13 0,3 9 5 0,3-1 8 0,0 0 0 16,3 1 8-16,3-1-8 0,0 3 0 0,6-2 8 16,0 2-8-16,6 0 0 0,0-2 0 0,6 2-10 15,3-3 1-15,6-2 0 16,5-5-158-16,4-4-31 0,9-4-6 0</inkml:trace>
  <inkml:trace contextRef="#ctx0" brushRef="#br0" timeOffset="243904.5084">15144 16068 1094 0,'-3'-2'97'16,"0"-4"-77"-16,0-2-20 0,0 3 0 0,0 0 116 0,0-3 20 16,0 2 4-16,-3-1 1 0,3 4-47 0,-3-2-10 15,0-1-1-15,3 1-1 0,-3 2-38 0,0-2-7 16,0 2-1-16,3 1-1 0,-3-1-16 0,0 0-3 16,-3 1-1-16,3 2 0 0,0-3 1 0,0 3 1 15,-2 3 0-15,-4-3 0 0,3 5-17 0,-3 0 10 16,0 3-10-16,0 6 8 0,-9-6-8 0,3 13 0 15,3 0 0-15,-2 3 0 0,-4-1 0 0,3 9 0 16,-3 3-8-16,3 2 8 0,0 0 0 0,3 0 0 16,1-5 0-16,2 2 8 0,3-2-8 0,3-6 10 15,0 1-10-15,3-1 10 0,-3-7 9 0,6-1 1 16,0 1 1-16,0-4 0 0,0-1-21 0,3-4-16 16,3 4 2-16,0-7 1 0,0 1 21 0,3-2 4 0,0-6 0 15,5 0 1-15,1-8-1 0,3 0 0 0,3-8 0 16,3 3 0-16,3-3-1 0,-4-3-1 0,1 1 0 15,0-3 0-15,0-3-10 0,3 3 8 16,-4-6-8-16,1-2 8 0,-3-5 0 0,3-1 0 0,-3-4 0 0,-3-6 0 16,2 0-8-16,-5 0 10 0,3-3-10 0,0 3 10 15,0-5-10-15,-3-3 0 0,-3 3 9 0,3-1-9 16,-4 1 0-16,-5 5 0 0,0 0 0 0,-3 0 0 16,3 3 0-16,-6-1 0 0,3 6 0 0,0 3 0 15,0 5 0-15,0 2 0 0,-3 4 0 0,0 4 0 16,0 3 0-16,0 6 0 0,0 2 0 0,0 2 0 15,0 6 0-15,0 0 0 0,0 0 8 0,-3 16-8 16,3 3 0-16,-6 7-8 0,3 3 0 0,-3 6 0 16,3 2 8-16,0 3 0 0,-6 4 0 0,4 4 8 15,-1 5 4-15,0-3 2 0,-3 9 0 0,3-7 0 0,0-1 8 16,-3 2 2-16,3 0 0 0,0-1 0 0,0-1-11 16,-3-1-1-16,3-8-1 0,3 6 0 0,0-6-11 0,0-2 0 15,0-3 0-15,3 0-756 16,3-5-155-16</inkml:trace>
  <inkml:trace contextRef="#ctx0" brushRef="#br0" timeOffset="244117.4809">15638 16150 2016 0,'-6'-18'179'0,"6"18"-143"0,0 0-36 0,0 0 0 16,0 0 57-16,0 0 5 0,-3 13 1 0,3-5 0 15,-3 2-25-15,3 4-5 0,0 2-1 0,0-1 0 16,-3 4-12-16,3-3-4 0,0 2 0 0,0-2 0 16,0 0-6-16,0 3-2 0,0-6 0 0,3 0 0 31,0-2-136-31,0-6-28 0,0 3-6 0</inkml:trace>
  <inkml:trace contextRef="#ctx0" brushRef="#br0" timeOffset="244246.7468">15825 15825 1440 0,'0'-21'64'0,"0"10"12"0,-6 3-60 0,3 0-16 0,-3 0 0 0,3 6 0 0,-6 2 136 0,4 2 25 15,-1 6 5-15,-3 5-693 16,6 1-138-16</inkml:trace>
  <inkml:trace contextRef="#ctx0" brushRef="#br0" timeOffset="244606.2772">16227 15960 1152 0,'-6'-11'102'0,"6"8"-82"0,-6-2-20 0,3-3 0 16,0 3 139-16,0-3 23 0,0-3 5 0,0 9 1 15,0-6-32-15,0 3-7 0,3-1-1 0,-3 1 0 16,-3 2-58-16,3 1-12 0,3 2-2 0,-6 0-1 16,-2 2-35-16,2 1-8 0,-3 5 0 15,0 0-1-15,0 2-11 0,0 1 0 0,-3 0 0 0,3 4 0 16,0 1 0-16,0 5 0 0,0-2 0 0,3 5 0 16,3-3 8-16,0 3-8 0,0-3 0 0,3 3 8 15,0-3-8-15,3-3 0 0,0 4 0 0,0-1 8 16,0-3 0-16,0 6-8 0,-3-8 12 0,3 5-4 15,-6-5 3-15,3 0 0 0,-6 0 0 0,3 0 0 16,-6-3-1-16,-2 3 0 0,-4 0 0 0,0 2 0 16,-6-2-10-16,-3 3 0 0,-3-6 0 0,1 5 0 15,-1-4-113 1,3-1-22-16,3-3-4 0,3-7-1 0</inkml:trace>
  <inkml:trace contextRef="#ctx0" brushRef="#br0" timeOffset="244907.1299">16688 15883 1497 0,'-5'-11'133'0,"7"6"-106"0,1 0-27 0,0-1 0 15,0-1 80-15,6-4 12 0,9 6 1 0,-3-6 1 16,0 1-12-16,6-4-2 0,6 1-1 0,-1 2 0 16,1-2-25-16,-3 3-5 0,0-1-1 0,-3 6 0 15,2-3-28-15,-2 3-7 0,-6 2-1 0,0 0 0 16,3 3-12-16,-3-2 0 0,-3 2 0 0,-3 0 0 31,0 2-32-31,2 1-4 0,4 2 0 0,-6-2 0 16,0-3-80-16,0 5-17 0,6-5-3 0</inkml:trace>
  <inkml:trace contextRef="#ctx0" brushRef="#br0" timeOffset="245168.0261">17138 15399 1875 0,'0'0'41'0,"-3"-6"9"0,-6 1 2 0,3 0 0 0,0 2-41 15,0 3-11-15,6 0 0 0,0 0 0 0,-6 0 61 0,0 6 11 16,3-1 1-16,-3 0 1 0,0 6-24 0,0-1-5 16,3 4-1-16,-3 1 0 0,4 7 7 0,-7 1 1 15,3 6 0-15,0 3 0 0,0 5-23 0,0 3-4 16,-3 2-1-16,-3 3 0 0,3 0-7 0,-3 3-1 16,0-1-1-16,-3 1 0 0,-3-3-15 0,4 5 11 15,-1-5-11-15,-3 3 10 16,-3-3-94-16,3 0-20 0,3-5-3 0,3-6-612 15,0 3-122-15</inkml:trace>
  <inkml:trace contextRef="#ctx0" brushRef="#br0" timeOffset="245610.2788">17689 15944 1094 0,'0'0'97'16,"0"-8"-77"-16,-3 5-20 0,3 3 0 15,0 0 180-15,0-5 33 0,-3 0 7 0,0-1 0 0,3 4-92 0,-3-4-18 16,-3 1-4-16,0 2-1 0,-3-2-61 0,3 3-13 16,0-4-3-16,-6 4 0 0,-3 2-18 0,0 2-10 15,6-2 10-15,-3 3-10 0,-2 2 0 0,-1 3 0 16,-3 3 0-16,0-3 0 0,3 10 0 0,-3 3 0 15,-3 0 0-15,4 3 0 0,2 0 0 0,3 0 0 16,-6 0 0-16,6 0 0 0,0-3 0 16,6-3 0-16,3-2 0 0,-3-3 0 0,3-2 0 15,0-3 0-15,3-8 0 0,0 0 0 0,0 0 0 0,0 0 0 16,9 0 0-16,0-5 0 0,3-3 0 0,0 0 0 16,-3-6 0-16,3-1 0 0,3-1 19 0,-6-3 10 15,2 1 3-15,1-1 0 0,3-2-32 0,-3 5 0 16,0-2 0-16,0 4 0 0,-3 4 22 0,0-1 5 15,0 6 1-15,0 2 0 0,-9 3 8 0,9 3 1 16,3 5 1-16,-1 2 0 0,-5 4-30 0,0 2-8 16,0 2 0-16,3 3 0 0,0 0 0 0,0 3 0 0,-6 0 0 15,3 0 0 1,9-3-96-16,-6-2-21 0,0 2-4 0,0-5-1 0</inkml:trace>
  <inkml:trace contextRef="#ctx0" brushRef="#br0" timeOffset="245957.4343">17956 15915 1670 0,'0'0'74'0,"0"0"15"0,0 0-71 0,0 0-18 0,6 8 0 0,0 2 0 0,0 1 101 0,0 2 17 16,3-2 3-16,-3 2 1 0,0 3-46 0,0-6-10 15,-3 9-2-15,3-6 0 0,-6 0-20 0,3-5-5 16,-3 3-1-16,0-3 0 0,-3-3-24 0,3 3-5 15,-3-3-1-15,3-5 0 0,-6 3 0 0,0-3-8 16,6 0 12-16,-6-3-4 0,0 1 0 0,3-4-8 16,0 4 12-16,-3-6-4 0,6 0 1 0,0-3 0 15,3-2 0-15,0 0 0 0,3 0-9 0,3-3 0 16,3 0 0-16,3 0 0 0,0 0 0 0,3 0 0 16,0 3 0-16,2 2 0 0,-5 3 9 0,3 3-9 15,-3 2 10-15,0 3-10 0,3 6 20 0,-3-4-3 16,0 12 0-16,-4-1 0 0,1 0-5 0,3 3 0 15,0 2-1-15,-3-2 0 0,3 6-11 0,0-4 8 16,-3 3-8-16,6 0 8 16,-4 1-154-16,1-7-31 0,3-1-7 0</inkml:trace>
  <inkml:trace contextRef="#ctx0" brushRef="#br0" timeOffset="246560.3839">19180 15687 1209 0,'-6'-2'108'0,"-3"2"-87"16,0 2-21-16,-3 1 0 0,-3 2 192 0,0 3 33 16,-5 0 7-16,2 0 2 0,-3 5-130 0,0 3-27 15,0 0-5-15,3 0 0 0,0 2-36 0,4-4-8 16,2 4 0-16,0 3-1 0,0-2-15 0,3-3-2 15,3 2-1-15,0-5 0 0,3 3 4 0,3 0 1 16,0-3 0-16,3 1 0 0,3-1-14 0,0-3-10 16,3 6 2-16,0-3 0 0,3 1 8 0,3-1 0 15,-1-2 0-15,1-1 8 0,3 1 2 0,0-3 1 16,0 0 0-16,0-6 0 0,3 3-11 0,2-2 0 16,-2 0-10-16,3-3 10 0,0-3 0 0,0 0 0 15,-1-2 0-15,-2 5 0 0,3-5 0 0,-3 0 10 16,0-1-10-16,0-4 8 0,2 2-8 0,-2-5 0 15,-3-1 0-15,0-2-11 0,-3-5 11 0,3 5 0 16,0-2 0-16,-3-6 0 0,2 3 9 0,-5 0-9 16,0-3 12-16,-3 5-12 0,-3 1 0 0,0 2 0 0,0 3 0 15,-3 2-9-15,0-2 17 0,0 5 4 0,-3 3 1 16,0 5 0-16,0 0-13 0,0 0 9 0,0 0-9 0,0 0 8 16,0 0-8-16,-6 2 0 0,-3-2 0 0,3 3 0 15,-3 2-8-15,3 1 8 0,-3-4 0 0,3 4 0 16,-3-4 0-16,0 4 0 0,3-6 0 0,1 5 0 15,-1-5 0-15,0 2 0 0,6-2 0 0,-6 3 0 16,6-3 0-16,0 0 0 0,-3 3 0 0,-3-3 0 16,-3 0 0-16,6 5 8 0,-6-2-8 0,3 2 8 15,0-5-8-15,0 8 0 0,-3-3 9 0,0 3-9 16,0 0 0-16,0 3 9 0,0-1-9 0,0 1 0 16,-2-1 0-16,2 9 0 0,3-3 0 0,-3 0 0 15,3 0 32-15,0 2 0 0,3-5 0 0,0 6 0 0,3-1-32 16,0-2 0-16,6 0 0 0,6 0 0 15,3-3-62-15,11 0-19 0,7-2-4 0,9-3-1037 16</inkml:trace>
  <inkml:trace contextRef="#ctx0" brushRef="#br0" timeOffset="247710.9409">21156 15605 1321 0,'0'0'58'0,"3"-5"13"0,-3-3-57 0,3 0-14 15,0 3 0-15,0-3 0 0,3 0 112 0,-3 3 19 16,3-3 4-16,0 2 1 0,3-2-35 0,0 3-6 16,6-3-2-16,-3 3 0 0,3 0-33 0,-1-3-8 15,10 2 0-15,-3 4-1 0,3-4-6 0,0 6-1 16,0 0 0-16,-1 6 0 0,1-4-35 0,-3 6-9 15,0 0 0-15,-3 3 0 0,0 2 0 0,-4 0 0 16,-2 3 0-16,-3 0 0 0,0 2 0 0,-3 1 0 16,0 2 0-16,-6 3 0 0,-3-3 0 0,-3 0-11 15,0-2 3-15,-6 5 0 0,-3-3 8 0,1-5 11 16,-4 0-3-16,-3-3 0 0,-3-5-8 0,0 5 0 0,0-5 0 0,7-3 0 16,-1 0 0-16,0-2 0 0,0-3 0 15,6 3 0-15,0-3 0 0,3 0 8 0,0 0-8 16,0-3 8-16,9 3-8 0,0 0 0 0,0 0 0 0,0 0 0 15,0 0 0-15,9-3 0 0,3 3 0 0,3 0-11 16,0 0 11-16,6 6-12 0,-3-4 12 0,3 6-12 16,-1 0 12-16,-2 0 0 0,0 0-9 0,0 5 9 15,-3 1 0-15,-3-1 0 0,0 0 10 0,-3 6-10 16,-1-4 0-16,-2 1 0 0,-3 0 0 0,-3 0 0 16,0 0 8-16,-3-3-8 0,-3 3 0 0,1-3 0 15,-7-5 16-15,0 0-4 0,-3 5-1 0,-3 1 0 16,-6-6-2-16,0-3 0 0,-2 8 0 0,2-8 0 15,0 1-9-15,0-1 0 0,0 0 0 0,3 1 0 16,1-4-52-16,2 1-8 16,0 0-3-16,6-6-655 0,0 3-131 0</inkml:trace>
  <inkml:trace contextRef="#ctx0" brushRef="#br0" timeOffset="247975.4876">22305 16087 2487 0,'-3'-14'55'0,"0"9"11"0,-3 0 2 0,-3 2 2 0,6-2-56 0,-6-3-14 0,4 8 0 0,-1-3 0 16,6 3 11-16,-9 0-1 0,9 0 0 0,-6 3-753 15,0 2-150-15</inkml:trace>
  <inkml:trace contextRef="#ctx0" brushRef="#br0" timeOffset="260678.3816">5077 17828 831 0,'0'0'36'0,"-3"0"9"0,3 0-36 0,-3 0-9 15,-3-6 0-15,3 6 0 0,3 0 61 0,-3-2 11 16,3-4 1-16,-3 1 1 0,3 5-9 0,-3-3-1 15,3-2-1-15,0 0 0 0,3 0-5 0,-3 5-1 16,3-8 0-16,3 2 0 0,-3-2-10 0,6 3-3 16,-6-3 0-16,6 3 0 0,-3 2-16 0,0-2-3 15,-6 5-1-15,9-5 0 0,-6 2-11 0,-3 3-2 16,0 0-1-16,0 0 0 0,0 0-10 0,0 0 0 16,0 0 0-16,0 0 8 0,0 0-8 0,0 0 10 0,0 0-10 15,3 8 10-15,-3 5 1 0,0 0 0 0,-6 1 0 16,3 4 0-16,0 3 9 0,0 3 1 15,0 5 1-15,0 3 0 0,0 8 8 0,0-1 2 16,3-2 0-16,-3 8 0 0,0-5 0 0,0 5 1 0,0-5 0 0,0-6 0 16,0 11-10-16,0-5-3 0,-3 5 0 0,3-6 0 15,-3 1-9-15,3 0-3 0,-3-3 0 0,3 11 0 16,-3-11-8-16,3-6 0 0,0-2 0 0,0-5 8 16,6-5-8-16,-3-3 0 0,0-3 0 0,0 0 0 31,3-2-23-31,0-3-9 0,-3 0-3 0,3 2 0 0,0-7-42 15,0 2-9-15,0-5-2 0,-3 0 0 0,6 0-104 0,-3 0-22 16</inkml:trace>
  <inkml:trace contextRef="#ctx0" brushRef="#br0" timeOffset="261009.7981">5095 18291 345 0,'0'0'31'0,"0"0"-31"0,3-6 0 0,6 1 0 16,-3 5 156-16,3-3 24 0,-1-2 6 0,7 0 1 15,-3 5-99-15,3 0-19 0,0-3-4 0,0-2-1 16,3 5 18-16,0-5 3 0,2 2 1 0,1 3 0 16,3-5-17-16,0-1-3 0,0 4-1 0,3-4 0 15,-1 1-39-15,4-3-8 0,0 3-2 0,0-3 0 16,-4 3-16-16,4-3 0 0,0-3 0 0,3 3 0 31,-4 0-64-31,4-2-11 0,-3-4-1 0</inkml:trace>
  <inkml:trace contextRef="#ctx0" brushRef="#br0" timeOffset="261396.8628">5583 17809 1292 0,'-9'-5'57'0,"6"-3"12"0,0 5-55 0,0-7-14 15,3 4 0-15,-3-2 0 0,6 0 64 0,-3-2 9 16,6-3 3-16,-3 5 0 0,0-5-42 0,6 7-8 0,-3-7-2 16,3 8 0-16,-3-3-9 0,0 5-3 15,0-2 0-15,-6 5 0 0,0 0 13 0,0 0 3 0,0 0 0 0,6 8 0 16,0-3 6-16,-3 3 2 0,-3 11 0 0,0-1 0 15,-3 3 14-15,-3 6 3 16,3 10 1-16,-6 5 0 0,0 8 1 0,0 3 0 16,0 0 0-16,0 5 0 0,3-5-7 0,0-8 0 0,0 0-1 0,0 3 0 15,3 2-32-15,3 3-7 0,0-8 0 0,0 3-8 16,3-3 11-16,3 8-11 0,0-3 10 16,3-11-10-1,3 1-171-15,-3-8-40 0,0 0-8 0</inkml:trace>
  <inkml:trace contextRef="#ctx0" brushRef="#br0" timeOffset="261985.6024">6148 18121 1670 0,'0'-5'148'0,"0"-3"-118"15,3 3-30-15,0-3 0 16,0 3-17-16,0-3-10 0,6-3-1 0,-3 3-1 0,0 3 18 0,-3-3 11 0,3 3-12 0,-6 5 12 15,0 0 0-15,0 0 16 0,0 0-2 0,0 0 0 16,0 0 15-16,0 0 3 0,0 0 1 0,0 5 0 16,-6 3-3-16,3 5-1 15,-3 0 0-15,-3 6 0 0,3-1-16 0,0 1-3 0,0 2-1 16,1 5 0-16,-4 1-1 0,3-3-8 0,0-3 12 0,0 0-4 16,3 3 0-16,0 2-8 0,0 1 12 0,0-1-4 15,0 1 22-15,3-3 4 0,-3-3 1 0,3 10 0 16,3-9-21-16,0 4-4 0,3-2-1 0,-3-8 0 15,6 2-9-15,0-4 0 0,3-1 0 0,2-3 8 16,-2-2-8-16,3-2 0 0,3-4 0 0,0 3 0 16,-3-5 0-16,3-5 0 0,-1 3 0 0,-2-4 0 15,3-7 8-15,0 0-8 0,-3 0 8 0,3-6-8 16,-3 1 0-16,0-4 8 0,-1-4-8 0,-2 2 0 16,0-2 0-16,-3-1 0 0,-3 1 8 0,-3-1-8 15,0 1 11-15,0-1 0 0,-3-4 0 0,-3 4 0 0,0 1 1 16,-3-9 1-16,-3 4 0 0,0 4 0 0,-3 3-1 15,1 8 0-15,-4 1 0 0,-3-1 0 0,3 5 8 16,-3 3 0-16,-3 8 1 0,0-5 0 0,4 10-10 0,-1 0-3 16,0-2 0-16,0 8 0 15,3-3-35-15,0 5-7 16,3-3-2-16</inkml:trace>
  <inkml:trace contextRef="#ctx0" brushRef="#br0" timeOffset="262635.4046">6735 18129 1324 0,'0'0'59'0,"-9"-2"12"16,-3-4-57-16,6 1-14 0,-3-3 0 0,9 8 0 0,0 0 123 16,-3-5 21-16,6 2 5 0,-3-2 1 0,0 5-106 0,0-5-20 15,6-1-5-15,-3 4-1 0,-3 2-18 0,3 0 0 16,0 0 0-16,3 2 0 0,0 4 0 0,0-1 0 15,0 3 0-15,0 5 0 16,0 6 12-16,-3-1 4 0,3 3 2 0,-3 3 0 0,6 3 10 0,-3-1 1 16,-4 0 1-16,1-4 0 0,0 4-10 0,3 1-3 15,0-1 0-15,-3-2 0 0,3-6-9 0,-3 3-8 16,6-7 9-16,0 4-9 0,-3-5 8 0,3-5-8 16,0 3 0-16,3-8 0 0,-3-3 12 0,0-3-4 15,0-8-8-15,3 3 12 0,-4-2 0 0,4-3-1 16,-3-3 0-16,-3 3 0 0,0-11 2 0,3 8 1 15,-3-3 0-15,-3 1 0 0,0-1 2 0,3 3 0 0,-3 6 0 16,3-3 0-16,-6-1 10 0,3 9 2 16,0 2 1-16,-3 3 0 0,0 0-9 0,6 3-3 0,0 8 0 15,3 2 0-15,0 5-6 0,-3-2-2 0,0 3 0 0,2 2 0 16,4-3-9-16,0 1 0 0,3 2 0 0,3-2 0 16,-6-6 0-16,9 0 0 0,3 0 0 0,-4-2 0 15,-2-8 0-15,0-3 0 0,3-3 0 16,0-2 0-16,0-9 0 0,-3 4 0 0,2-3 0 0,-2-1 0 15,-3 1 0-15,-6 0 0 0,3-3 0 0,0-2 0 16,0 4 12-16,0-4 1 0,-9 5 0 0,3-6 0 16,-3 3 18-16,2-2 3 0,1-1 1 0,-6 1 0 15,0 2-11-15,0-3-3 0,6 6 0 0,-6 0 0 16,0-6-21-16,3 6 0 0,3 0 0 0,0-6 0 16,3 6-77-16,-3-3-20 15,0-2-4-15</inkml:trace>
  <inkml:trace contextRef="#ctx0" brushRef="#br0" timeOffset="263530.9792">8610 17867 345 0,'0'0'15'0,"0"0"4"0,0 0-19 0,0 0 0 0,0 0 0 0,0 0 0 16,0 0 220-16,0 0 41 0,0 0 8 0,0 0 2 15,0 0-148-15,0 0-30 0,3-5-5 0,0-3-2 16,6 3-22-16,3 2-5 0,3-2-1 0,3 0 0 15,2 2-3-15,4-2-1 0,0 5 0 0,3-6 0 0,3 4-12 16,2-4-2-16,4 6-1 0,3-5 0 0,-1 5-19 0,1-3-3 16,6-2-1-16,-6 0 0 0,-1 2-16 15,-2-2 0-15,0 0 0 0,-4-3 0 0,1 2 0 0,-6 1-11 16,3-3 2-16,-4 3 0 16,1 2-19-16,-6-2-3 0,-3 0-1 0,-3 2 0 15,-3-2-44-15,-3-1-8 0,0 6-3 0,-9 0-753 16</inkml:trace>
  <inkml:trace contextRef="#ctx0" brushRef="#br0" timeOffset="263852.3275">9155 17267 1843 0,'-3'-6'164'0,"0"4"-132"0,-3-9-32 0,6 9 0 16,-3-4 0-16,3 6 0 0,0 0-10 0,0 0 10 15,3-5 0-15,-3 5 18 0,0 0-2 0,0 0 0 16,0 0-16-16,0 0 0 0,3 5 8 0,0 8-8 16,0 1 12-16,-3 7 0 0,-3 3-1 0,-3 2 0 15,0 14 24-15,-6 0 5 0,0-1 0 0,-3 6 1 0,0 5 12 0,-3-2 3 16,4-3 0-16,-4 3 0 15,-3-3-16-15,3 5-2 0,3-2-1 0,0-3 0 0,0 7-12 16,3-7-2-16,1 0-1 16,-1-5 0-16,3 0-46 0,0-1-8 0,0-1-3 15,3-7 0-15,0-2-148 0,0 8-29 0</inkml:trace>
  <inkml:trace contextRef="#ctx0" brushRef="#br0" timeOffset="264339.5624">9697 18005 1497 0,'0'0'66'0,"-3"-3"14"0,0-2-64 0,3 5-16 0,-3-5 0 0,3 5 0 15,0 0 82-15,0 0 13 0,0 0 2 0,0 0 1 16,0 0-41-16,-3-3-8 0,-3 3-1 0,-3 0-1 16,3 3-17-16,0-3-3 0,-3 8-1 0,-3-3 0 15,0 5-8-15,3-2-2 0,-3 0 0 0,0 6 0 16,0-1-16-16,-2 5 8 0,2 1-8 0,-3 2 0 16,3 5 0-16,3-2 0 0,-3 3 0 0,3-6 0 15,3 5 0-15,0-2 0 0,3-3 0 0,3-7 0 16,0 4 0-16,3-5 0 0,-3 6 0 0,6-6 0 15,0-5 0-15,0 0 0 0,3 3 0 0,0-4-9 16,3-1 9-16,0-6-10 0,3 0 10 0,-6-6-10 0,2-1 10 16,1-4 0-16,3 3 0 0,0-5 0 0,0 0 18 15,0-1-1-15,3 1 0 0,3-8 0 0,-4 2 3 16,1 1 1-16,-3-1 0 0,0 6 0 0,0 0-4 16,-6-3-1-16,0 5 0 0,-6-2 0 0,3 0 3 0,-6 5 0 15,0-3 0-15,-6 4 0 0,0-1 3 0,0 2 1 16,-6-7 0-16,0 8 0 0,0 0-11 0,0-3-3 15,-3 0 0-15,0 2 0 16,1 1-32-16,2-3-6 0,-3 8-2 0,3-5 0 16,0 2-155-16,6-2-31 0</inkml:trace>
  <inkml:trace contextRef="#ctx0" brushRef="#br0" timeOffset="265415.0474">11581 17881 460 0,'0'0'41'0,"-3"0"-33"0,0-6-8 0,3 6 0 15,-6-2 270-15,6 2 52 0,-3-6 10 0,0 1 3 0,3 5-208 0,0 0-42 16,0-3-8-16,-3-2-1 0,3 0-41 16,-3-3-8-16,0 8-2 0,3 0 0 0,0-8-14 0,-3 3-3 15,-3-1-8-15,3 4 12 0,3-4-2 0,-6 1-1 16,0 2 0-16,0-2 0 0,-3 0 7 0,0 5 0 16,0-3 1-16,0 1 0 0,-2 2-1 0,-1 0-1 15,0-3 0-15,0 3 0 0,0 3-2 0,-3-1 0 16,0 1 0-16,-3-3 0 0,3 5-13 0,-2 3 0 15,-4-3 0-15,0 9 0 0,0-1 0 0,0 8 0 16,0-2 0-16,-2 7 0 0,5 6 8 0,0-6 0 16,0 6-8-16,3-6 12 15,3 1-12-15,3-1 0 0,0 1 8 0,3-3-8 0,0-3 0 16,3 0 0-16,3-3 0 0,0 1 0 0,0 0 0 0,3-6 0 16,0 0 0-16,3 0 0 0,0-5 0 0,-3 0 0 0,3-3 0 15,0 1 0-15,3-1 19 0,-3-2-3 16,3-3 0-16,0 0 0 0,0-3 5 0,3-2 1 0,3-6 0 15,-1 3 0-15,1 0-9 0,6-5-1 16,0-6-1-16,0 1 0 0,-3-3-11 0,3 2 10 0,-1-13-10 16,4 6 10-16,0-8-2 0,-3-3-8 0,0-6 12 0,3 1-4 15,-1 0-8-15,1-1 0 0,-3 1 9 0,3 0-9 16,0-1 0-16,-4-2 0 0,4 0 0 0,-3 0 0 16,0 0 8-16,0 6-8 0,3 4 8 0,-7-2-8 15,-2 5 0-15,0 6 0 0,0 5 0 0,-3 0 0 16,-3 2 0-16,-3 9 0 0,0-1 0 0,-3 0 8 15,3 6 1-15,-3 2 1 0,-3-2 0 0,0 5 0 16,0 0-10-16,0 0 12 0,0 0-12 0,-3 8 12 0,-3 3-12 16,0-3 0-16,-3 10 0 0,0-5 0 15,0 9-8-15,-3 4 8 0,0 3 0 0,0 0 0 0,-3 8 0 16,4-2 0-16,-7 10 0 0,6-6 0 0,0 1 12 0,0 0 3 16,-3-3 1-16,3 8 0 0,3-6-4 15,-3 6-1-15,3 3 0 0,-2-3 0 16,-1 0-23-16,3 0-4 0,-3-3 0 0</inkml:trace>
  <inkml:trace contextRef="#ctx0" brushRef="#br0" timeOffset="265840.2229">12194 17751 2232 0,'0'0'49'0,"0"0"11"0,0 0 1 0,0 0 1 0,0 0-50 16,0 0-12-16,0 0 0 0,0 0 0 0,0 0 24 0,0 0 3 0,3 10 0 0,-3 4 0 15,-6 2-19-15,0 2-8 0,-3 1 0 0,0 7 8 16,-3 1-8-16,0-1 10 0,-3 6-10 0,3 2 10 16,-2-5-2-16,-1 0-8 15,3-2 12-15,3-3-4 0,0-3 0 0,0-3-8 0,3 1 12 0,3-3-4 16,0-3-8-16,3-2 0 0,0-9 9 0,3 3-9 15,0 1 0-15,0-1 0 0,-3-5 0 0,12 0 0 16,-3-5 10-16,6-1-2 0,0 1-8 0,0-3 12 16,5-5-12-16,-2-6 9 0,3 6-9 0,-3-3 8 15,3-7 7-15,0 1 1 0,-4-1 0 0,4-4 0 0,-3-2-3 16,0-3 0-16,0 1 0 0,0-1 0 16,-3 5 3-16,-1-4 1 0,-2 9 0 0,-3-1 0 0,-3 1-2 15,0 9-1-15,-3 0 0 0,3 0 0 0,-6 5 6 16,0-3 2-16,-3 6 0 0,0-3 0 0,-3 8-1 0,-3-3 0 15,-3 3 0-15,0 3 0 0,-2 2-21 0,-1 3-13 16,-6-2 1-16,0 1 1 16,-3 7-114-16,3-1-23 0,1 0-5 15,-1 0-933-15</inkml:trace>
  <inkml:trace contextRef="#ctx0" brushRef="#br0" timeOffset="266390.0483">13551 17730 2131 0,'0'0'189'0,"0"0"-151"0,-3-6-30 0,3 6-8 16,0 0 32-16,0 0 6 0,0 0 1 0,3-2 0 15,3-3-20-15,3 5-4 16,-3 0-1-16,6-6 0 0,3 6-14 0,3-2 0 0,2-1 0 15,4 0-10-15,0-2 10 0,0 2 0 0,6-2 0 16,-1 0 0-16,-2 5 0 0,3-6 8 0,3 4-8 0,-1-3 8 16,1-1 0-16,0 4 1 0,3-4 0 0,-7 6 0 15,4-5-9-15,-3 2 10 0,-3-2-10 0,3 5 10 16,-4-5-10-16,4 5-14 0,-6-3 3 16,0-2 1-1,0 5-95-15,-4-5-19 0,1 5-4 0</inkml:trace>
  <inkml:trace contextRef="#ctx0" brushRef="#br0" timeOffset="266740.298">14257 17174 2163 0,'-6'-18'96'0,"6"10"20"0,-3-3-93 0,3 8-23 16,0 3 0-16,0 0 0 0,0 0 44 0,0 0 4 15,0 0 0-15,0 0 1 0,0 0-27 0,0 0-6 16,0 0 0-16,0 0-1 0,0 8-15 0,-6 0 0 16,0 6 0-16,-6 4 0 0,-3 6 10 0,0 0-10 0,-6 5 10 0,-3 5-10 15,-2 6 28-15,-4 5 0 0,0 0 0 0,0 8 0 16,1 0 2-16,-1 5 0 0,-3-5 0 0,6 2 0 15,-2-2 6-15,5 3 2 0,-3 2 0 16,3 0 0-16,0 0-21 16,1-13-4-16,2 3-1 0,-3-3 0 0,3-5-12 0,0 2 8 0,0-8-8 0,6-2 0 31,1-5-102-31,-4 4-26 0,-3-9-6 0</inkml:trace>
  <inkml:trace contextRef="#ctx0" brushRef="#br0" timeOffset="267321.3835">14974 16978 2246 0,'-9'-10'100'0,"6"7"20"16,3-2-96-16,-3 0-24 0,0 2 0 0,3 3 0 0,0 0 22 0,0 0 0 15,0 0 0-15,0 0 0 0,-6 8-22 0,3-3 0 16,3 3 0-16,-3 5-8 0,-3-2 8 0,0 5 0 16,0 2 0-16,0 3 0 0,-3 3 0 0,-2 8-8 0,-4 2 8 0,0 3 0 15,0 6 0-15,-3 2 12 16,-6 5 0-16,3 3-1 0,-2 2 12 0,-1 1 2 15,0-3 1-15,-3 0 0 0,3 0-6 0,-2-3-2 0,2-2 0 16,-3-3 0-16,0 0-2 0,3 0 0 0,1-6 0 16,2 1 0-16,0-3 2 0,0-8 0 15,3-2 0-15,-3-4 0 0,3-1-3 0,4-9-1 16,-1 0 0-16,3-2 0 0,0-3-4 0,6-3-1 0,-3-3 0 0,6 4 0 16,-3-6 3-16,3 0 1 0,3 0 0 0,0 0 0 15,0 0-1-15,0-8-1 0,3-3 0 16,0-5 0-16,3 1-3 0,3-7 0 0,3 1 0 0,3-5 0 15,0 2-8-15,2-3 8 0,1 6-8 0,3-3 8 16,0 3-8-16,3 8 0 0,-6 0 0 0,3 0 0 16,-4 2 0-16,4 3 0 0,-3 3 8 15,-3 2-8-15,-3 3 0 0,3 0 0 0,-6 3 0 0,3 2 0 16,-3 3 0-16,-4 3 0 0,1-3 0 0,3 5 8 16,-6 5-8-16,3 1 0 0,-3 2 0 0,0-8-11 15,0 6 11-15,0-1 0 0,0-2 0 0,0-3 0 16,0 6 0-16,0-11-10 0,0 5 10 0,3-2-10 15,-3-3-77-15,3 2-15 16,-3-7-3-16,6 2-1 0,-3 0-118 0,3-5-23 16</inkml:trace>
  <inkml:trace contextRef="#ctx0" brushRef="#br0" timeOffset="267530.7802">15328 17791 1900 0,'0'0'169'0,"0"0"-135"0,0 0-34 0,0 10 0 15,0 3 117-15,-3 1 17 0,3 4 3 0,0 3 1 16,3-2-67-16,-3 2-14 0,0-2-2 0,3-1-1 16,-3 3-37-16,3-8-7 0,-3 6-2 0,3-6 0 31,-3 0-28-31,3 1-7 0,-3-6-1 0</inkml:trace>
  <inkml:trace contextRef="#ctx0" brushRef="#br0" timeOffset="267688.5401">15554 17396 2660 0,'-6'-10'59'0,"6"10"12"0,0-3 2 0,0 3 1 0,0 0-59 16,0 0-15-16,0 0 0 0,0 0 0 0,0 0 9 0,6 0-1 15,3 3 0-15,3 2 0 16,0 0-205-16,3 3-42 0</inkml:trace>
  <inkml:trace contextRef="#ctx0" brushRef="#br0" timeOffset="268557.7702">16275 17587 1497 0,'0'0'66'0,"0"-3"14"0,0-2-64 0,0 0-16 0,0 5 0 0,-3-8 0 16,3-3 67-16,0 3 9 0,-3 3 3 0,3-3 0 15,0 3-51-15,0-3-9 0,-3-3-3 0,0 3 0 16,3-5-16-16,-3 5 0 0,-3-3 0 0,3 4 0 16,-6-7 0-16,0 6 13 0,0-2-2 0,0 7-1 15,-3-2 14-15,0 0 4 0,-3 2 0 0,1 0 0 16,-4 6 8-16,3 0 3 0,-6 2 0 0,0 3 0 16,-3 2 1-16,4 4 0 0,-1 1 0 0,0 1 0 15,-3 0-32-15,6 8-8 0,0-3 0 0,6 0 0 16,1 6 0-16,5-9 12 0,0 6-4 0,6-3 0 0,6 0-8 15,0-2 11-15,-3 5-11 0,5-8 12 16,4 2 2-16,3 1 1 0,-3-3 0 0,3-1 0 0,3-1 5 16,-3-1 2-16,0-5 0 0,0 5 0 0,-4-5 4 15,1-3 1-15,0 3 0 0,-6-2 0 0,0-1-12 0,-6-5-3 16,0 0 0-16,0 0 0 0,0 0-3 0,-3 8-1 16,-6 2 0-16,0-2 0 0,-6 0-8 0,-2 3 0 15,-4-3 0-15,0 0 0 16,0 2-24-16,0-2-3 0,0 0-1 0,1-3 0 15,2 1-134-15,3 2-27 0,3-8-6 16</inkml:trace>
  <inkml:trace contextRef="#ctx0" brushRef="#br0" timeOffset="269311.7892">17793 17404 1958 0,'-18'-8'87'0,"9"3"17"0,0-3-83 0,0-2-21 0,3 2 0 0,-6 2 0 16,-3-2 122-16,6 3 20 0,3-3 4 0,-5 3 1 16,-4 2-110-16,3-2-21 0,3 0-5 0,3-3-1 15,0 0-20-15,-3-3-4 0,-3 3-1 0,6-5 0 16,6 0-6-16,-3 0-2 0,0-1 0 0,0-4 0 15,6-1 11-15,3 1 3 0,0-3 0 0,3 7 0 16,-6-4 9-16,9 5 0 0,9-1 0 0,0 1 0 16,-7 0 0-16,7 5 0 0,3-3 0 0,0-2 8 15,3 8-8-15,-3-3 0 0,-1 3 8 0,1 2-8 16,0-2 9-16,3 5-9 0,0 0 12 0,-4 0-12 16,4 0 12-16,0 5-12 0,3 0 12 0,-1-2-12 15,1 2 22-15,3 1-2 0,-3-4-1 0,-3-2 0 16,-4 5-31-16,-2 1-5 0,-3 2-2 0,-3 0 0 15,-3-3 19-15,-3 8 0 0,0-2 0 0,-6-1 0 16,-3 4 26-16,-3 1 2 0,-3 1 1 0,0 8 0 0,-3-3 12 16,-6 6 3-16,-3 4 0 0,-6 1 0 0,1 3-8 15,-7 4 0-15,0 1-1 0,0 2 0 0,-3 6-19 0,1-3-3 16,2 3-1-16,-3-6 0 0,6 0-12 0,1 3 0 16,2-5 0-16,0 2 0 0,3 1 0 0,3-4 0 15,0-2-13-15,4 3 4 0,8 0-10 0,-3-9-1 16,3 1-1-16,3-3 0 15,0-5-114-15,3-3-22 0,-3-2-5 0</inkml:trace>
  <inkml:trace contextRef="#ctx0" brushRef="#br0" timeOffset="269539.9257">18317 18193 2833 0,'0'0'125'0,"-3"-6"27"0,0 1-122 0,0 3-30 0,3 2 0 0,0 0 0 16,-6 0 37-16,6 0 2 0,-6-6 0 0,6 6 0 15,-6 6-139-15,0-6-28 0,0 0-6 0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15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12009 12515 172 0,'0'0'8'0,"0"0"1"0,0 0-9 0,6-5 0 0,-3-3 0 0,-3 2 0 16,0 1 194-16,0 5 37 0,3-8 7 0,-3 8 2 16,0-5-145-16,0 5-29 0,3-6-6 0,-3 6 0 15,3-2-42-15,-3 2-8 0,0-5-2 0,3-1 0 16,-3 6-8-16,0 0 0 0,0 0 0 0,0 0 0 16,0 0 11-16,0 0 0 0,0 0 0 0,0 0 0 15,0 0 21-15,0 0 4 0,0 0 0 0,-6 0 1 16,0 0 3-16,-3 0 0 0,3 3 0 0,-3 0 0 15,0-3-4-15,1 2-1 0,-4 3 0 0,0-2 0 16,-3 0-7-16,3-1 0 0,-3-2-1 0,3 3 0 16,-3-3-15-16,0 0-2 0,-2 0-1 0,2 0 0 15,-3 0-1-15,3-3-8 0,-6 1 12 0,3 2-4 16,-3-3 9-16,1 0 2 0,-1 1 0 0,-3-1 0 0,3 1 10 16,-3-1 3-16,0 0 0 0,1 3 0 15,-1 0-7-15,-3-2-1 0,-3-1 0 0,1 3 0 0,-1 0-5 16,-3 0-2-16,0 0 0 0,1-3 0 0,-7 3-2 0,3-2-1 15,3 2 0-15,-2-3 0 0,2 3-14 16,-3-3 0-16,3 1 8 0,-2-1-8 0,2 0 10 0,-6 1-1 16,1-1 0-16,-1 0 0 0,0 1-9 0,0-1 12 15,-2 1-12-15,2-4 12 0,0 1-12 0,1 2 12 16,-4-2-12-16,-3 2 12 0,1-2-2 0,-1 2 0 16,-3 1 0-16,4-1 0 0,-4-2-2 0,4 2 0 15,-1 1 0-15,0-4 0 0,1 4 4 0,-4-1 0 16,-3 0 0-16,4-2 0 0,-1 2-4 0,1 1 0 15,-4-1 0-15,3-2 0 0,4 2-8 0,-1 1 0 0,-3-1 9 16,1-2-9-16,-1 2 0 0,-2-2 0 0,5 2 0 16,-3 0 0-16,-2 1 0 0,5-4 0 15,-3 4 0-15,4-1 0 0,-4-2 0 0,0 2 0 0,-2 1 0 16,2-4 0-16,1 6 0 0,-1-2 0 0,3-1 0 16,4 0 8-16,-4 1-8 0,3-1 0 0,-2 0 0 15,-1 1 8-15,3 2-8 0,-2-3 0 0,2 0 0 0,-3 3 0 16,4 0 0-16,-1-2 0 0,0 2 0 0,4 0 0 15,2-3 0-15,-3 1 0 0,1 2 0 0,-1-3 0 16,6 3 0-16,-3-3 8 0,-2 3-8 0,-1-2 0 16,3-1 0-16,7 0 9 0,-1 1-9 0,3 2 0 15,-6-6 9-15,6 4-9 0,1-4 0 0,-1 4 9 16,0-6-9-16,-3 5 0 0,1 1 0 0,5-4 0 16,3 4 0-16,-3-4 0 0,-6 4 0 0,4-4 0 15,2 6 8-15,0 0-8 0,0-2 0 0,-3-1 8 0,4 3-8 16,2 0 0-16,3-3 9 0,-3 3-9 0,-6 0 0 0,3-2 9 15,4 2-9-15,-1 0 0 0,-6-3 8 0,3 3-8 16,0 0 0-16,3 0 0 0,7 0 0 0,-7 0 0 16,-6 0 0-16,3-3 0 0,9 1 0 0,0 2 0 15,-5-3 0-15,2 1 0 0,0 2 10 0,3-3-10 16,-3-2 8-16,0 2-8 0,3 0 0 0,-3 1 0 16,7-4 8-16,-4 6-8 0,-3-2 0 0,3-1 0 15,3 0 0-15,-3 6 0 0,-3-3 0 0,3 3 0 16,-2-1 0-16,2 1 0 0,-3 0 0 0,3 2 0 15,-3-2 0-15,0 5 0 0,3-3 0 0,3 0 0 16,-2 0-8-16,2 1 8 0,3-1-22 0,3 3 0 0,3-3 0 16,3 1 0-1,3 1-158-15,6-1-32 0</inkml:trace>
  <inkml:trace contextRef="#ctx0" brushRef="#br1" timeOffset="3.699E7">11983 12322 345 0,'0'0'15'0,"0"0"4"0,0 0-19 0,0 0 0 0,0 0 0 0,-7 14 0 15,-8-8 163-15,15-6 29 0,0 0 5 0,-8 14 2 16,1-14-122-16,7 0-24 0,0 0-5 0,0 0 0 16,-15 0-8-16,15 0-2 0,-23-7 0 0,15 0 0 15,-7 1-17-15,0-8-3 0,0 1-1 0,0 6 0 16,0-6-9-16,0-1-8 0,0 8 12 0,-8-8-12 15,1 7 32-15,-9-6 0 0,9 13 0 0,-8-7 0 16,0 7-12-16,-8 7-4 0,8-7 0 0,-16 7 0 16,1 6 8-16,0 1 0 0,-8-8 1 0,-7 8 0 15,0 6-1-15,-1-7-1 0,-7 1 0 0,0 6 0 16,16-7-14-16,-9 7-9 0,-7-6 12 0,-7-1-12 16,7-6 8-16,0-1-8 0,-7-6 0 0,15 0 0 15,-16 7 11-15,1-7-11 0,-1 0 10 0,1 0-10 0,-8 0 12 16,8 0-3-16,-1 0-1 0,-7 0 0 0,-7 0 7 15,14 7 1-15,16 0 0 0,-8-1 0 0,0 1-16 0,-7 6 9 16,15-6-9-16,7 6 8 0,8-13-8 0,-1 7 0 16,-6 0 0-16,6-7 0 0,16 0 0 0,-8 0 0 15,-14-7-9-15,-1 0 9 0,15-6 0 0,0 6 0 16,8 1 0-16,-22-8 0 0,-1 1 0 0,15-1 8 16,8 8-8-16,0-14 12 0,-16 6-12 0,16 8 0 15,8-1-9-15,-1 0 9 0,-15-6 0 0,8-1 0 16,8 1 0-16,6 6 0 0,16 7 0 0,-15 7 0 15,-15-14 0-15,0 7 0 0,15 0 0 0,0 0 0 16,-8 7 0-16,8-7 0 0,-7 0 0 0,-1-7-9 16,23 7 9-16,-15 0 0 0,-8 0-12 0,8 0 2 0,15 0 1 15,0 0 0-15,-15-7 9 0,0 1 0 0,0-1 0 16,7 0 0-16,8 7 0 0,-7-6 0 0,-23-8 8 0,15 8-8 16,7 6 13-16,1-7-1 0,-9 0-1 0,-6 7 0 15,-1-7-1-15,1 1 0 0,14 6 0 0,-15 0 0 16,-14 0-10-16,14 0 0 0,0 0 0 0,8 0 8 15,-15 6-8-15,8-6 0 0,-9 0 0 0,9 0 0 16,7 0 0-16,-8 0 8 0,-7-6-8 0,0 6 8 16,15 0 2-16,-8 0 0 0,-15-7 0 0,8 0 0 15,0-6-10-15,0 6 12 0,7 1-12 0,-7-1 12 16,-15 0-12-16,15 7 0 0,7 0 0 0,-7 0 0 16,-8-7 0-16,8 7 0 0,7 0 0 0,1 0 0 15,-1 7 0-15,8 0 0 0,-8 0 0 0,1-7 0 16,-1 6 0-16,1-6 0 0,-1 0 0 0,0 7 0 15,8 0 0-15,-7-1 0 0,7-6 0 0,0 7 0 0,-8-7-8 16,8 7 8-16,15-7-10 0,0 0 10 16,-15 6-32-16,7-6-1 0,8 0 0 0,0 0 0 15,0 0-35-15,0 0-8 0,-15-6 0 0,15 6-1 16,0 0-53-16,-7-14-10 0,-1 1-3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40.424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13461-6364 230 0,'0'0'20'0,"0"0"-20"0,0 0 0 0,0 0 0 16,0 0 96-16,0 0 16 0,0 0 2 0,0 0 1 15,0 0-62-15,0 0-12 0,0 0-2 0,0 0-1 16,0 0 6-16,0 0 2 0,0 0 0 0,0 0 0 15,0 0-10-15,0 0-1 0,0 0-1 0,0 0 0 16,0 0-5-16,0 0-1 0,0 0 0 0,0 0 0 16,0 0-7-16,0 0-1 0,0 0-1 0,0 0 0 15,0 0 1-15,0 0 0 0,0 0 0 0,0 0 0 16,-6 3 0-16,6-3 0 0,0 0 0 0,0 0 0 16,-6 0 0-16,6 0 1 0,-3 2 0 0,-3 1 0 15,3 0-7-15,3-3-2 0,-3 2 0 0,3-2 0 16,0 0-1-16,0 0-1 0,-6 3 0 0,6-3 0 15,0 0 3-15,-3 3 1 0,3-3 0 0,0 0 0 16,-3 2 3-16,3-2 1 0,-6 3 0 0,3 0 0 16,-3-6 7-16,6 3 2 0,-3 0 0 0,3 0 0 15,-6 0-8-15,6 0-2 0,-6 3 0 0,6-3 0 16,0 0-1-16,0 0-1 0,-3 0 0 0,3 0 0 0,0 0-5 0,-6 2-1 16,3-2 0-16,3 0 0 0,-6 0-9 0,3 0 8 15,3 0-8-15,-6 3 8 0,3-3-8 0,-3 3 0 16,3-3 0-16,3 0 0 0,-6 2 0 0,0 1 0 15,3-3 0-15,-2 2 0 0,2 1 0 0,0 0 8 16,-3-1-8-16,3 1 0 0,3-3 8 0,-6 3-8 16,0-3 8-16,0 2-8 0,3 1 9 0,-3 2-9 15,0-2 10-15,-3 2-10 0,3-2 22 0,0 0-2 16,-3 2 0-16,3-3 0 0,-3 4-20 0,0-1 0 16,0 0 0-16,0 1 0 0,-2 2 8 0,-1 2 1 15,0-2 0-15,-3 3 0 0,3 2-1 0,0-3 0 0,-6 4 0 16,0-1 0-16,0 5 0 0,1-2 0 0,-1 6 0 15,0-4 0-15,3 3-8 0,-3 0 12 0,0 1-12 16,0-1 12-16,1 0-12 0,-1 0 10 0,0 3-10 16,0 0 10-16,0-3-10 0,-3 0 10 0,3 3-10 15,-2-3 10-15,-1 0 11 0,0 0 3 0,0-2 0 0,-3 2 0 16,3 0-24-16,1-2 0 0,-1-1 0 0,0 3 0 16,0 1 0-16,-3 4 0 0,3-5-12 0,-2 3 4 15,-1 0 8-15,0 2 0 0,0-2 0 0,0 0 8 16,-2 2-8-16,2-5 9 0,0 3-9 0,0-3 10 15,0 3-2-15,1-3-8 0,-1-2 12 0,3 2-4 16,0-2-8-16,0-1 0 0,0 3 0 0,1-2 0 16,2 2 0-16,0-2 8 0,0-1-8 0,0 1 0 0,3-1 0 15,0 1 0-15,-3-3 8 0,4 2-8 0,-1-2 0 16,3-3 0-16,0 3 0 0,-3-3 8 0,3 0-8 16,-3 1 0-16,3-1 0 0,-3 0 0 0,4 3 0 0,-4 0 0 15,0 0 0-15,-3 2 0 0,3 1 0 16,-3-1 8-16,-3 1-8 0,3-1 0 0,1 4 0 0,-1-4 0 15,0 1 0-15,0-1 0 0,6-2 8 0,-3 0-8 16,0-3 0-16,3 0 8 0,-2 1-8 16,2-1 0-16,0-5 9 0,3 2-9 0,0-2 8 0,0-2-8 15,0 1 10-15,0-1-10 0,3-1 12 0,-3 0-4 16,3 1-8-16,0-1 12 0,0 0-4 0,0-2 0 16,0 2-8-16,1 0 12 0,2-2-12 0,-3 0 11 15,0-1-11-15,3 4 10 0,-3-4-10 0,3 1 10 0,-3 0-10 16,3 2 10-16,0-2-10 0,-3 2 0 0,6-5 9 0,-3 2-9 15,-3 4 8-15,3-1-8 0,-3-2 8 0,3-1-8 16,3-2 0-16,0 0 9 0,-3 3-9 0,-3 0 0 16,3 2 16-16,3-5-4 0,-6 0-1 0,6 0 0 15,-6 3-11-15,6-3 8 0,0 0-8 16,0 0 8-16,0 0-8 0,0 0 0 0,0 0 0 0,0 0 8 16,0 0-25-16,0 0-6 0,6-6-1 0,3-2-714 15,3-2-143-15</inkml:trace>
  <inkml:trace contextRef="#ctx0" brushRef="#br0" timeOffset="565.1778">12273-5827 1083 0,'-15'-13'48'0,"9"5"10"0,0 3-46 0,0-3-12 0,3-3 0 0,-3 6 0 16,0-3 72-16,0 3 13 0,3-1 3 0,3 1 0 16,0 0-24-16,0 5-5 0,0-5-1 0,0 5 0 15,0 0-34-15,0 0-6 0,0 0-2 0,0 0 0 16,6 0-8-16,0 0-8 0,-6 0 12 0,0 0-12 16,9 2 30-16,-3 4-1 0,0 1 0 0,0 1 0 15,-3 0-16-15,0 0-3 0,0 6-1 0,0-1 0 16,-3 5 15-16,0-2 4 0,-6 3 0 0,3-1 0 15,0 3 0-15,-3 1 0 0,0-1 0 0,0 2 0 16,0-1-13-16,0-1-3 0,0-3 0 0,0 4 0 16,0-7 2-16,0 1 0 0,3 3 0 0,0-3 0 15,0 0-14-15,1-3 9 0,2 0-9 0,0 0 8 16,0-2 4-16,5-1 0 0,-5-2 0 0,6 3 0 16,0-3 4-16,3 0 2 0,3 0 0 0,0 0 0 0,3 0 18 15,6-3 3-15,-3-2 1 0,6-1 0 0,5 1-7 0,-2-3-1 16,9 0 0-16,-1-3 0 0,7 1-16 0,3-1-3 15,5 0-1-15,1 3 0 16,3-2-31 0,2 2-6-16,1-6-2 0,-1 1-711 0,7 0-142 0</inkml:trace>
  <inkml:trace contextRef="#ctx0" brushRef="#br0" timeOffset="-4423.1127">13005-9253 230 0,'0'0'20'0,"0"0"-20"16,0-5 0-16,0 5 0 0,-3-6 110 0,3 6 18 16,3-5 3-16,-3 0 1 0,0-3-100 0,0 2-20 15,0 1-4-15,0 3-8 0,0-6 0 0,-3 5 0 16,3-2 0-16,3-1 0 0,0 4 29 0,-3 2-1 16,0 0 0-16,0-6 0 0,0 6 27 0,0-5 5 15,0 0 0-15,0 5 1 0,0 0 12 0,0 0 3 0,0 0 0 16,0 0 0-16,0 0-9 0,0 0-2 0,0 0 0 15,0 0 0-15,-3 8-39 0,3 0-8 0,0-8-2 0,3 10 0 16,3-4 4-16,-3 4 0 0,3-2 0 16,0 0 0-16,0 0 6 0,0 3 2 0,0-3 0 0,0 2 0 15,0 1-4-15,0-1-1 0,0-2 0 16,0 0 0-16,-3 5-1 0,2-2 0 0,1-6 0 16,-3 3 0-16,3 0 1 0,-3 3 0 0,0-1 0 15,0-2 0-15,-3 0 1 0,0 0 0 0,3 0 0 0,0 0 0 16,0 0-8-16,-3 0 0 0,0 0-1 0,0 2 0 15,0-2-5-15,-3 3-1 0,0-3 0 0,0 2 0 16,-3-2-1-16,3 0 0 0,0-2 0 0,-3 4 0 16,0-2 2-16,1 0 0 0,-1 0 0 0,0 0 0 15,-3-3 0-15,-3 3 0 0,3-3 0 0,-3 1 0 16,3-1 5-16,-6 0 1 0,3 1 0 0,-3-4 0 16,0 1 2-16,1 2 1 0,-4 1 0 0,0-4 0 0,-3 1 6 15,-3-3 2-15,0 2 0 0,-5-2 0 16,-4 3-6-16,0-3-1 0,0 0 0 0,-2 0 0 0,-1 3-2 15,0-1-1-15,1 1 0 0,2 0 0 0,0 2-17 16,0 0 10-16,1-2-10 0,-4 5 8 0,0 0-25 0,0 2-6 16,1 4-1-16,-4-1 0 15,0 5-163-15,1 3-33 0</inkml:trace>
  <inkml:trace contextRef="#ctx0" brushRef="#br1" timeOffset="3.69737E7">14983-12950 867 0,'0'0'38'0,"0"0"9"0,0 0-38 0,0 0-9 0,0 0 0 0,-15 0 0 16,0-20 84-16,8 7 14 0,-1-1 3 0,8 14 1 15,0 0-37-15,0 0-7 0,-7-20-2 0,-1 7 0 16,8-1-17-16,0 14-4 0,0 0-1 0,0 0 0 16,0 0-8-16,0 0-2 0,0 0 0 0,0 0 0 15,0 0 14-15,0 0 2 0,0 0 1 0,0 0 0 16,0 0-27-16,0 0-6 0,0 27 0 0,0-13-8 15,0 19 24-15,8 1-1 0,-8-1-1 0,7 7 0 16,8 7-6-16,-7 0 0 0,7 7-1 0,0-7 0 16,0 6 3-16,0 8 1 0,-7-8 0 0,-1 8 0 15,8-8-31-15,-7 1-5 0,-8 6-2 0,7-13 0 16,-7 14-113-16,0-8-22 16,-7 8-5-16,-1-1-1 0</inkml:trace>
  <inkml:trace contextRef="#ctx0" brushRef="#br1" timeOffset="3.69747E7">14041-9478 748 0,'0'0'67'0,"7"-6"-54"0,-7-8-13 0,0 8 0 16,8-8 104-16,-1 1 19 0,-7-1 3 0,16 1 1 16,-9 0-38-16,8-1-7 0,-7 7-2 0,7 1 0 15,0-1-28-15,0 0-7 0,0 1-1 0,0 6 0 16,8 0-27-16,-1 0-5 0,1 0-2 0,-8 6 0 0,8 1-10 0,-8 0 0 16,0-1 0-16,7 1 0 0,-6 0 0 0,-9 0 0 15,8-1 0-15,0 8 0 0,-15-14 0 0,0 0 0 16,8 13 0-16,-8-13 0 0,0 13 17 0,0 8 2 15,0-1 0-15,0 0 0 0,-8 7 13 16,1-7 2-16,-8 7 1 0,0-1 0 0,-1 1-5 0,1 0-1 16,-7 0 0-16,7 6 0 0,-8-6-5 0,8 0 0 15,0 0-1-15,0 6 0 0,0-13-6 0,7 0-1 16,1 1 0-16,-1-8 0 0,8 0-8 0,0-13-8 16,0 20 9-16,0-20-9 0,8 14 0 0,7-7 0 15,7 6 0-15,1-6 0 16,0-1-34-16,7-6-6 0,7 0-2 0,9-6 0 15,-1 6-157-15,8-14-31 0,37-6-6 0,-14 0-2 0</inkml:trace>
  <inkml:trace contextRef="#ctx0" brushRef="#br1" timeOffset="3.69757E7">11439-6823 1094 0,'-7'-7'48'0,"7"7"11"0,-15 0-47 0,7 0-12 0,-7-7 0 16,15 1 0-16,-15 6 31 0,7-7 4 0,-7 0 1 0,15 0 0 16,0 7-8-16,-15-6 0 0,8-1-1 0,-1-6 0 15,1 6 15-15,-1 0 3 0,8 7 1 0,0 0 0 16,0 0-16-16,8-13-3 0,7-1-1 0,-8-6 0 16,16 0-3-16,7 0-1 0,0 7 0 0,8-7 0 15,0 6 10-15,-1-6 3 0,9 7 0 0,-1-7 0 16,0 6-48-16,-7 7-10 0,-1 1-1 0,-6-1-1 15,6 0 5-15,-14 7 2 0,-23 0 0 0,15 0 0 16,-15 0 18-16,0 0 0 0,23 14-8 0,-16 6 8 16,-7-7 18-16,0 7 7 0,-7 0 2 0,-1 1 0 15,-7-1 9-15,0 7 1 0,-8-14 1 0,1 14 0 16,-1 0-20-16,0-1-4 0,-7-6-1 0,0 1 0 16,-8 5-13-16,8-6 0 0,0-6 0 0,0-1-10 15,0 1-8-15,15-1-2 0,0 1 0 0,15-14 0 16,0 0 20-16,0 0 0 0,0 0 0 0,0 0 0 0,0 0-14 15,0 0 1-15,0 0 0 0,0 0 0 0,15 6 13 16,7-6 15-16,1 7-3 0,0 0-1 0,-1-1 9 16,1 8 1-16,-23-14 1 0,15 13 0 0,0 7-9 0,0 0-1 15,-7-6-1-15,-1 13 0 0,1-7-11 0,-8 6 0 16,0 1 0-16,-8 0-11 0,1-7-9 0,-8 7-1 16,-1 0-1-16,1 0-532 15,-7-1-106-15</inkml:trace>
  <inkml:trace contextRef="#ctx0" brushRef="#br1" timeOffset="3.69614E7">13521-6602 900 0,'0'0'40'0,"0"-7"8"0,7-6-39 0,1-1-9 0,-1 1 0 0,-7-7 0 16,0 0 12-16,0 0 1 0,15 0 0 0,-7-1 0 31,-1 1-49-31,8 0-9 0,-7 0-3 0,-8 7 0 0,7-7-36 0,-7 20-7 0,-7-7-1 0,7 7-1 16,0 0 38-16,0 0 8 0,-15 0 2 0,0 7 0 15,0-1 110-15,15-6 23 0,-15 7 4 0,0 6 0 16,7-6 7-16,8-7 1 0,0 0 0 0,-15 7 0 15,0-1-52-15,0 1-11 0,7 0-1 0,8-7-1 16,0 0-5-16,-15 13-1 0,0 1 0 0,0-8 0 16,7 8 7-16,-7-1 0 0,-7-6 1 0,7 6 0 15,0 1-24-15,-8 6-5 0,0 7 0 0,1-7-8 0,-8 7 41 0,-1 6 2 16,1 7 0-16,0 7 0 0,-8 0 2 0,1 7 1 16,-1-1 0-16,0 1 0 0,-7 0-11 0,7-1-3 15,1 1 0-15,6-1 0 0,-6-6-12 0,-1 0-2 16,0 0-1-16,1 0 0 0,-16 0-17 0,15 0 10 15,0 0-10-15,1 0 8 0,-9 0-8 0,-6 0 0 16,6 6 0-16,1 1 0 0,-8 0 0 0,8-1 0 16,0-6 0-16,0 7 0 0,-1 6 0 0,9-6 0 15,-9-7 0-15,1 6 0 0,0 1 0 0,0-1 8 16,0 8-8-16,-8-8 0 0,0-6 0 0,8 0 8 0,-1-7-8 16,1 1 0-16,8-8 0 0,6 1 0 0,9-14 0 15,-1 0 0-15,0 0 0 0,8-13 0 0,8-1 0 16,7-6 0-1,-8 14-39-15,8-14-6 0,0 0-2 0,0 0-482 0,23-14-97 16</inkml:trace>
  <inkml:trace contextRef="#ctx0" brushRef="#br1" timeOffset="3.69618E7">12103-6280 57 0,'0'0'0'0,"0"0"0"16,0 0 0-16,0 0 0 0,0 0 324 0,0 0 60 16,0 0 12-16,0 0 3 0,0 0-292 0,0 0-59 0,0 0-11 0,0 0-2 15,0 0 1-15,23 6 1 0,-23-6 0 0,0 0 0 16,7 14-16-16,8-1-3 0,0 1-1 0,-15 6 0 15,0 0-17-15,8 13 10 0,-8-6-10 0,-8 7 8 16,8 12 12-16,-7 1 1 0,-1 7 1 0,8 0 0 16,-15-1 4-16,8 1 1 0,-1-7 0 0,0 0 0 15,1 0-5-15,-1 0-1 0,1-1 0 0,-1-5 0 16,-7-8-9-16,8 1-3 0,-1-1 0 0,1 1 0 16,-1-7-1-16,0-1-8 0,1 1 12 0,-1-7-4 15,1 0 6-15,7 1 1 0,0-21 0 0,0 13 0 16,0-13 0-16,7 13 0 0,8 1 0 0,1-1 0 15,14 7-6-15,0-6-1 0,23-1 0 0,7 0 0 16,15 1 16-16,23-1 2 0,0-6 1 0,8 0 0 16,0-7-18-16,14-7-9 0,-7-6 10 0,0-1-1067 15</inkml:trace>
  <inkml:trace contextRef="#ctx0" brushRef="#br0" timeOffset="-43848.7979">11222-4641 1036 0,'-12'-8'46'0,"6"2"10"0,0 1-45 0,0 0-11 16,-3-1 0-16,1 1 0 0,-1 3 136 0,0-1 24 15,3 0 6-15,-3 1 1 0,3-1-109 0,0 0-22 16,0 3-4-16,3-2 0 0,-3-1-32 0,6 3 0 16,-6 0 0-16,6 0 0 0,-3-5 0 0,0 2 0 15,-3-2 0-15,3 0 0 0,0 2 0 0,0-2 0 0,-6 2 0 16,3 0 0-16,-3 1 0 0,-3 2 0 0,4-3 0 16,-7 0 0-16,0 3 0 0,-3-2 0 15,-3 2 0-15,0-3 0 0,-6 3 16 0,4 3-2 0,-1-3-1 0,-3 2 0 16,3-2 2-16,-3 6 0 0,7-4 0 0,-4 4 0 15,6-4 9-15,-3 6 1 0,0-3 1 0,0 3 0 16,4 3-6-16,-4-3 0 0,0 2-1 0,-3 4 0 16,0-1-7-16,0 0 0 0,-2 3-1 0,-1 0 0 15,0 0-11-15,-3 0 10 0,4 2-10 0,-1 1 10 16,0-1 2-16,3 1 0 0,-3-1 0 0,7-2 0 16,-4 3 3-16,3-1 1 0,0 1 0 0,3-1 0 15,0 3 3-15,3-2 1 0,1 5 0 0,2-3 0 16,0 5-10-16,3-2-2 0,0 3 0 0,0 2 0 15,0-3-8-15,3 1 0 0,-3 2 9 0,3 0-9 16,0-3 8-16,0 3-8 0,-3 3 10 0,0-3-10 16,6 0 12-16,-3 6-3 0,1-3-1 0,-1 2 0 0,0 0-8 15,3-2 0-15,0 2 0 0,0-2 8 0,0 0-8 16,3-3 12-16,0 0-12 0,0-2 12 0,3-1-4 0,0-2 0 16,3 0 0-16,0 0 0 0,0-1 14 0,2-1 2 15,1 1 1-15,0 1 0 0,0 0-25 0,3-3 0 16,0 3 0-16,-3 0 0 0,3-3 8 0,0 0 4 15,0 0 0-15,3 0 0 0,-1-2-1 0,-2-1 0 16,3-2 0-16,-3 0 0 0,6 0-1 0,-3 3 0 16,3-6 0-16,0 0 0 0,-3 0-2 0,2-2-8 15,4 2 12-15,0 0-4 0,3 1 0 0,0-4 0 16,2 1 0-16,-2-1 0 0,3-2 11 0,0 0 1 16,-3 3 1-16,2-3 0 0,4 0-21 0,-6 0 0 0,3 0 0 15,-3-3 0-15,5 3 12 0,1-6-1 0,0 4-1 16,-3-1 0-16,2-2 0 0,1-1 0 0,0 1 0 15,0-3 0-15,0 3-2 0,-1-3 0 0,-2-3 0 16,3 0 0-16,-3 1 4 0,2-6 0 0,-2 2 0 0,3 1 0 16,0-3 0-16,2 0 0 0,-2-2 0 0,6 2 0 15,-3-3-4-15,-1 1 0 0,1 2 0 0,0-3 0 16,-3-2-8-16,-4 2 0 0,1 1 0 0,0-1 0 16,0-2 0-16,-3 2 0 0,-1-2 0 0,4-3 8 15,-3 3-8-15,0 0 0 0,0-1 0 0,0-1 0 16,-4-1 12-16,1 2-2 0,-3-1-1 0,3-1 0 15,-6 2-9-15,3-4 0 0,-3 2-10 0,-4 3 10 16,1-6 0-16,0 3 0 0,0-2 8 0,-3-1-8 16,0-2 10-16,3 0-10 0,-3 0 8 0,0-3-8 15,0 0 8-15,0 0-8 0,0 1 0 0,-1-1 8 0,1 0-8 16,-3 0 0-16,3-2 9 0,0-1-9 0,-3-2 0 16,0 3 0-16,0-3 0 0,0 2 0 0,-3-2 0 0,0 3 0 15,0-1 0-15,0 1 0 0,3-3 0 16,-6 2 0-16,0 1 0 0,0-1 8 0,0 1-8 0,0-3 11 15,0 0-11-15,0-3 12 0,0 0-12 0,-3 0 10 16,0-5-10-16,3 3 10 0,-3-3-10 0,3 5 10 16,-3-2-10-16,-3-1 10 0,3 1-10 0,-6-1 0 15,3 1 9-15,-3 0-9 0,0-3 0 0,0 2 8 16,-3-2-8-16,1 5 0 0,-7-2 0 0,0 2 0 16,-3 3 0-16,-6 3 8 0,-3 2-8 0,-5 0 0 0,-7 6 0 15,-3-1 0 1,1 3-44-16,-7 3-4 0,-5 2-1 0,-4 6 0 15,-5 5-136-15,-4 3-27 0,1 2-6 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27.12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19320 5728 172 0,'0'0'8'0,"0"0"1"0,0 0-9 0,0 0 0 0,0-5 0 0,0 5 0 16,0-5 111-16,0 5 20 0,0 0 4 0,0 0 1 15,0 0-73-15,0 0-15 0,0 0-2 0,0 0-1 16,0 0-25-16,0 0-4 0,0 0-2 0,0 0 0 16,0 0-14-16,0 0 0 0,0 0 0 0,0 0 0 0,0 0 28 15,0 0 2-15,0 8 1 0,0-3 0 0,0 3 8 0,0 0 1 16,0-8 1-16,3 8 0 0,-3 0-16 0,3 0-3 15,3-3-1-15,-3 0 0 0,-3-5-6 16,6 5-2-16,-6-5 0 0,3 8 0 0,0-2 7 16,2 2 2-16,-2-3 0 0,-3-5 0 0,0 0-7 15,3 5-2-15,0 0 0 0,0 3 0 0,-3-2 15 0,3 4 2 16,0-2 1-16,-3 0 0 0,0 0 7 0,0 3 2 16,0-1 0-16,0 4 0 0,0-1-4 15,0 0-1-15,0-2 0 0,0 2 0 0,0 0-4 0,0 3-1 16,0-3 0-16,3 6 0 0,0-6-6 0,-3 3-2 15,3 2 0-15,0 1 0 0,0-1-6 16,0 3-2-16,3-2 0 0,-3 0 0 0,-3 4 1 0,3-2 0 16,-3 3 0-16,0 0 0 0,-3 3-4 0,0-1-1 15,3 0 0-15,-3 4 0 0,0-1 10 0,0 2 1 16,0 1 1-16,3 0 0 0,0-3 1 0,0 3 0 16,0-3 0-16,0 3 0 0,0 2-8 0,0 0-2 0,0 3 0 15,3 1 0-15,-6 4-5 0,3 0 0 0,3-2-8 16,-3 2 12-16,0-2-4 0,0 0-8 0,0-1 11 0,0 4-11 15,0 2 15-15,0 0-4 0,0 0-1 16,0 0 0-16,0 0-1 0,0-3 0 0,0 0 0 0,0-2 0 16,0-3 9-16,0 3 2 0,3 2 0 0,-3 0 0 15,0-2-20-15,0 0 0 0,0 2-8 0,0 0 8 16,0-2 8-16,0 0 7 0,0-1 1 0,0 4 1 16,0-1-17-16,0 3 8 0,0 3-8 15,0-3 0-15,0 5 12 0,0 0-4 0,0 0 0 16,0-2-8-16,0-3 8 15,0 3-8-15,0-1 0 0,0-2 0 0,3 3 10 16,-3-6-10-16,0 1 8 0,0-1-8 16,3 0 11-16,-3-2-3 0,3 0-8 0,-6-1 12 15,3-2 14-15,0 0 2 0,0 3 1 0,0 0 0 16,0-1-29-16,0 1 0 0,0 0 0 0,0-1 0 0,-3-1 11 16,3 1-11-16,-3 1 12 0,3 0-12 0,0-1 8 0,0 4-8 0,0 2 0 15,0-3 0-15,0 3 8 0,0 0-8 0,0-3 0 16,0 1 0-16,0-4 13 0,0-2-4 0,0 0-1 0,0 0 0 15,0-5-8-15,0 0 0 0,-3 0 0 0,3-6 8 0,0 1-8 0,0-4 0 16,0 1 0-16,0-3 0 0,0 0 0 0,0-2 0 16,0 0 0-16,0-4 8 0,0 1 1 0,0 0 0 15,0 0 0-15,0-3 0 0,0 3 3 0,0 0 1 0,0 0 0 16,0 0 0-16,0 0-5 0,-3 0-8 0,3-1 11 16,0 7-11-16,-3-4 11 0,0 1-11 0,0 2 10 15,0 0-10-15,0 0 9 0,3 0-9 0,-3-2 8 16,0-1-8-16,3 1 8 0,-3-1-8 15,0-4 8-15,0 1-8 0,3-1 8 0,-2-1-8 0,-1 0 8 16,0-2-8-16,0-1 0 0,3 1 0 0,-3-1 8 0,0 1-8 16,0 2 0-16,3 1 0 0,-3-4 0 0,0 3 0 15,0-2 0-15,0 2 0 0,0 0 0 16,0-2 0-16,0 2 0 0,3-2 0 0,-3-1 8 16,0-2-8-16,3 0 0 0,-3 0 0 0,0-3 0 0,3 1 0 15,0-6 9-15,0 0-9 0,0 0 10 0,0 0-10 16,0 0 10-16,0 0-10 0,0 0 10 0,0 0-10 15,0 0 12-15,0 0-4 0,0 0-8 0,0 0 12 0,0 0-12 16,0 0 8-16,0 0-8 0,0 0 0 0,0 0 0 0,-3-8-8 16,3-3-1-16,0 1 0 15,-3-4-158-15,0-1-31 16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13.09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3601 9295 518 0,'0'0'46'0,"0"0"-37"0,0 0-9 0,-6-5 0 16,6 5 49-16,0 0 8 0,-3-6 2 0,0 1 0 16,0 0-25-16,3 5-5 0,-6-3-1 0,6 3 0 15,-6-3-3-15,3-2-1 0,3 5 0 0,0 0 0 16,0 0 4-16,-3-3 0 0,3 3 0 0,0 0 0 15,-3-5 21-15,-3 2 5 0,6-2 1 0,0 5 0 16,0 0-2-16,0 0 0 0,0 0 0 0,0 0 0 16,0 0-9-16,0 0-1 0,0 0-1 0,0 0 0 15,0 0-8-15,0 0-2 0,0 0 0 0,0 0 0 16,0 0 0-16,0 0-1 0,0 0 0 0,0 0 0 16,0 0-31-16,0 0 8 0,9-2-8 0,0-1 0 15,0 3 18-15,0 0 1 0,-1 0 0 0,4 3 0 16,-3-1 0-16,6 3 0 0,-3 1 0 0,0 2 0 15,3 0-7-15,0-3-2 0,0 0 0 0,0 6 0 16,2-1 1-16,1 1 0 0,0-3 0 0,3 0 0 0,-3 0 3 16,6 2 1-16,-1-2 0 0,4 0 0 0,3 0-15 15,0 0 0-15,5 0 0 0,4 0-10 0,0 0 10 16,0 0 0-16,-4 0 8 0,7 0-8 0,-3 5 0 16,2-2 0-16,1-1 0 0,6 1 8 0,-7-1-8 0,7 4 0 15,-3-4 8-15,2 3-8 0,1-2 10 0,-1 2-2 16,1-2-8-16,3 2 12 0,-4-2-12 0,4 2 11 15,0 0-11-15,2 3 10 0,-2-3-10 0,-1 3 0 16,-2-5 0-16,0 2 8 0,2 0-8 0,4 0 0 16,-7 1 0-16,7-1 8 0,-3 3-8 0,-1-1 0 15,1-1 0-15,-4 2 0 0,1 2 0 0,6 1 0 16,-1-1 0-16,1-2 0 0,-1 3 0 0,1-4 0 0,2 4 9 16,-2-1-9-16,0 1 0 0,-1 0 9 0,1-4-9 15,2 7 0-15,-2-1 8 0,-1 0-8 0,1 0 0 16,-3 0 0-16,-1 0 0 0,-2 1 0 0,-1-4 0 15,4 3 0-15,-3-2 0 0,5 2 0 0,-2-3 0 16,-1 1 0-16,-2-1 0 0,3-2 0 0,-7 3 0 16,7-1 0-16,0-2 0 0,-1 3 0 0,-8-1 0 0,2 1 0 15,4 2 12-15,-3-2-4 0,-4-1 0 0,1 1-8 16,-3-1 11-16,5-2-11 0,1 0 10 0,-3 2-10 16,-1 1 19-16,1-3-3 0,9 0 0 0,-4 0 0 15,-8-1-16-15,0 1 0 0,2 0 0 0,-2 0 0 16,3 0 0-16,-4 0-16 0,-2 0 4 0,3 0 0 15,3 2 12-15,-7-2 15 0,-2 0-3 0,-3 2-1 0,5-2-3 16,-2 3 0-16,0-3 0 0,0-1 0 0,-1 1 4 16,1 0 1-16,-3-3 0 0,3 3 0 0,-4-2-13 0,4-1 11 15,-3-3-11-15,3 4 10 0,-4-4-10 16,1 3 0-16,3-2 0 0,-6 0 8 0,0-1-8 16,-1 1 0-16,-2-1 0 0,0 4 0 0,-3-4 14 0,0 1-2 15,0 2-1-15,-1 0 0 0,-2-2 0 0,0-1 0 16,0 4 0-16,3-4 0 0,-3 3 1 0,2-2 1 15,-2-3 0-15,3 2 0 0,0 4-5 0,0-4 0 16,3-2-8-16,-4 3 12 0,1-3-12 0,3 2 0 16,-3-2-12-16,3 0 12 0,-3 0 0 0,-1 0 0 15,1 0 0-15,0 0 0 0,0-3 0 0,0 3 0 16,3-3 0-16,-1 1 0 0,1-1 8 0,-3 0-8 16,3-2 0-16,-3 5 0 0,0-3 9 0,-1 1-9 15,4-4 8-15,0 3-8 0,-3 3 10 0,3-2-10 0,-4-4 12 16,1 4-12-16,0-1 12 0,0 0-12 0,3 0 12 0,0-2-12 15,-4 2 8-15,1-2-8 0,0 2 0 0,3 1 0 16,-3-4 0-16,3 1 0 0,-7 2 0 0,4-2 0 16,0 5 8-16,-3-3-8 0,3-2 0 0,-3 2 0 15,3 0 12-15,-4 1-12 0,1-4 12 0,0 4-12 16,0 2 12-16,-3-3-12 0,3 0 12 0,-3 0-12 16,2-2 17-16,1 5-3 0,0-3-1 0,0 3 0 15,3-3-4-15,-3 1-1 0,0 2 0 0,2-3 0 16,1 3-8-16,0 0 0 0,0-3 9 0,0 3-9 15,-3 0 0-15,2 0 0 0,1 0 0 0,3-3 0 16,-3 1 8-16,0-1-8 0,0 3 10 0,-1-3-10 16,1 0 0-16,0 3 0 0,-3-5 0 0,3 2 0 15,-3-2 0-15,2 2 0 0,1-2 0 0,0 2 0 16,0 0 0-16,0-2 0 0,0 2 0 0,2-2 0 16,1 0 0-16,3 2 0 0,-6-2 0 0,0 2 0 0,3-3 0 0,-1 4 9 15,-2-1-9-15,3-2 8 0,-3 2-8 0,-3 0 0 16,3 1 0-16,-4-1-11 0,1 0 11 15,-3-2 0-15,3 2 0 0,-3-2 0 0,0 2 0 0,0-2 0 16,0 2 0-16,-1-2 0 0,1-1 0 0,-3 4 0 16,0-4 0-16,3 3 0 0,0-2 0 0,0 2 8 15,-3-2-8-15,3 2 0 0,-4-2 8 0,4 2-8 16,-3 1 10-16,3-4-10 0,0 4 0 0,0-4 0 16,-3 3 0-16,0-2 0 0,3 2 0 0,-3-2 0 15,-1 0 0-15,1 2 0 0,-3-2 0 0,3 2 0 0,-3-2 0 16,0-1 0-16,-3 1 0 0,-6-3 0 0,0 0 8 0,9 3-8 15,-9-3 0-15,6 2 0 0,-6-2 0 16,6 3 0-16,-6-3 9 0,6 5-9 0,-6-5 8 16,9 3-8-16,-3-1 8 0,0 1-8 0,0 2 0 15,2-2 8-15,-5 0-8 0,-3-3 0 0,9 2 0 0,-3 1 8 16,0-3-8-16,-6 0 0 0,9 3 0 0,-9-3 0 16,6 2 0-16,0 1 0 0,-6-3 8 0,9 0-8 15,-9 0 0-15,6 5 0 0,-6-5 0 0,6 0 8 16,-6 0-8-16,6 5 0 0,3-2 0 0,-3-3 0 15,-6 0 0-15,6 5 0 0,0-5 0 0,0 3 0 16,-3 2 0-16,3-2 0 0,0 0 0 0,-1-1 0 16,1 1 0-16,3 0 0 0,-3-3 0 0,0 5 0 15,3-3 0-15,0 1 0 0,0 0 0 0,0-1 0 16,0 1 0-16,0 0 0 0,3-1 0 0,-3 1 0 16,0 0 0-16,0-1 0 0,2-2 0 0,-2 3 0 0,3 0 0 15,-3-1 0-15,0 1 0 0,3 0 8 16,-3-1-8-16,3 1 12 0,0-3-12 0,-3 2 12 0,6 1-12 0,-3 0 0 15,-1-3 0-15,-2 2 0 0,6 1 0 0,-3-3 12 16,0 3-2-16,0-1 0 0,0 1-10 0,0-3 12 16,0 0-12-16,-3 0 12 0,0 3-12 0,2-1 0 15,-2-2 0-15,3 6 0 0,-3-4 0 0,0 1 0 16,0-1 0-16,-3-2 0 0,0 3 0 0,3 0 0 16,-3-3 0-16,-3 2 0 0,3 1 0 0,0 0 0 0,-6-3 0 15,6 0 8-15,-6 0-8 0,9 5 0 0,-3-2 0 16,0 2 0-16,-6-5 0 0,3 5 0 0,2-2 0 0,1 5 0 31,-3-3-25-31,0 3-4 0,-3 3-1 0,0-1-810 0,0 1-161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13:50:52.011"/>
    </inkml:context>
    <inkml:brush xml:id="br0">
      <inkml:brushProperty name="width" value="0.09333" units="cm"/>
      <inkml:brushProperty name="height" value="0.09333" units="cm"/>
      <inkml:brushProperty name="color" value="#ED1C24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0 248 921 0,'0'0'40'0,"0"0"10"0,0 0-40 0,0 0-10 0,15-7 0 0,-15 7 0 16,15-6 50-16,0-8 8 0,8 1 2 0,-8 6 0 15,0-13-20-15,0 7-4 0,0-1-1 0,0 1 0 16,-15 13-12-16,16-14-3 0,-9-6 0 0,-7 20 0 16,0 0-6-16,0 0-2 0,0 0 0 0,0 0 0 15,0 0 4-15,0 0 0 0,0 0 0 0,0 0 0 16,0 0 14-16,0 0 3 0,0 0 1 0,0 0 0 16,0 0-21-16,0 0-4 0,0 0-1 0,0 0 0 15,0 0 16-15,23 14 4 0,-8-1 0 0,-15-13 0 16,22 7 13-16,1 0 3 0,0-1 1 0,-1-6 0 15,1 0-6-15,0 0-2 0,-1-6 0 0,8-1 0 16,-7 0-23-16,7 7-5 0,8-13-1 0,-1 6 0 0,-6-6-19 16,14-7-4-16,0 6-1 0,0 1 0 15,8-1-48-15,-8-6-9 16,1 0-3-16</inkml:trace>
  <inkml:trace contextRef="#ctx0" brushRef="#br0" timeOffset="877.3477">988-315 1825 0,'0'0'80'0,"0"0"18"0,0 0-78 0,0 0-20 15,15 0 0-15,15-7 0 0,0-6 55 0,16 0 7 16,-1 6 2-16,15-7 0 0,1-6-40 0,6 0-7 16,1 0-1-16,8 0-1 0,-8-7-15 0,7 7-12 15,8 0 3-15,7 0 0 16,-7 6-123-16,-15 1-24 0,-7 0-4 0</inkml:trace>
  <inkml:trace contextRef="#ctx0" brushRef="#br0" timeOffset="-650.7711">181-1414 914 0,'0'0'20'0,"0"0"4"0,0 0 0 0,0 0 3 0,0 0-27 0,0 0 0 0,0 0 0 0,0 0 0 16,0 0 20-16,0 0 0 0,0 0-1 0,0 0 0 15,0 0-19-15,0 0 0 0,0 0 8 0,0 0-8 16,0 0 0-16,0 0-12 0,0 0 1 0,0 0 1 16,0 0 10-16,0 0 0 0,-15-7 0 0,0 0-8 15,15 7 8-15,0 0 0 0,0 0 0 0,-15-6 0 16,0-1 38-16,15 7 3 0,0 0 1 0,0 0 0 15,-8-7-18-15,1 1-3 0,14-8-1 0,-7 14 0 0,0 0-7 0,0 0-1 16,0 0-1-16,0 0 0 0,15 0 17 16,8-7 4-16,-23 7 1 0,23-6 0 0,-8 6-9 0,7-7-1 15,1 7-1-15,7 0 0 0,-7-7 26 0,7 1 4 16,0-8 2-16,0 8 0 0,8 6-2 0,7-7 0 16,0 0 0-16,8 0 0 0,-8 1-38 0,1-1-14 15,-1 0 9-15,0 1-9 0,-7 6 11 0,7-7-3 16,0 0-8-16,-7 7 12 0,-8 0-12 0,0 0-12 15,-7 0 3-15,7 0 0 16,-7 0-22-16,7 0-4 0,-15 0-1 0,8 0 0 16,-1 0-17-16,1 7-4 0,0-7-1 0,-23 0-628 0</inkml:trace>
  <inkml:trace contextRef="#ctx0" brushRef="#br0" timeOffset="-1353.7158">739-1515 403 0,'0'0'36'0,"-15"-6"-36"0,0 6 0 0,15 0 0 16,0 0 172-16,-15 0 27 0,0 0 5 0,15 0 2 16,0 0-154-16,-8-14-30 0,-7 7-6 0,8 1-2 15,7 6-3-15,0 0-1 0,0 0 0 0,-8-7 0 16,8 7-10-16,0 0 0 0,-15-7 0 0,15 7-11 16,-15-6 11-16,15 6 0 0,0 0 0 0,0 0 0 15,0 0 21-15,0 0 0 0,0 0 0 0,0 0 0 16,0 0 6-16,0 0 1 0,0 0 0 0,0 0 0 15,0 0-18-15,0 0-10 0,-8 13 12 0,8-13-12 0,-15 13 13 0,0-6-4 16,8 7-1-16,-1 6 0 0,1-14 7 0,-8 8 1 16,15-14 0-16,0 27 0 0,-8-1 6 0,8 1 2 15,0 0 0-15,0-7 0 0,0 14-8 0,0 6-2 16,-8 0 0-16,8 7 0 0,0 7 6 0,0 6 0 16,-7 0 1-16,7 1 0 0,-8-8-10 0,8 8-3 15,-7 6 0-15,7-7 0 0,-8 0 4 0,8-6 1 16,0 6 0-16,0-6 0 0,-7 6-13 0,7-6 0 15,0-7 0-15,0 6 0 0,0-12 0 0,0-1 0 16,0 7 0-16,0-7 0 0,0-7 0 0,0-6 0 16,0 0 0-16,0-7 0 0,0 0 0 0,0 0 0 15,0 0 0-15,0-20 0 0,0 0 0 0,-8 14 0 0,8-14 0 16,0 0 0 0,-7 7-80-16,7-7-20 0,0 0-3 0,-15-7-1 0</inkml:trace>
  <inkml:trace contextRef="#ctx0" brushRef="#br0" timeOffset="662.2756">1802-1562 1216 0,'0'0'54'0,"0"0"11"15,0 0-52-15,0 0-13 0,0 0 0 0,0 0 0 16,0 0 48-16,0 0 8 0,0 0 0 0,0 0 1 0,0 0-29 0,0 0-7 15,0 0-1-15,0 0 0 0,0 0-11 0,15 0-9 16,-15 0 12-16,23-6-12 0,7-8 8 16,8-6-8-16,-15 0 0 0,7 0 0 15,-8-7 0-15,9 7 0 0,-9 0 0 0,-14 0 0 0,7 0 8 0,-8 0-8 16,1 6 0-16,-8-6 0 0,0 7 8 0,0-7-8 16,0-1 0-16,0 1 0 0,0 0 18 0,0-7-3 15,-8 1-1-15,1 5 0 0,7 1-14 0,-8-6 0 16,1 5 8-16,-1-5-8 0,1 6 0 0,-1-7 0 15,1 7 0-15,7 6 0 0,-16-6-10 0,9 13 2 16,7-6 0-16,0 13 0 0,0 0-2 0,0 0 0 16,0 0 0-16,-15 7 0 0,0 6-8 0,7 1-2 15,-7-1 0-15,0 14 0 0,0-7 20 0,7 7 16 16,-7 6-4-16,-7-6 0 0,7 6-12 0,0 1 9 16,-1 0-9-16,1-1 8 0,0 7-8 0,0 0 0 15,0-6 0-15,8 6 8 0,-1 0 7 0,1 1 1 0,-1 6 0 16,0-1 0-16,1 1 11 0,-1 7 2 0,8 0 1 15,0 6 0-15,0 0-2 0,8 7 0 0,-8 7 0 0,7-7 0 16,1 7-4-16,0 0 0 0,-1-7-1 0,1 20 0 16,-8-7-8-16,0 1-2 0,7 6 0 0,-7-7 0 15,0 7-13-15,0 0 8 0,0-13-8 0,0 0 0 16,-7-7 8-16,-1 0-8 0,1-7 0 0,-1-13 0 16,-7 0 0-16,-8-7 0 0,8-6 0 0,0-7-10 15,-8-7-42 1,8-7-8-16,0-6-1 0</inkml:trace>
  <inkml:trace contextRef="#ctx0" brushRef="#br0" timeOffset="1763.8862">4442-1575 230 0,'7'-13'20'15,"1"-8"-20"-15,-1 8 0 0,1-7 0 0,-8 0 224 0,7 6 40 0,1 1 8 0,-1 0 1 16,1-8-150-16,-8 8-31 0,0 13-5 0,0 0-2 15,0 0-42-15,0 0-9 0,0 0-2 0,0 0 0 16,0 0-12-16,0 0-4 0,-8 20 0 0,1 14 0 16,-1-1-16-16,8 14 0 0,-7 0 0 0,-1 13 0 15,1 7 8-15,-1 7-8 0,8 7 0 0,-7 6 0 16,-8-7 8-16,7 7-8 0,0-6 0 0,1-8 0 16,7 1 0-16,-8-7-20 0,8-6 2 0,0-8 1 15,0-6 2-15,0 7 1 0,0-21 0 0,0 1 0 16,0-7 14-16,0-7-12 0,0-20 12 0,0 0-12 15,0 0 12-15,0 0-9 0,0 0 9 0,15-14-8 16,1-6 8-16,-1 0 0 0,0-13 8 0,0-8-8 16,0-6 0-16,7-6 0 0,1-1 0 0,0-6 0 15,-1 6 17-15,1 1-1 0,-8-8 0 0,0 14 0 0,0 0 22 16,-7 14 4-16,-1-1 1 0,1 14 0 0,-8 20-3 16,7-20 0-16,-7 20 0 0,0 0 0 0,0 0-18 15,0 0-4-15,8 27-1 0,-8 6 0 0,7 1-7 0,-7 6-2 16,0 7 0-16,0 7 0 15,0-7-35-15,8 6-7 0,0 1-2 0,-8 0 0 16,7-1 2-16,-7-6 0 0,8 0 0 0,-1-7 0 16,-7 7 12-16,8-13 2 0,7-14 1 0,0 13 0 0,-15-6 9 0,15 0 2 15,-8-20 0-15,1 6 0 0,-8-13 25 0,0 0 6 16,0 0 1-16,23 7 0 0,-1-21 10 0,1 1 2 16,0-7 1-16,-1 0 0 0,-7-14-4 0,15 1-1 15,1-8 0-15,-9 1 0 0,8-13 0 0,0-8 0 16,1 8 0-16,-1-14 0 0,0 0 5 0,0 6 1 15,8-6 0-15,-8 7 0 0,-7-14-14 0,-1 14-2 0,-7 0-1 0,8 6 0 16,7 7-13-16,-15 0-8 0,-7 0 10 0,-1 7-10 16,1 6 0-16,7 8 0 0,-15-1 0 0,-8 7 0 31,1 6-20-31,7 1-6 0,0-1-2 0,0 14 0 16,-8 7-109-16,8-7-23 0,0 0-4 0,-7 14-672 0</inkml:trace>
  <inkml:trace contextRef="#ctx0" brushRef="#br0" timeOffset="2365.1653">5731-610 1436 0,'-23'0'64'0,"23"0"12"0,-7 7-60 0,7-7-16 0,0 0 0 0,0 0 0 15,0 0 17-15,0 0 1 0,38-7 0 0,-8 7 0 16,0-13 0-16,-7 6 0 0,14-13 0 0,1 0 0 16,0 0-18-16,-16 0-12 0,-7-1 1 0,8 1 1 15,7-6 29-15,-7-1 5 0,-8 7 2 0,-8-14 0 16,1 7 13-16,7-6 2 0,0 6 1 0,-7-7 0 16,-8-6-8-16,7 7-2 0,16-7 0 0,-8 6 0 15,-15-6-13-15,7 13-3 0,8-7-1 0,1 8 0 16,-9-8-15-16,1 7 0 0,-8 7 8 0,7 0-8 15,1 0 0-15,-1 0 8 0,-22 7-8 0,0-1 0 16,15 14 9-16,0 0-9 0,-7-13 8 0,-9 6-8 16,-14 0 0-16,8 7 8 0,14 7-8 0,-14 0 0 15,-9 6 0-15,9 7 0 0,14-6 0 0,-7 6 0 16,-7 7-11-16,6-7 11 0,-6 6-8 0,-1-5 8 16,1 5 0-16,-1 1 0 0,0 7 0 0,16-1-8 0,7 1 8 15,-8 6 0-15,1 0 0 0,-8 0 0 0,0 7 0 16,7 0 0-16,8 0 0 0,0 7 8 0,-23-7 8 0,23 0 1 15,15-7 1-15,-7 7 0 0,-8 0-6 0,8-7 0 16,7 0-1-16,0 0 0 0,15 1-11 0,-8-1 0 16,-14-13 0-16,15 6 0 15,14 1-33-15,-6-14-12 0,-1 0-3 0,0-7-824 16</inkml:trace>
  <inkml:trace contextRef="#ctx0" brushRef="#br0" timeOffset="3109.3854">8845-1588 57 0,'0'0'0'0,"0"0"0"0,15-14 0 0,-15 14 0 16,8-7 0-16,-1-6 0 0,-7 13 200 0,0 0 34 15,0-13 7-15,0 13 2 0,-7-14-106 0,7 1-21 0,-8-1-4 0,1 8 0 16,-8-8-36-16,7 8-8 15,-7-1 0-15,0 0-1 0,8 0-24 0,-9 7-5 16,-6 7-1-16,-1-7 0 0,1 7-29 0,-16 6-8 0,8 1 0 0,-8-1 0 16,-7 7-14-16,7 7-4 0,-7 0-1 0,0 6 0 31,-8-6-5-31,8 7-2 0,-1-1 0 0,9 7 0 0,-9 1 26 0,9-8 0 0,-1-6 9 0,15-7-9 16,16 7 0-16,-1-7 0 0,-14 0 0 0,14-7 0 15,16 1 0-15,7 6 0 0,-15-7 0 0,15 8 0 16,7-8 0-16,9 0 0 0,-1 1 0 0,7-1 0 15,-6 1 0-15,6-1 0 0,9 0 0 0,-1-6 0 16,-7 6 0-16,7-6 0 0,-8 7 0 0,1-8 0 16,0 8 8-16,-8-1 2 0,0-6 0 0,-7 6 0 15,-1 1 18-15,-6-1 4 0,-16-13 1 0,15 13 0 16,-8 1-5-16,-7-14 0 0,0 0-1 0,0 0 0 16,0 27-13-16,0-7-2 0,0-20-1 0,-7 13 0 15,-16 1-11-15,8 6-12 0,-8 0 2 0,1 0 1 0,-9-7 9 16,-6 7 0-16,-16-6 0 0,8 6 0 15,0 0-28-15,-8 0-9 16,-23 0-3-16,16-6 0 0,0 12-20 0,-1-5-5 0,1-8-1 0,0 7 0 16,-1 0-89-16,16-6-17 15</inkml:trace>
  <inkml:trace contextRef="#ctx0" brushRef="#br0" timeOffset="3587.2245">9373-1803 230 0,'0'0'20'0,"0"0"-20"0,0 0 0 0,0 0 0 15,0 0 276-15,0 0 50 0,0 0 10 0,0 0 3 0,0 0-223 0,0 0-45 16,0 0-9-16,0 0-2 0,0 0-41 0,0 0-9 15,0 0-2-15,0 0 0 0,0 0-8 0,0 0 0 16,0 20 0-16,0-20 0 0,0 0 0 0,0 0 0 16,0 0 0-16,15 14 0 0,0-8 8 0,8 8 5 15,0-14 2-15,7 13 0 0,7-13 28 0,1-7 5 16,7 1 2-16,1-8 0 0,-1 8-13 0,8-15-2 16,-1-5-1-16,1 6 0 0,0-1-22 0,7-5-4 15,1 6 0-15,-9-7-8 0,-6 0-12 0,-1 0-8 16,0 7-3-16,0 0 0 15,-7 0-25-15,0 0-6 0,-8 0-1 0,0 6 0 16,8-6-33-16,-8 7-6 0,-7-1-2 0,-1 8-376 0,-7-8-76 16</inkml:trace>
  <inkml:trace contextRef="#ctx0" brushRef="#br0" timeOffset="3943.5541">9743-2346 172 0,'7'-40'16'0,"1"27"-16"0,-1-1 0 0,1 1 0 15,7-7 207-15,8 6 38 0,-8 7 8 0,7-6 2 16,-7 0-167-16,0-1-34 0,0 8-6 0,8-1-2 0,-15 7-15 0,-8 0-3 15,0 0-1-15,15 7 0 0,0-1 3 0,0 14 1 16,-8 0 0-16,1 1 0 0,0-1 18 0,-8 13 4 16,0 7 1-16,-8 7 0 0,0 7 5 0,8 6 1 15,-7 1 0-15,-8 12 0 0,-8 1-11 0,1 13-1 16,-1-13-1-16,-7 13 0 0,0-6-18 0,-1 12-3 16,1 8-1-16,0-1 0 0,0-6-16 0,7 0-9 15,-7-7 10-15,0 0-10 0,15-13 0 0,0 0 0 16,0-7 0-16,0-7 0 15,0-6-50-15,7-7-10 0,1 0-1 0,7-14-831 0</inkml:trace>
  <inkml:trace contextRef="#ctx0" brushRef="#br0" timeOffset="4576.8357">10927-1086 115 0,'0'0'10'0,"0"0"-10"16,22-13 0-16,-7-1 0 0,0 8 299 0,8-8 57 15,0 1 12-15,-8 0 3 0,0-8-271 0,-8 1-55 16,1 0-10-16,-1 0-3 0,8 7-11 0,-7-7-2 16,0-7-1-16,-8 7 0 0,0 0-2 0,15-1 0 15,-15-5 0-15,7 6 0 0,-14-1-7 0,7 1-1 16,7 0-8-16,-7 7 12 0,0 13-12 0,0-14 0 16,0 14 0-16,-7-13 0 0,-1 0 0 0,1-1-13 15,-9 7 2-15,1 7 1 0,8-6 10 0,-16 6 0 16,1 6 10-16,-9 1-10 0,9 0 0 0,-1 0 0 15,-7 13 0-15,0-7 0 0,-8 7-8 0,0 7-2 16,1 0 0-16,7 0 0 0,-8 6 10 0,0 1 0 16,8-1 8-16,7 7-8 0,-7 1 0 0,8 6 0 0,-1-7 0 15,8 7-8-15,0 0 8 0,7-7 0 0,-7 0 0 16,8-6 0-16,7-1-12 0,7-6-6 0,-7 0-2 16,0-14 0-1,0-13-14-15,0 0-3 0,0 0-1 0,0 0 0 0,0 0 54 0,0 0 12 16,0 0 1-16,23-7 1 0,-1-6-18 0,1-7-3 0,0-7-1 0,-8 0 0 15,7-6 14-15,-7-8 2 0,8 1 1 0,0 0 0 16,-1-7 26-16,8 0 5 0,-7 14 0 0,0 6 1 16,-1 0-17-16,9 14-3 0,-9-1-1 0,-7 8 0 15,-15 6-10-15,23 6-2 0,-8 8-1 0,-8 6 0 16,1 13-6-16,0 1-1 0,-8-1 0 0,0 14 0 16,0-13-8-16,-8 13-8 0,8-14 12 0,-8 14-12 15,1-7 0-15,7 1 0 0,0-1-12 0,0-7 3 16,0-6-41-1,7 0-8-15,9 0-2 0,-9-14 0 0,8 1-135 0,8-8-27 0,14-6-6 16,1-20-400-16</inkml:trace>
  <inkml:trace contextRef="#ctx0" brushRef="#br0" timeOffset="4964.9456">11311-1381 1670 0,'0'0'148'0,"0"0"-118"16,0 0-30-16,0 0 0 0,15 14 88 0,8-1 12 0,-1 1 3 0,9 6 0 15,-1-7-87-15,0-6-16 0,0-1 0 0,-7 8-12 32,7-1-12-32,-7 7-4 0,-1-13 0 0,1 13 0 0,-1 0 12 0,1 7 1 0,-8 0 1 0,0 13 0 15,-7-6 14-15,7 13 0 0,-8-7 0 0,-7 0 0 16,0 0 0-16,0 0 20 0,0 1-4 0,-7-8 0 15,7-6-5-15,-8-7-2 0,8 0 0 0,0-20 0 16,-7 14 9-16,7-14 2 0,0 0 0 0,0 0 0 16,0 0-10-16,0 0-2 0,0 0 0 0,0 0 0 15,0-14 4-15,-8 1 1 0,1-7 0 0,7 0 0 16,-8-14 31-16,8 7 7 0,8 0 1 0,-8 1 0 16,0-8 8-16,7 1 3 0,1-14 0 0,-1 6 0 15,8 8-43-15,-7-7-8 0,14 0-1 0,1 6-1 16,0 7-10-16,-1-6 0 0,1-1 0 0,-8 1 0 15,8 6 0-15,-1 7-12 0,1 0 0 0,0 6 1 16,-8-6-129 0,0 7-25-16,7-7-6 0</inkml:trace>
  <inkml:trace contextRef="#ctx0" brushRef="#br0" timeOffset="5329.6683">12638-1843 576 0,'0'0'51'0,"0"0"-41"0,0 0-10 0,0 0 0 16,15 7 212-16,-15-7 41 0,0 0 8 0,15 6 2 16,8-6-145-16,0 0-29 0,-8 0-5 0,7 0-2 15,1-6-6-15,0-1-2 0,7 0 0 0,0 0 0 16,0 1-23-16,8-1-5 0,-8 0-1 0,0 1 0 16,8 6-15-16,0-7-3 0,-1 7-1 0,-7-7 0 15,8 7-17-15,0 0-9 0,0 0 10 0,-8 0-10 16,0 0 0-16,0 0-15 0,0-6 2 0,-7-1 0 15,-1 0-104 1,-7 0-21-16,-7-6-4 0</inkml:trace>
  <inkml:trace contextRef="#ctx0" brushRef="#br0" timeOffset="5768.129">13098-2782 288 0,'0'0'12'0,"8"-13"4"0,-1 0-16 0,-7 13 0 0,0 0 0 0,8-7 0 15,7-6 295-15,-8-1 56 0,-7 14 11 0,16-13 2 16,-9 6-251-16,-7 7-50 0,0 0-11 0,0 0-1 16,0 0-31-16,0 0-7 0,0 0-1 0,0 0 0 0,0 0 2 0,0 0 0 15,0 0 0-15,0 0 0 16,0 0 6-16,0 0 2 0,15 13 0 0,-7 1 0 16,7-1 8-16,-8 7 2 0,1 7 0 0,-1 7 0 15,9 13 2-15,-9 13 1 0,1 0 0 0,-8 14 0 16,7 6 1-16,1 8 1 0,-8-1 0 0,-8 0 0 15,8 7-10-15,-7 6-3 0,-8-19 0 0,7 12 0 16,0 1-10-16,-7 0-2 0,0 0-1 0,8-7 0 16,-1 0-3-16,1-6 0 0,-8-1 0 0,15-6 0 0,-8-7-23 15,8-7-5-15,0-6 0 0,8-7-1 16,-1-7-26-16,-7-7-5 16,8-6 0-16,-8-7-630 0,0-20-126 0</inkml:trace>
  <inkml:trace contextRef="#ctx0" brushRef="#br0" timeOffset="7326.57">16303-2949 1177 0,'0'0'25'0,"8"-14"6"0,14 8 1 0,-7-1 2 0,0-6-34 0,8 13 0 0,7-14 0 0,0 14 0 15,-7 0 68-15,0 0 6 0,-1 0 2 0,1 7 0 16,-8 0-10-16,7 6-2 0,-6 7 0 0,-1 0 0 16,7 7-16-16,-14 0-3 0,7 6-1 0,-8 1 0 15,1 6-16-15,0 7-3 0,-8 7-1 0,7-1 0 16,-7 8 4-16,-7-1 0 0,7 7 0 0,0 7 0 0,0-7-16 0,-8 6-4 16,8-5 0-16,0-1 0 0,0 0-8 15,0-7 8-15,0 0-8 0,0-6 8 0,0-1-8 16,0 1 0-16,0-7 0 0,0-7 0 15,8-6-33-15,-8-7-9 0,-8-1-2 0,0-6 0 16</inkml:trace>
  <inkml:trace contextRef="#ctx0" brushRef="#br0" timeOffset="7786.2899">17359-2433 633 0,'0'0'56'0,"0"0"-44"0,0 0-12 0,0 0 0 16,0 0 280-16,0 0 53 0,0 0 11 0,0 0 3 16,0-13-267-16,-8-1-52 0,1 7-12 0,-8 1-1 0,-1-1-29 15,1 7-6-15,0 0 0 0,0 7-1 0,0 6 8 0,0 1 1 16,0-1 1-16,7 0 0 0,1 8 11 0,7-1 0 16,0 6 0-16,0 1 0 0,15 7 0 0,0 6-12 15,0-7 12-15,8 8-12 0,-8-8 12 0,0 7 0 16,0 1 0-16,0-1 0 0,8-7 0 0,-8 1 11 15,0 6-3-15,7-6 0 0,-14-8 12 0,7 1 1 16,0 0 1-16,0 7 0 0,-7-8 10 0,-1 1 1 16,1-13 1-16,-1 6 0 0,-7-20 2 0,-7 13 0 15,7-13 0-15,-8 20 0 0,-7-6-7 0,-7-1-1 16,-9-6 0-16,-6 6 0 0,-1 1-28 0,-15-8-21 16,8 8 3-16,-8-8 1 15,0 1-101-15,-14 6-20 0,-1-6-4 0,0 0-1 0</inkml:trace>
  <inkml:trace contextRef="#ctx0" brushRef="#br0" timeOffset="8602.5111">17721-1950 748 0,'0'0'67'0,"0"0"-54"0,0 0-13 0,0 0 0 16,0 0 104-16,0 0 17 0,22-7 4 0,-7 0 1 15,0 7-70-15,1-7-15 0,-1 1-2 0,0-1-1 16,0 7 23-16,0 0 5 0,-15 0 1 0,22 0 0 16,-6 0 5-16,-1 0 0 0,-15 0 1 0,15 0 0 15,7 0-34-15,-7 0-7 0,0-7-2 0,1 7 0 16,6-6-18-16,1 6-4 0,-8-14-8 0,8 8 12 16,-8-8-12-16,7-6 0 0,-7 7-12 0,8-1 12 15,0-6-10-15,-8 0 10 0,0-7-8 0,0 7 8 0,0 0 0 0,0 0 0 16,-8-7 0-16,-7 7-8 0,0 0 26 15,0 0 6-15,0-7 0 0,-7 0 1 0,-1-6 15 16,1 13 4-16,7-7 0 0,-8 7 0 0,1-1-16 0,7 1-4 16,0 20 0-16,0 0 0 0,-8-6-16 0,8 6-8 15,-7-14 8-15,7 14-8 0,0 0 0 0,0 0-17 16,-8 20 2-16,1 7 1 0,-8 0-2 0,7 0-1 16,-7 0 0-16,0 6 0 0,-8 7 5 0,8-6 0 15,8-1 1-15,-8 8 0 0,-1-1 11 0,-6 7-12 16,14-14 12-16,-7 7-12 0,8 1 12 0,-1-1 0 15,1-7 0-15,-1 1 0 0,8-7-17 0,0 6 1 0,0-6 1 16,8-7 0 0,-8 7-37-16,7-7-8 0,1 0-2 0,-1 0-510 0,1-6-101 15</inkml:trace>
  <inkml:trace contextRef="#ctx0" brushRef="#br0" timeOffset="9187.2622">18490-2406 1843 0,'0'0'164'0,"0"0"-132"0,0 0-32 0,0 0 0 0,0 0 24 0,7 13-1 16,8-6-1-16,-15-7 0 15,0 0-90-15,0 0-19 0,8 7-3 0,-8-7-1 16,7 13-11-16,-7 7-2 0,8-6-1 0,-8 6 0 0,0 0 114 0,8 7 23 15,-8 6 5-15,0 14 1 0,0-7 39 0,7 14 8 16,-7-1 2-16,0 1 0 0,0 6-50 0,0-6-9 16,8 0-3-16,-1-7 0 0,-7-7-17 0,8-7-8 15,-1 1 8-15,1-7-8 0,-1-7 0 0,1-7 0 16,-8-13 8-16,0 0-8 0,0 0 13 0,15 7 1 16,-15-7 0-16,15-7 0 0,0 0 30 0,8-6 5 15,-16-7 2-15,8 0 0 0,0-7-4 0,1 0-1 16,-1 0 0-16,0 1 0 0,0-8-17 0,0 1-3 15,0-1-1-15,-8 7 0 0,9 0-25 0,-1 7 8 16,0 0-8-16,0 7 0 0,0 6 0 0,-15 7 0 0,0 0 0 16,15 0-11-16,-15 0 11 0,15 20-10 0,8-6 10 15,-8 6-10-15,-8 7 10 0,1-1 0 0,-1-6 0 0,1 1 0 16,-1-1 0-16,1-7 0 0,7 7 0 0,-7-13 0 16,-8-7 8-16,22 7-8 0,-7-7 10 0,0 0-10 15,1 0 20-15,-1-7-1 0,-8 0-1 0,16-6 0 16,-8-1 22-16,0 1 4 0,0-7 0 0,0 0 1 15,0 0-15-15,0 0-3 0,8-7-1 0,-1 0 0 16,1 0-18-16,0-6-8 0,-1-1 0 0,1 7 8 16,-8-6-8-16,8-1 0 0,-1 7 9 0,-14-6-9 31,7-1-74-31,-8 8-19 0,1 5-4 0,0-5-615 0,-8 6-124 0</inkml:trace>
  <inkml:trace contextRef="#ctx0" brushRef="#br0" timeOffset="10286.4974">19749-3492 921 0,'38'-27'40'0,"-23"20"10"0,0-6-40 0,8 0-10 0,7-1 0 0,0-6 0 16,0 0 68-16,-7 7 11 0,-8 6 2 0,7-7 1 15,-7 1 14-15,1 6 2 0,-9 1 1 0,-7 6 0 16,0 0-7-16,15 6-2 0,-15-6 0 0,15 14 0 16,-15-14-34-16,15 13-6 0,-7 14-2 0,7 0 0 15,-8 13-16-15,1 0-3 0,0 7-1 0,7 0 0 16,-8 20-12-16,1 7-2 0,-8 0-1 0,0-1 0 15,0 8-5-15,-8 6 0 0,1 7-8 0,7 6 12 16,-15 14-4-16,7 0-8 0,-7-7 11 16,0 1-11-16,0-1 15 0,0-7-4 0,0-6-1 0,0 0 0 15,-1-7-10-15,1 0 0 0,-7 1 0 0,7-15 0 16,0-12 0-16,0-1 0 0,-1 0 0 0,9-20 8 16,-8 1-8-16,7-15 0 0,1-5 0 0,-1-8 0 15,8-13 9-15,0 0-9 0,0 0 10 0,0 0-10 16,-7-20 8-16,-8-7-8 0,7 0 0 0,8-6 0 0,-8-1 10 15,8-13-10-15,8 0 10 0,0-6-10 0,-8-1 0 16,15 1 0-16,0-8 0 0,7 14 0 0,1 0-10 0,0 7 10 16,-1 0-8-16,1 6 8 0,-1 8-8 0,-6 12 8 15,6 1-8-15,-7 6 8 0,8 7 0 0,-8 7-10 16,8 6 10-16,-1 1 0 0,1 6-11 0,-1 7 11 16,-6-1-10-16,6 8 10 0,-7-7-10 0,8 6 10 15,7 1-10-15,-7-8 10 0,-1 8-12 0,1-14 3 16,7 0 1-16,-7 0 0 0,7 0-3 0,-8-6 0 15,9-1 0-15,-1-13 0 0,0 7 11 0,0-14-8 16,-7 7 8-16,7-13-8 0,-8 6 8 0,9-6 0 16,-1-7 8-16,0 6-8 0,0-13 8 0,0 1-8 0,8 5 10 15,-8-5-10-15,0-8 0 0,0 1 8 0,1-1-8 0,-1 1 0 16,0-8 0-16,0 1 9 0,-7 0-9 0,7 0 8 16,-7 0-8-16,-8-1 10 0,0 1-10 0,7 0 10 15,-14 0 1-15,-1 6 0 0,1-6 0 0,-8 13 0 16,0 0 5-16,0 7 2 0,-8 0 0 0,1-7 0 15,7 7-18-15,-8 7 10 0,-7-1-10 0,15 14 8 16,-7-13-8-16,7 13 0 0,-15 0 0 0,0 0-11 16,-8 0-5-16,0 7-2 0,8 6 0 0,-7 7 0 15,7 0-6-15,-8 0 0 0,15 7-1 0,-7 7 0 16,0-1 9-16,0-6 3 0,0 13 0 0,7 0 0 16,1 1-1-16,-1-8 0 0,8 1 0 0,-7-1 0 15,7-6-2-15,7 7-1 0,1-8 0 0,-8 1 0 16,7-13 4-16,-7-14 1 0,0 0 0 0,16 20 0 0,-1-14 12 15,0-6 0-15,7 0-10 0,1-6 10 16,0-1 0-16,7-6 0 0,-8-8 8 0,9 1-8 0,-1-6 0 16,-8 5 8-16,1 8-8 0,0 0 0 0,-1-1 20 0,1 8-2 15,-8-1 0-15,8 7 0 0,-8 0-1 0,0 13 0 16,7 1 0-16,-7 12 0 0,0-5-17 0,-7 12 0 16,7 1 0-16,-7 6 0 0,7 7-9 0,-8-7 9 15,16-7-8-15,-8 8 8 0,0-8-13 0,0-6 2 16,0-7 1-16,0 0 0 0,8-6 10 0,-8-1 0 15,0-6 0-15,0-1-8 0,8-12 19 0,-1-1 4 16,1 0 1-16,-8-6 0 0,8 0 23 0,-1-1 5 16,-7-6 0-16,1-7 1 0,6-6-10 0,1 6-3 15,7 0 0-15,0-6 0 0,0-1-20 0,0 1-12 16,1-1 12-16,-9-6-12 0,8 6 8 0,-7 1-8 0,-8 6 0 16,0 0 0-16,0 14 18 0,-7-7-3 0,-1 13-1 15,1-6 0-15,-8 13-14 0,0 0-10 0,-8-7 2 0,8 7 0 16,-15-7 8-16,8 7 9 0,-16 0-1 0,0 0-8 15,1 7 12-15,-1 6-12 0,-7 1 12 0,0 6-12 16,0 0 11-16,7 7-11 0,0-1 10 16,8 8-10-16,0-1 0 0,0 8 8 0,8-1-8 0,7 14 0 15,0-1 0-15,7 1 0 0,1 6 8 0,14 0-8 16,16 7 0-16,7 0 8 0,16 7-8 0,-9-7 0 16,9 0 0-16,-1 0 0 0,-7-6 0 0,0-14 0 15,-8-7-97-15,0 0-26 0,-7-20-5 16</inkml:trace>
  <inkml:trace contextRef="#ctx0" brushRef="#br0" timeOffset="6973.1873">15210-1729 1292 0,'0'0'28'0,"0"0"7"0,22 0 1 0,-7 0 0 0,8 6-36 0,0 1 0 0,-1-7 0 0,8 7 0 15,1-7 28-15,-1 0 0 0,0 7-1 0,0-7 0 16,8 0-8-16,7-7-2 0,-7 7 0 0,-8-7 0 15,8 0 19-15,-1 1 3 0,1-1 1 0,-8 0 0 16,0-6-18-16,0 0-3 0,1-1-1 0,-1 1 0 16,-15-7-18-16,0-7 0 0,0 7 8 0,0-7-8 15,0 0 10-15,-7 7-2 0,-8-14 0 0,15 8 0 16,-8-1 16-16,1 0 4 0,-16 0 0 0,1 0 0 16,7 7 0-16,0 0 0 0,0 0 0 0,-8 0 0 15,1 0-12-15,-1 6-1 0,8 1-1 0,0 13 0 16,-15-13-14-16,15 13 0 0,0 0 0 0,-15 0 0 15,0-7 0-15,-8 14 0 0,8-7-11 0,-7 13 11 16,-1-6-17-16,0 6 4 0,-7-6 1 0,0 6 0 16,7 1 3-16,1-1 1 0,-8 1 0 0,7 6 0 15,0-7 8-15,8 7 0 0,0 0 8 0,0 7-8 16,0 0 0-16,7 0 0 0,1 13 0 0,-1 0 8 0,8 0 13 0,8 7 3 16,7 0 1-16,-7 0 0 0,7 7 4 15,0-7 1-15,7 0 0 0,-7-1 0 0,16 1-19 0,-9 0-11 16,-7-6 12-16,8-1-12 0,0-7 0 15,7 1 0-15,-8-7 0 0,1 6 0 16,0-6-14-16,7 0-10 0,-8-7-1 0,9-7-1 16,-9-13-126-16,1 0-26 0,-1 0-5 0,1-20-1 0</inkml:trace>
  <inkml:trace contextRef="#ctx0" brushRef="#br0" timeOffset="12726.1078">1365 1166 1177 0,'0'0'25'0,"0"0"6"0,0 0 1 0,0 0 2 0,0 0-34 0,0 0 0 15,0-20 0-15,0 0 0 0,0 20 58 0,0 0 5 16,-8-13 1-16,8 13 0 0,0 0-45 0,0 0-9 15,0 0-2-15,0 0 0 0,0 0 0 0,0 0 0 16,0 0 0-16,0 0 0 0,0 0-8 0,0 0 0 16,0 0 0-16,0 0-11 0,0 0 11 0,0 0 0 15,-7 13 8-15,7 7-8 0,0 0 9 0,7 7-9 16,1 0 12-16,0 0-12 0,-1 20 15 0,1-7-4 16,-1 7-1-16,1 0 0 0,7 0 3 0,0-14 1 15,0 7 0-15,-7-6 0 0,7-1-3 0,0-12-1 16,0-1 0-16,7-7 0 0,-7 7 6 0,1-13 2 0,-16-7 0 15,22 0 0-15,1-7-7 0,7 0-2 0,-7-6 0 0,-8 0 0 16,7-1 3-16,1-6 0 0,0 0 0 16,-8 7 0-16,7-14 9 0,1 0 3 0,-8 0 0 0,0 0 0 15,-7-6 4-15,14-1 2 0,-7-6 0 0,0 7 0 16,-7-1-15-16,7-6-3 0,0 6-1 0,8 8 0 16,-8-1-11-16,0 7 0 0,0-7 0 0,0 20 0 15,-15 7 12-15,15 0 0 0,0 7 0 0,8 6 0 16,-8 14-27-16,0 7-5 0,0 6 0 0,0 7-1 15,0 0 21-15,0 0 0 0,0 6-9 0,0-6 9 16,1 7 0-16,-1-7 0 0,7 0 0 0,1-1 0 16,-8-12 0-16,8 0 0 0,-16-1 0 0,8-13 0 15,0 0 0-15,8-13 0 0,-8 0 8 0,0-7-8 16,0 0 27-16,8 0-1 0,-8-14 0 0,0 1 0 0,8-7 3 16,-1-7 1-16,1-13 0 0,-1 6 0 0,1 1-6 15,0-14 0-15,-1 7-1 0,1-7 0 0,-1-7-15 16,1 0-8-16,-8-6 8 0,0 6-8 0,8 1-10 0,-8-1-6 15,-7 1-2-15,7-1 0 16,-8 7-26-16,8-7-6 0,-7 14-1 0,-1-7 0 16,1 7-109-16,-8 7-21 0</inkml:trace>
  <inkml:trace contextRef="#ctx0" brushRef="#br0" timeOffset="13260.8408">3476 1274 864 0,'0'0'76'0,"0"0"-60"0,0 0-16 0,0 20 0 15,-7-7 133-15,7 7 24 0,0-20 5 0,0 0 1 0,0 0-124 16,0 0-25-16,0 0-5 0,15 14-1 0,8-8-8 0,-23-6 0 16,0 0-12-16,0 0 12 0,22 0 0 0,1-6 0 15,-1-8 0-15,-6 1 0 0,-9-1 21 0,1-6 6 16,-1 0 1-16,8 0 0 0,-7 7 0 0,-1-14 0 15,1 0 0-15,-1 0 0 0,1 7 16 0,-1-7 3 16,-7 7 1-16,8 0 0 0,-8 0-26 0,0-7-5 16,-8 0-1-16,8 1 0 0,-7 12-16 0,7 7 0 15,-15-6 0-15,0 0-9 0,-8 6-2 0,8 0 0 16,0 7 0-16,-8 0 0 0,-7 0-1 0,8 0-1 16,-1 14 0-16,0-1 0 0,8 0 13 0,0 8 0 15,-7-1 0-15,14 0 0 0,8-20 0 0,-8 20 0 16,-7 7 0-16,0-7 0 0,8 7 0 0,7 6 0 0,-15-6 0 15,7 13 0-15,8-6 0 0,0 13 8 0,8-7 1 16,-16 7 0-16,1 0 0 0,7 0 0 0,0 6 0 0,7-6 0 16,-7 7-9-16,8-7 0 0,-1 0 0 0,1 0 8 15,14-7-8-15,-7-7 0 0,8 1 0 0,7-7 0 16,8-7-14-16,7-14-5 0,8-6-1 0</inkml:trace>
  <inkml:trace contextRef="#ctx0" brushRef="#br0" timeOffset="14738.4388">6508 831 518 0,'0'0'46'0,"0"0"-37"0,0 0-9 0,0 0 0 16,-15 7 132-16,15-7 25 0,0 0 5 0,0 0 1 15,0 0-79-15,0 0-16 0,0 0-4 0,0 0 0 16,0 0-35-16,0 0-7 0,-23 7-2 0,23-7 0 15,0 0 10-15,0 0 2 0,-23 0 0 0,8-7 0 16,15 7-7-16,-7-7-1 0,-8 1 0 0,0-1 0 16,-8 0-16-16,8 0-8 0,15 7 8 0,-8-6-8 15,-22-8 10-15,15 8-10 0,15 6 12 0,0 0-12 16,-7-14 12-16,-8 8-12 0,-8-1 12 0,23 7-12 16,0 0 8-16,-8 7-8 0,-14 6 0 0,7 0 0 0,0 7 10 15,-1 7-10-15,1-7 8 0,-7 7-8 0,-8 13 0 0,7-6 0 16,8-1 0-16,0 1 0 0,-8-1 0 0,8 1-11 15,0-1 11-15,15-6-12 0,-7-7-1 0,7 0-1 16,0-20 0-16,15 14 0 0,7-1 14 0,-22-13-9 16,0 0 9-16,0 0-8 0,23 0 8 0,-1-6 0 15,1-8 0-15,0-6 0 0,-1-7 0 0,1 0 0 16,15 1 0-16,-8-8 0 0,-15 1 0 0,15 6 0 16,15-13 0-16,-7 6 0 0,-15 1 0 0,7 6-8 15,0 0 8-15,0 0-8 0,8 14 45 0,-16 6 10 16,-22 7 1-16,23 0 1 0,15 7 5 0,-16 6 1 15,-14 7 0-15,-1 7 0 0,9 0-31 0,-9 0-7 16,1 13-1-16,-8 0 0 0,-8 14-16 0,8-1 0 16,0 8 0-16,0-8 0 0,-30 8 0 0,7-1 0 0,1 0-11 15,-1-6 11-15,0 6-12 0,-7-13 12 0,-7 7-12 16,-1-7 12-16,8 0-8 0,-16-7 8 0,-14 0 0 16,0-6 0-16,7-1-16 0,-7 1 4 0,-1-1 1 0,1-13 0 15,-8-6 11-15,23-8-13 0,7 1 5 0,1-7 8 16,-9 0-12-16,9 0 12 0,37 0-12 0,-8-13 12 15,8 13-17-15,0 0 4 0,-15-14 1 0,23 7 0 16,14-6-2-16,8 13 0 0,-15-7 0 0,8 1 0 16,15 6 14-16,-1-7 0 0,-6 7 0 0,6 0 10 15,-7 0-10-15,8 7 0 0,15-7 0 0,-8 6-11 16,-15 1 19-16,23-7 3 0,7 0 1 0,1 0 0 16,-8-7-4-16,-1 1-8 0,9-8 12 0,-1 8-4 15,0-1-8-15,1 0 0 0,-9-13 0 0,9 7 8 16,14-1-8-16,-15-6 0 0,-14 7 0 0,-1-7 8 0,-15-7-8 15,8 0 10-15,0 0-10 0,-8 7 10 0,-15-13 18 16,7 12 4-16,9-5 1 0,-9 6 0 0,-14-7 8 0,7-7 2 16,-8 14 0-16,8-7 0 0,1 0-17 0,-1 7-3 15,-15-6-1-15,7-1 0 0,1 0-8 0,-8 7-2 16,-8 0 0-16,1 6 0 0,-1-6-12 0,1 7 0 16,-9-1 0-16,1 8 0 0,-15-1 0 0,15 0-16 15,-8 1 3-15,8 6 1 0,-15 6 0 0,8 1 1 16,7 0 0-16,-1 6 0 0,1 1 11 0,0 6-12 15,0 0 12-15,15 0-12 0,8 7 12 0,-1-7 0 16,-14 7 0-16,-1-1 0 0,16 1 0 0,-1 7-8 16,-7-1 8-16,8 1 0 0,-8-7 0 0,7 6 0 0,8-6 0 15,-7 0 0-15,-8-1 0 0,0 1 0 0,15-7 0 16,0 1 0-16,-7-1 0 0,7-7 0 0,-8 0 0 16,16-6 0-16,0-7 0 0,-1 0 0 0,-22 0 8 0,23-13-8 15,7-1 8-15,0 1-8 0,0-7 8 0,-7 0-8 16,7-7 0-16,8 0 0 0,7-6 0 0,-7 6 8 15,-8-7 0-15,0 7 1 0,23 1 0 0,-8-8 0 16,-15 7 11-16,0 0 1 0,-7 1 1 0,0-1 0 16,7 0 13-16,-8 0 2 0,-22-6 1 0,8 13 0 15,15-7 2-15,-16 0 0 0,-14 0 0 0,-1-6 0 16,1 6-11-16,-1 0-1 0,0-6-1 0,1 6 0 16,-16-7-7-16,16 7-2 0,-1-13 0 0,1 7 0 15,-8-14-18-15,7 7 0 0,0-7 0 0,16 0 0 0,0-7-16 16,-1 0 4-16,-7 1 0 0,8-1 0 15,14 1-18-15,1 12-3 0,-16 1-1 16,1 7 0-16,7 6 7 0,0 7 2 0,-7 6 0 0,-8 14 0 0,0 0 2 0,0 0 1 16,7 27 0-16,8 13 0 0,0 7 22 0,-15 14-11 15,0 12 11-15,-7 14-8 0,7 7 24 0,0 0 6 16,-8 7 1-16,16-7 0 0,-1 6-23 0,-7-6-10 16,-22-14 1-16,14 1 0 0,16-14 9 0,-8 0 12 15,-8-7-2-15,1-6-1 0,-1-7-9 0,8-14 0 16,15 1 0-16,-22-7 0 15,-8-7-39-15,7 0-13 0,23-7-2 0,-15-13-1 16,0 0-137-16,0 0-28 0,0 0-6 0,23-13-1 0</inkml:trace>
  <inkml:trace contextRef="#ctx0" brushRef="#br0" timeOffset="15104.0492">7360 744 633 0,'-30'7'56'0,"30"-7"-44"16,0 0-12-16,0 0 0 0,0 0 130 0,0 0 24 16,0 0 5-16,15-7 1 0,7 0-49 0,-7 1-10 15,-15 6-1-15,16-7-1 0,14-6-28 0,-8 6-6 16,8 0-1-16,-7 0 0 0,0-6-5 0,22 6-2 15,15 1 0-15,8-1 0 0,-8 0-9 0,16 1-3 16,14-1 0-16,-7 7 0 0,-7 0-33 0,-1 0-12 16,1-7 0-16,-1 7-636 15,-7-7-135-15</inkml:trace>
  <inkml:trace contextRef="#ctx0" brushRef="#br0" timeOffset="16272.2776">10813 1287 748 0,'0'0'33'0,"0"0"7"0,0 0-32 0,0 0-8 16,0 0 0-16,0 0 0 0,0 0 163 0,0 0 30 16,0 0 7-16,0 0 0 0,0-13-131 0,-7-7-26 15,-1-1-6-15,1 1-1 0,-8 0-11 0,0 7-2 16,0-7-1-16,-8 6 0 0,0 1 7 0,1-1 2 16,-1 1 0-16,0 0 0 0,-7-1-31 0,8 8 8 15,-8-1-8-15,-1 0 0 0,1 0 0 0,-8 1 0 16,1-8 0-16,-1 14 0 15,-7 7-28-15,0 0-6 0,-1 6-1 0,1 1 0 16,-8 6 4-16,8 6 1 0,0 1 0 0,0 7 0 0,-1 6 19 0,9 0 11 16,-1-6-12-16,0 6 12 0,8 0 0 0,0 7 0 15,7 7 0-15,1-7 0 0,7-7 0 0,7 0 0 16,1-6 0-16,7-1 0 0,0-6-18 0,7 0 3 0,8-7 1 16,0-7 0-16,8 1-2 0,7-1 0 0,8-6 0 15,-1-1 0-15,1-6-2 0,15-6-1 0,0-8 0 0,-1 1 0 16,1-7 19-16,0 0 0 0,0 0 0 0,0-7 0 15,-1-7 13-15,-6 1 7 0,-1-7 0 0,-7-7 1 16,7 0 17-16,-7 0 3 0,-8 0 1 0,0-7 0 16,8-6 12-16,-8 0 2 0,-8-7 1 0,8 0 0 15,-7 6-31-15,0-6-6 0,-8 0-2 0,7-7 0 16,-14 1 6-16,0-1 2 0,-1 0 0 0,1-6 0 16,-8 6-26-16,0 7 0 0,0-13 8 0,0 13-8 15,0 6 0-15,0 8 0 0,0-1 0 0,0 21 0 16,0 6 0-16,-8 7 8 0,8-1-8 0,-7 8 8 0,7 13 3 0,0 0 0 15,0 0 0-15,0 0 0 0,0 0-11 16,0 0 0-16,-8 7 9 0,0 6-9 0,1 7 0 16,-8 0 0-16,7 7 0 0,1 0 0 0,7 7 0 15,-8 12 0-15,1 8 0 0,7 0 0 0,-8 13 0 16,1 0 11-16,-1 0-1 0,8 13 0 0,-15 1 24 0,15 6 5 16,-8 7 1-16,1-1 0 0,-1 1-10 0,1 0-2 15,-1 0 0-15,8-14 0 0,-7 1-20 16,7-14-8-16,7 0 0 0,1-7 9 15,-1-6-30-15,8-1-7 0,0-6 0 0,8-6-1 16,0-1-117-16,-1-13-23 0</inkml:trace>
  <inkml:trace contextRef="#ctx0" brushRef="#br0" timeOffset="16687.9198">11748 530 1670 0,'0'0'74'0,"0"0"15"0,0 0-71 0,-7-7-18 0,7 7 0 0,0 0 0 16,0 0 185-16,0 0 34 0,-8-7 6 0,8 7-1195 15</inkml:trace>
  <inkml:trace contextRef="#ctx0" brushRef="#br0" timeOffset="16548.1251">11786 1200 403 0,'0'0'36'15,"0"0"-36"-15,0 0 0 0,0 0 0 0,0 0 366 0,0 0 66 16,0 0 14-16,0 0 2 0,0 0-305 0,8 13-62 16,7 7-12-16,-8-6-2 0,-7 6-42 15,8 0-8-15,-8 0-1 0,7 0-1 0,1 0-15 0,0 0 8 16,-8 1-8-16,7-1 0 0,1 0-8 0,-1 0-8 16,-7-20-2-16,8 13 0 15,-8-13-165-15,0 0-33 0,0 0-6 0,0 0-2 0</inkml:trace>
  <inkml:trace contextRef="#ctx0" brushRef="#br0" timeOffset="17657.4895">12284 1220 2232 0,'0'0'99'0,"0"0"20"16,-8 0-95-16,8 0-24 0,0 0 0 0,0 0 0 16,0 0 35-16,0 0 2 0,8-13 1 0,14-1 0 0,1 1-50 0,7 6-11 15,0 0-1-15,1 1-1 16,6-1-3-16,-7 0 0 0,-14 1 0 0,14 6 0 16,0 0-165-16,0 0-34 0,30 0-6 0,-14-7-2 15</inkml:trace>
  <inkml:trace contextRef="#ctx0" brushRef="#br0" timeOffset="17423.0672">12254 804 1152 0,'0'0'102'0,"0"0"-82"0,0 0-20 0,0 14 0 16,7 6 125-16,8 0 21 0,0 0 4 0,16-6 1 15,-9 6-117-15,8-14-23 0,8 1-11 0,-8-7 10 16,0-13-10-16,8-1 0 0,-8 1 0 0,15-14 8 16,-7 0 11-16,0 0 1 0,0 1 1 0,-8-8 0 15,-8 1 35-15,1-1 6 0,-8 1 2 0,0-1 0 16,0 7-17-16,-7-6-3 0,-8-1-1 0,0 7 0 15,0-6 11-15,-8-1 2 0,8 1 1 0,-7-7 0 16,-1 6-23-16,1-6-5 0,-1 0-1 0,1-7 0 16,-1 0-28-16,0-7 0 0,-7 7 0 0,8 0 0 15,-1 7-20-15,-7-13-11 16,8 6-1-16,-8 0-1 0,7 13 11 0,1 1 2 0,-9-1 1 0,9 7 0 0,7 7 11 16,-15 0 8-16,7 13-12 0,1-6 12 0,7 13 0 0,0 0 0 15,-15-7 0-15,15 7 0 0,0 0 8 0,0 0-8 16,0 0 11-16,0 27-11 0,0 0 0 0,0 6 0 15,7 14 0-15,1 7 0 0,-1 0 10 0,1 13-10 16,7 0 8-16,0 13-8 0,0 1 8 0,0 12-8 16,0 1 8-16,8 7-8 0,-8 6 38 0,0-6 2 15,-7 13 1-15,7-7 0 0,-8 0-16 0,-7 0-3 16,8-13-1-16,-1-7 0 0,-7-13-21 0,0-7 9 16,0-7-9-16,-7-6 0 0,-1 0-12 0,-7-21-10 0,0 1-2 15,0-1 0 1,-8-13-185-16,-7-6-38 0</inkml:trace>
  <inkml:trace contextRef="#ctx0" brushRef="#br0" timeOffset="18278.3087">13038 1602 2296 0,'0'0'51'0,"0"0"10"0,0 0 3 0,0 0 0 0,0 0-52 0,15-7-12 0,8-6 0 0,-1 0 0 31,8-8-39-31,1-5-10 0,-9-1-3 0,8 0 0 16,1 0-63-16,-9-6-13 0,1 13-2 0,7-1-1 15,-7 1 44-15,-1 0 9 0,8 14 2 0,0-8 0 0</inkml:trace>
  <inkml:trace contextRef="#ctx0" brushRef="#br0" timeOffset="18078.064">13136 925 1843 0,'0'0'164'0,"0"0"-132"16,0 0-32-16,0 0 0 0,0 0 100 0,0 0 12 16,0 0 4-16,0 0 0 0,15-7-92 0,0 1-24 15,0-8 0-15,8-6 0 0,-8 0 0 0,0-7-19 0,8-6 3 0,-1-7 0 16,-7-7 16-16,0 13 8 0,8-6-8 0,0 0 12 15,-8-1 21-15,7 1 4 0,-7-7 1 0,0 0 0 16,1 0 2-16,6 1 0 0,1-15 0 0,-8 1 0 16,8-7-18-16,-1 0-3 0,-7 0-1 0,15 0 0 15,1 0-18-15,-9 0 10 0,-14 13-10 0,-1 0 8 16,8 8-8-16,-7-1 0 0,-1 20 0 0,-7 7 0 16,-7-7 0-16,7 7 0 0,0 0 0 0,0 13 8 15,-8-6-8-15,1 13 0 0,-1-14 0 0,1 14 8 16,-8-7-8-16,0 7-9 0,7 0 9 0,8 0-13 15,0 0 13-15,0 0-11 0,-15 7 11 0,0 7-10 16,15-14 10-16,-8 20-12 0,8 7 12 0,-7-7-12 16,7 6 12-16,7 8 0 0,1 6-9 0,-1 7 9 15,1 13 0-15,7 7 0 0,-7 7 0 0,-1 13 0 16,8 14 0-16,-7-1 8 0,-1 8-8 0,1 6 12 0,-1 6-3 16,1-6 0-16,-8 0 0 0,-8 0 0 0,1 0-9 15,-1-7 0-15,-7-13 0 0,0 0-11 0,0-14-2 16,-8 1-1-16,1-7 0 0,-1-14 0 15,1-13-109-15,-1-7-21 0,8-7-5 16,0-12-509-16,-8-8-102 0</inkml:trace>
  <inkml:trace contextRef="#ctx0" brushRef="#br0" timeOffset="18663.074">14116 1307 1792 0,'0'0'80'0,"0"0"16"0,15 7-77 0,8 6-19 15,0 1 0-15,-1-8 0 0,8-6 0 0,1-6 0 16,6-8 0-16,-7-6 0 16,8 7-86-16,-8-14-24 0,0-7-5 0,1 1-1 15,-1-1 57-15,0 1 11 0,-7 6 3 0,7-6 0 0,-8-8 86 0,1 1 18 16,-8 7 3-16,0-8 1 0,-7 1 2 0,7 7 1 16,-8-1 0-16,-7 1 0 0,0-1-17 0,0 7-3 15,0 7-1-15,-7 0 0 0,-8 7-4 0,7-7-1 16,1 6 0-16,7 14 0 0,-16 0-20 0,1 0-4 0,-7 0 0 15,-1 14-1-15,8-1-15 0,-8 7 0 0,-7 0 0 0,8 0 0 16,-1 0 0-16,0 7 0 0,1-7 11 0,7 14-11 16,-8 6 19-16,16 0-3 0,-1-6-1 15,0 13 0-15,1 6-6 0,7 1-1 0,0-7 0 0,7 0 0 16,1 6-8-16,0-6 0 0,-1-6 0 16,8-1 0-1,-7 0-77-15,7-7-15 0,0-6-2 0</inkml:trace>
  <inkml:trace contextRef="#ctx0" brushRef="#br0" timeOffset="19048.5034">14848 758 1382 0,'0'0'123'0,"0"0"-99"15,0 0-24-15,0 0 0 0,22 20 316 0,1 0 59 16,7 7 11-16,0-7 2 0,8 13-324 0,-8-6-64 15,0 0-16-15,0 0-2 16,-7 6-37-16,0-6-7 0,-8 6-2 0,7 1 0 16,-7 13 26-16,1-7 5 0,-1 0 1 0,-8 1 0 0,8-1 32 0,-7-7 0 15,7-6 0-15,-8 7 0 0,-7-14 0 0,0-20 0 16,0 0 8-16,0 0-8 0,0 0 27 0,0 0-1 16,0 0 0-16,0 0 0 0,0 0-2 0,0 0 0 15,0 0 0-15,0 0 0 0,-7-14-12 0,-1 8-4 16,1-8 0-16,-1 7 0 0,8-6-8 0,0 0-14 15,0-7 3-15,0 6 1 0,8-6 10 0,-8 7 0 0,7-14 0 16,1 13 0-16,-1-6 11 0,8 0-3 0,-7-7 0 0,7 1 0 16,0-1 19-16,0 0 3 0,0 0 1 15,0 0 0-15,1-13-31 0,-1 7 8 0,0 6-8 0,0 0 0 16,0 0 0-16,0 7 0 0,8 0 0 16,-8 0 0-1,0 0-39-15,7 0-10 0,1 6-3 0,0-6 0 16,7 0-156-16,-8-7-32 0,31-33-7 0,-8 6-1 0</inkml:trace>
  <inkml:trace contextRef="#ctx0" brushRef="#br0" timeOffset="19500.2753">15979 1113 864 0,'-8'6'76'0,"8"-6"-60"16,0 0-16-16,0 0 0 0,0 0 224 0,30-6 41 15,1-1 9-15,-1-13 2 16,7 0-264-16,1 0-52 0,-8-14-10 0,8 1-2 15,-15-8 8-15,7 8 1 0,-8 6 1 0,1-6 0 0,-8-14 74 0,8 13 16 0,-16 1 2 0,8-8 1 16,-7 1-2-16,-1 7 0 0,1 6 0 0,0-7 0 16,-8 1-5-16,0 6-2 0,0 7 0 15,0-7 0-15,0 7-21 0,0 7-4 0,-8-7-1 0,8 6 0 16,-8 7-16-16,8 7 0 0,0 0 8 0,0 0-8 16,0 0 0-16,-15 7-17 0,0 7 3 0,8 6 1 15,-1 6 13-15,1 1 0 0,-8 0 0 0,7 7 0 16,-7-1 0-16,7 1 0 0,-7-1 0 0,0 7 0 15,8 1 24-15,-1 6-1 0,-7-7-1 0,15 0 0 16,0 0 10-16,-7 0 1 0,7 1 1 0,0-15 0 16,7-5-34-16,1-1 0 0,-1 6 0 0,16-5 0 15,-8-1-42 1,7-7-6-16,9 0 0 0,-9 1-902 0</inkml:trace>
  <inkml:trace contextRef="#ctx0" brushRef="#br0" timeOffset="19845.6687">16801 597 1209 0,'0'0'108'0,"0"0"-87"0,0 0-21 0,0 0 0 0,0 20 244 0,-8 0 45 16,8 0 9-16,0 0 2 0,-7 0-243 0,7 7-48 16,0 0-9-16,0 0 0 0,-8-1-20 0,8 1-2 15,0-7 0-15,0 7 0 0,0-7 22 0,0 0 0 16,0 7 0-16,8-13 0 0,-1 6 0 0,-7-20 0 15,0 0 0-15,0 0 0 0,0 0 0 0,0 0 10 0,0 0-10 0,0 0 10 16,0 0 14-16,0 0 4 0,8-20 0 0,-1-1 0 16,-7-5 7-16,15-8 1 0,0 1 1 0,0-1 0 15,1 7-17-15,-1 1-3 0,7-1-1 0,1 0 0 16,0 7-8-16,-1 6-8 0,1 8 9 0,-1-1-9 16,1 14 23-16,-8-1-2 0,0 14 0 0,0 1 0 15,0 12-11-15,0 1-2 0,0 19-8 0,1-13 12 16,-9 1-12-16,1-1 0 0,-1 0 0 0,1-6 0 15,-1-1 0-15,1-6 0 0,-8 0-12 0,7-7 12 32,1 0-102-32,-8-20-14 0,0 0-2 0,0 0-925 0</inkml:trace>
  <inkml:trace contextRef="#ctx0" brushRef="#br0" timeOffset="20101.2426">17404 188 2455 0,'0'0'54'0,"0"0"11"0,0 0 3 0,0 0 0 0,0 0-54 0,15 0-14 16,-15 0 0-16,30 0 0 0,-7 6 10 0,15-6-1 16,-1-6 0-16,8-1 0 0,-14-6-21 0,14-1-4 15,0 1 0-15,0-1-1 0,1-6 35 0,6 7 7 16,-6-7 2-16,-1 0 0 0,-7 6-14 0,-1 8-2 15,1-8-1-15,0 1 0 0,-1-1-24 0,-6-6-5 0,-9 0-1 0,1 7 0 32,-1-1-216-32,1-12-43 0,-15-41-9 0,-1-7-1 0</inkml:trace>
  <inkml:trace contextRef="#ctx0" brushRef="#br0" timeOffset="20364.4929">17849-818 403 0,'0'0'17'16,"0"14"5"-16,0-14-22 0,7 27 0 0,-7-1 0 0,15 8 0 16,-7 6 376-16,0 7 72 0,-1 7 13 0,1 19 3 15,-1 15-313-15,8 5-63 0,-7 8-13 0,-1 13-3 0,-7 7-8 0,0-1-1 16,0 1-1-16,0 6 0 0,-7-6-32 0,-1-1-6 15,8 1-2-15,-7-7 0 0,7 0-22 0,-8-13-12 16,1-14 2-16,-1-7 0 16,1-13-102-16,-1-13-20 15,0-14-4-15,1-7-884 0</inkml:trace>
  <inkml:trace contextRef="#ctx0" brushRef="#br0" timeOffset="23848.4309">18935 945 1785 0,'0'0'79'0,"0"0"17"0,0 0-77 0,0 0-19 0,0 0 0 0,7 14 0 0,1-8 74 0,7 8 11 16,7-8 3-16,1 1 0 0,7 0-76 0,8-7-12 15,-8 7-9-15,8-14 9 0,7 0-13 0,-7 0 5 16,7-6 8-16,-7 0-13 16,-1-1-29-16,1 1-6 0,-8-7 0 0,0 0-816 0</inkml:trace>
  <inkml:trace contextRef="#ctx0" brushRef="#br0" timeOffset="23663.2073">19319 215 806 0,'0'0'72'0,"0"0"-58"0,0 0-14 0,0 0 0 16,0 0 94-16,0 0 16 0,0 0 3 0,0 0 1 15,0 0-39-15,0 0-8 0,0 0-2 0,0 0 0 16,0 0 1-16,0 0 0 0,0 0 0 0,15 13 0 16,-15-13-20-16,0 0-4 0,0 0-1 0,0 0 0 15,0 0-16-15,8 7-3 0,-8-7-1 0,0 0 0 16,0 0-4-16,23-14-1 0,-16 1 0 0,8-1 0 15,-7 1 6-15,-1 0 1 0,1-1 0 0,-1 1 0 16,1-1-10-16,-1 1-1 0,-7-7-1 0,0 0 0 16,8 0-11-16,-8 0 0 0,7-7 0 0,-7 7 0 15,8 0 0-15,0-7 0 0,-1-7 0 0,1 1 0 16,-8 6 0-16,0-7 0 0,0-6 0 0,0 0 0 0,0-7 0 16,-8 0-11-16,8 0 11 0,-7 0-8 0,7-6 8 15,-8 6-10-15,0 0 10 0,1 7-10 0,-1-7-1 0,1 6 0 16,-1 8 0-16,8 6 0 0,-7 0 1 0,7 7 0 15,-8 7 0-15,8-1 0 0,-7 8 10 0,7 6 0 16,0 0 0-16,0 0-8 0,0 0 8 0,0 0 0 16,0 0 0-16,0 13-8 0,-8 7 8 0,8 0 0 15,0 7 8-15,-7-7-8 0,7 7 12 0,0 7-3 16,-8-1 0-16,8 1 0 0,0 6 3 0,-7 7 0 16,-1 6 0-16,0 1 0 0,8 0 9 0,-7 6 3 15,7 7 0-15,0 7 0 0,0-1 6 0,0 15 2 16,0-1 0-16,0-7 0 0,0 1 2 0,7 6 1 15,-7-7 0-15,8 1 0 0,0 6-20 0,7-7-4 0,-8-6-1 16,8 6 0-16,8 7 8 0,-1-6 2 0,-6 6 0 16,-9-13 0-16,1 6-20 0,-1-13 0 0,1-6 0 0,-8-8 0 15,-8 1-15-15,1-7-3 0,-8-7-1 0,-1 0 0 32,1-13-8-32,0 0-1 0,-7-7-1 0,-1 0 0 15,0-13-31-15,-7-1-5 0,8 1-2 0,-1-14-893 0</inkml:trace>
  <inkml:trace contextRef="#ctx0" brushRef="#br0" timeOffset="24241.2232">19885 550 1566 0,'0'0'69'0,"0"0"15"0,0 0-68 0,0 0-16 0,0 0 0 0,0 0 0 16,0 0 50-16,0 0 6 0,-8 0 2 0,8 0 0 16,0 0-28-16,0 0-6 0,-7 13 0 0,7-13-1 15,0 0 30-15,0 0 7 0,0 0 0 0,-8 14 1 16,1-1-16-16,7 0-3 0,-8 1-1 0,8 6 0 16,-7 0-28-16,7 0-5 0,0 0-8 0,0 7 11 15,0 7-11-15,0-1 0 0,7 7 0 0,1 0 0 16,-1 1 0-16,1-8 0 0,7 1-8 0,0-1 8 15,-8-6-16-15,1-7 2 0,7 7 0 0,-7-7 0 16,-8-20 14-16,0 0 0 0,0 0 0 0,22 7-9 16,-22-7 24-16,15 0 5 0,0-7 0 0,8 0 1 15,-15-6-6-15,7-7-2 0,7 0 0 0,-7-14 0 16,8 7 1-16,-8 1 0 0,0-8 0 0,0 1 0 16,0-8-2-16,-7 1-1 0,-1 7 0 0,1-1 0 0,-1 1 17 15,-7 6 4-15,0 7 1 0,-7-7 0 0,7 7-5 0,-8 6-2 16,8 1 0-16,-7 0 0 0,7 13-10 0,-8-7-3 15,-7 0 0-15,0 7 0 0,-8 0-13 0,1 0 0 16,-1 0-12-16,-7 7 12 16,0 6-41-16,7-13-2 0,1 7 0 0,-1 0 0 15,0-1-124-15,16-6-25 0,-8 0-4 0</inkml:trace>
  <inkml:trace contextRef="#ctx0" brushRef="#br0" timeOffset="26524.9883">20390 1729 1011 0,'53'-20'44'0,"-31"14"11"0,16-1-44 0,0-7-11 16,15 1 0-16,-1-7 0 0,1 7 0 0,0-8 0 15,7-5 0-15,1 6 8 0,-16 13 3 0,8-7 0 16,-16 1 0-16,1 0 0 0,0-1-11 0,-8 1 10 16,0 6-10-16,-7 0 10 0</inkml:trace>
  <inkml:trace contextRef="#ctx0" brushRef="#br0" timeOffset="24668.5714">20398 282 1630 0,'0'0'72'0,"0"0"16"0,0 0-71 0,0 0-17 0,15 20 0 0,-8 0 0 15,16 7 49-15,-8-1 7 0,0 1 0 0,0 0 1 16,0 7-44-16,0-8-13 0,0 8 0 0,0-1 8 16,0 8 5-16,1-8 2 0,6 1 0 0,-7-1 0 15,-7 7 22-15,7-6 5 0,0-1 1 0,0-6 0 16,-7 0 0-16,-1-7 0 0,-7-20 0 0,0 20 0 16,0 0-19-16,0-6-4 0,0-14-1 0,0 0 0 0,0 0-4 15,0 0-1-15,0 0 0 0,0 0 0 0,0 0 9 16,0 0 1-16,8-14 1 0,-8-6 0 0,7 7-8 0,-7-7-1 15,0 0-1-15,0 6 0 0,-15 1 14 0,8-7 3 16,14 0 1-16,1 6 0 0,-1-6 1 0,1-7 0 16,7 7 0-16,7-7 0 0,-6 1-19 0,6 5-4 15,1-5-1-15,-1-8 0 0,9 1-10 0,-1 6-11 16,0-7 3-16,-8 7 0 16,16-6-45-16,-8 6-9 0,-7 0-2 0,7 7 0 15,0-7-134-15,-7 7-27 0,30-13-6 0,-31-7-1 0</inkml:trace>
  <inkml:trace contextRef="#ctx0" brushRef="#br0" timeOffset="26826.6168">20978 925 1400 0,'0'0'62'0,"8"20"13"0,-8-20-60 0,7 20-15 0,1 7 0 0,-1 7 0 16,1-1 122-16,-1 7 22 0,1 7 4 0,-8 7 0 15,0 0-43-15,0 6-9 0,-8 7-1 0,1 0-1 16,7 0-22-16,-8 7-4 0,-7 6 0 0,8 1-1 16,-16-1-35-16,8 0-8 0,-8 1 0 0,8-1-1 15,-7 1-23-15,7-8 0 0,0-12 0 0,-1-1 8 16,-6-6-8-16,14-14-16 0,1 0 4 0,7-13 0 15,-15-7-104 1,15-20-20-16,0 0-5 0,0 0-856 0</inkml:trace>
  <inkml:trace contextRef="#ctx0" brushRef="#br0" timeOffset="25069.7538">21167 610 1537 0,'0'0'68'0,"0"0"14"0,0 0-66 0,0 0-16 0,15 7 0 0,0-1 0 16,8-6 36-16,-1 0 3 0,1 0 1 0,-1-13 0 16,-7 0-40-16,8-1 0 0,0-6 0 0,-1 0 0 15,1-7 13-15,0 7 2 0,-8 0 0 0,7-7 0 16,-7-6 12-16,0 6 2 0,8 0 1 0,-8-6 0 16,-7-1 7-16,7 1 2 0,-8 6 0 0,1 0 0 15,-8 0 15-15,7 7 3 0,1 0 1 0,-8 6 0 0,0-6-22 0,-8 7-5 16,1-7-1-16,-1 13 0 0,8 7-30 0,-15 0 0 15,0 0 0-15,0 7 0 0,0 0-14 0,0 6 4 16,0 0 1-16,0 7 0 0,-8 1 9 0,0 12 0 16,8-6 0-16,0 0 0 0,0 0 0 0,0-1 0 15,0 8 0-15,8-7 0 0,-9-7 0 0,9 7-10 16,-1-7 10-16,8 6 0 0,-7 1-15 0,7 0 4 16,7-7 1-16,8 7 0 0,1-7-6 0,6 14 0 15,1-8-1-15,7 1 0 16,0 0-23-16,0-7-5 0,8-6-1 0,0 6 0 15,-8-7-141-15,-8-6-28 0,24 0-5 0,-16-21-2 0</inkml:trace>
  <inkml:trace contextRef="#ctx0" brushRef="#br0" timeOffset="25399.1275">21928-20 748 0,'0'0'67'0,"0"0"-54"0,0 0-13 0,0 0 0 16,0 0 141-16,0 0 26 0,0 0 5 0,0 0 0 16,0 0-145-16,0 0-27 0,0 0-11 0,0 0 1 15,0 0 27-15,0 20 6 0,0 0 1 0,8 0 0 16,-8 7 30-16,0-7 6 0,-8 0 2 0,8 7 0 16,-7-7-36-16,-1 7-7 0,1 0-2 0,7 0 0 0,-8-7-2 0,8 7-1 15,0-7 0-15,0 7 0 0,0-1 30 16,8 1 5-16,7 0 2 0,0 0 0 0,0 0 18 0,0 6 4 15,0 1 1-15,0-8 0 0,0 8-8 16,0-7-2-16,-7 0 0 0,7 6 0 0,-7-6-20 16,7 6-4-16,-8 8 0 0,1-8-1 0,-8-6-27 0,0 6-4 15,-8-6-8-15,1 0 11 0,-1-7-11 0,1 0-14 16,7-20 3-16,-16 7 1 16,1 0-158-16,-15-7-31 0,0-7-6 0</inkml:trace>
  <inkml:trace contextRef="#ctx0" brushRef="#br0" timeOffset="25688.5488">21883 27 1728 0,'0'0'76'0,"15"-13"16"0,0-1-73 0,8 1-19 0,7 6 0 0,0-6 0 16,0-1 103-16,8 1 17 0,0-1 3 0,-1 1 1 15,9-7-81-15,-9 0-16 0,1 0-3 0,0 0-1 16,-8 6-12-16,8 1-3 0,-8-7 0 0,0 6 0 16,0 8-8-16,8-8-11 0,-8 1 3 0,0-7 0 15,8 13-84-15,0-13-17 0,-8 6-3 0,0 1-1 16,0 0-29-16,0-1-6 0,-7 1 0 0,7-7-311 15,-15 6-61-15</inkml:trace>
  <inkml:trace contextRef="#ctx0" brushRef="#br0" timeOffset="25912.1068">22539-1005 1652 0,'0'0'36'0,"0"0"8"0,15 0 2 0,-15 0 0 0,15 6-37 0,8 8-9 0,0 13 0 0,-1-7 0 16,1 13 92-16,-1 1 16 0,9 19 3 0,-16 8 1 16,7 6-36-16,-14 13-6 0,7 1-2 0,-8 19 0 15,-7 1-23-15,0-1-5 0,0 1 0 0,-7 6-1 16,-1-6-21-16,1-1-4 0,-8-6-1 0,7-7 0 31,-7-7-33-31,0-6-6 0,7-7-2 0,-14-6-692 0,-1-8-138 0</inkml:trace>
  <inkml:trace contextRef="#ctx0" brushRef="#br1" timeOffset="-3.67538E7">22756 1841 2937 0,'6'-13'130'0,"-6"13"27"0,0 0-125 0,0 0-32 0,0 0 0 0,0 0 0 15,3 5-103-15,-3-5-26 0,0 0-6 0,0 8-1034 16</inkml:trace>
  <inkml:trace contextRef="#ctx0" brushRef="#br0" timeOffset="27238.783">21302 1662 1936 0,'0'0'86'0,"0"0"18"0,0 0-84 0,0 0-20 15,0 0 0-15,0 0 0 0,0 0 36 0,0 0 2 0,0 0 1 0,8 20 0 16,-8 1-39-16,0-1 0 0,8 0 0 0,-8 7-8 16,0-1 8-16,7 1 9 0,1 13-1 0,-1-6-8 15,1-1 23-15,-1 8-3 0,1-8 0 0,-1 7 0 16,1-6-12-16,7-7-8 0,-8 0 10 0,1-7-10 15,0 0 10-15,-8-20-10 0,15 13 10 0,0-13-10 16,7 7 8-16,-7-14-8 0,1-13 0 0,-1 7 0 16,0-1 0-16,7-6-13 0,1 0 1 0,-8-13 0 15,8 6 12-15,-8 0-12 0,7-13 12 0,-7 6-12 16,0 1 24-16,-7-8 4 0,7 1 2 0,-7 0 0 16,-1 0 10-16,1 6 3 0,-8 7 0 0,0 1 0 15,0 6 5-15,-8 6 0 0,1 1 1 0,7 13 0 16,0-14-9-16,0 14-3 0,-15 7 0 0,-1 0 0 15,1-1-25-15,-7 1 8 0,-1 7-8 0,1 6 0 16,-9-7 0-16,9 7-20 0,-8 0 3 0,-1 7 1 16,1-7-102-16,8 0-20 0,-1-6-4 15,0-1-819-15</inkml:trace>
  <inkml:trace contextRef="#ctx0" brushRef="#br0" timeOffset="27824.9249">22275 1495 1105 0,'0'0'24'0,"0"0"4"0,0 0 2 0,0 0 2 0,0 0-32 0,0 0 0 0,0 0 0 0,-15 0 0 15,0 0 77-15,7 0 9 0,8 0 2 0,-15 7 0 16,0 6 29-16,0 7 7 0,8-7 0 0,-8 8 1 15,0 12-49-15,-1 1-9 0,9 6-3 0,-8 7 0 16,7 0-33-16,8 6-7 0,-7 8-2 0,7-8 0 16,0 8-14-16,0-8-8 0,7-6 10 0,-7-7-10 15,8 1 10-15,-1-8-10 0,8-6 10 0,-7 0-10 16,-8-27 0-16,0 0 0 0,15 6 0 0,0-6 0 16,0 0 14-16,8-13-3 0,-16-7-1 0,16-7 0 15,-8 0-1-15,0-6 0 0,0-1 0 0,0-6 0 16,0 0 11-16,1-7 1 0,-9 7 1 0,1-1 0 15,7 1 10-15,-8-7 1 0,-7 7 1 0,0 0 0 16,0 0-21-16,0 6-4 0,0 7-1 0,-7 7 0 16,-8 0-8-16,0 0 0 0,-1 7 0 0,-14 6 0 15,-7 0-40-15,-1 7-11 0,-15 0-1 16,0 0-1-16,1 0-154 0,-16 0-30 0,-68 0-7 0,23 0 0 16</inkml:trace>
  <inkml:trace contextRef="#ctx0" brushRef="#br1" timeOffset="-3.67971E7">9064-731 1152 0,'-6'-16'51'0,"3"8"10"0,3 0-49 0,-3 0-12 16,3 3 0-16,0-3 0 0,3 3 207 0,0 2 38 15,6 3 8-15,0 0-1021 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21.66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7571 5347 410 0,'-27'-2'18'0,"22"2"4"0,5 0-22 0,0 0 0 0,-6 2 0 0,-3-2 0 16,0 3 22-16,3-3 0 0,6 0 0 0,0 0 0 15,-9-3 19-15,3 3 4 0,6 0 1 0,0 0 0 16,0 0 12-16,0 0 2 0,0 0 1 0,0 0 0 16,0 0-13-16,0 0-2 0,-6-5-1 0,6 5 0 15,0 0-18-15,0 0-4 0,0 0-1 0,0 0 0 16,-3 0-22-16,3 0 0 0,0 0 0 0,0 0 0 15,-6 5 0-15,6-5 0 0,0 0 0 0,0 6 0 16,0-6 0-16,0 7 0 0,0-7-9 0,0 0 9 16,0 0 0-16,0 0 0 0,0 0 0 0,0 0 0 15,9 6 0-15,-3-4 0 0,-6-2 0 0,0 0 0 16,6 6 19-16,3-4-2 0,-9-2 0 0,3 3 0 16,6-3 23-16,0 3 5 0,2-6 1 0,-2 3 0 0,0 0-18 15,6 0-3-15,3 0-1 0,3 0 0 16,6 0 13-16,-3 0 3 0,2-3 0 0,7 1 0 0,3 2-5 15,-3 0-1-15,-4-3 0 0,4 3 0 0,6-3-17 16,-4 1-3-16,1 2-1 0,-3 0 0 0,3-3-4 0,-1 3-1 16,4 3 0-16,-3-3 0 0,-4-3 1 0,4 3 0 15,0 0 0-15,0 0 0 0,-1 0-9 0,1-3 0 16,0 3 0-16,3 0 0 0,-4 0 0 0,4 0 8 16,3 0 0-16,-1 0 0 0,1-2-8 0,-3-1 0 15,2 1 0-15,1-1 8 0,-3 0-8 0,2 3 0 16,-2-2 9-16,6-1-9 0,-1 0 15 0,-2 3-2 15,0-2 0-15,-1-1 0 0,-2-2-4 0,0-1-1 16,-4 4 0-16,1-4 0 0,3 4 11 0,-3-3 1 16,-1 2 1-16,4 0 0 0,-3 1-11 0,-1-1-2 0,-2 0-8 15,6 1 12-15,-6-1-12 0,-1 0 9 0,-2 1-9 16,0-1 8-16,0 3-8 0,-1-3 0 0,1 3 0 16,0-2 8-16,0-1-8 0,-3 1 10 0,-1-1-10 0,1 3 10 15,3 0-10-15,-3 0 10 0,-1-3-10 16,1 3 10-16,0 0-2 0,0 3 0 0,-3-3 0 15,2 3 0-15,-2-3-8 0,0 0 0 0,-3 2 0 0,0 1-11 16,0-3 11-16,-1 2 0 0,1 1 0 0,-3 0 0 16,3-1 0-16,-6 1 0 0,3 0 0 0,-3-1 0 15,2 1 0-15,1-3 0 0,-3 3 8 0,0-1-8 16,3 1 0-16,-3 0 0 0,3-3 0 0,-1 2 0 16,-2 3 0-16,6-2 0 0,-3 0 0 0,0-1 0 15,0 1 0-15,0 0 0 0,2-3 0 0,-2 2 0 16,3 1 0-16,-3 0 0 0,0-1 0 0,-3 1 0 15,3-3 0-15,-1 3 0 0,-2-1 0 0,0 1 0 0,0-3 0 16,3 3 0-16,-6-1 0 0,3 1 0 0,0-1 0 0,0 1 0 16,-1 0 0-16,-2-3 0 0,3 0 11 15,0 2-3-15,3 1 0 0,0 0 0 0,0 2-8 16,3-2 0-16,-4-1 0 0,4 1 0 0,-3 0 0 0,3-1 0 16,-3 1 0-16,3-3 0 0,-4 3 0 0,1-3 0 15,3 0 0-15,-3 2 8 0,3-2-8 0,-3 3 0 16,3-1 9-16,-4 1-9 0,4-3 0 0,-6 0 9 15,3 0-9-15,-3 3 0 0,0-6 12 0,0 3-12 16,0 3 12-16,-4-3-12 0,1 2 0 0,3-2 0 16,-3-2 0-16,-3 2 0 0,3 0 9 0,0-3 2 15,0 0 0-15,0 3 0 0,0 0-11 0,2 0 0 16,-2 0 0-16,0 0 0 0,3 0 0 0,-3 0 15 16,3 3-1-16,0-3 0 0,0-3-14 0,-3 3-13 15,2-2 2-15,-2 2 1 0,0 0 10 0,0 2 0 0,0-2 0 16,0 0 0-16,3-2 0 0,-3-1 8 0,0 3-8 15,0 0 8-15,5 0-8 0,-2-2 11 0,0-1-11 0,0 0 12 16,6 3-3-16,-3 0 0 0,0 0 0 0,0 0 0 16,-4 0-9-16,1 0 8 0,0-2-8 0,0 2 8 15,-3 2-8-15,-3-2 0 0,0-2 0 0,0 2 0 16,0 2-8-16,-3 1-4 0,0 2-1 0,3-2 0 16,-4-1-97-1,-5-2-19-15,0 8-4 0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4:48.47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19385 4315 1094 0,'-3'-16'48'0,"3"11"11"0,0-5-47 0,0 2-12 0,0 0 0 0,-3 0 0 15,3 3 64-15,-3-1 12 0,3 1 1 0,0 5 1 16,0 0-46-16,-3-5-8 0,0 2-3 0,0-2 0 16,-3 2-21-16,0 0 8 0,-2 1-8 0,2 2 0 0,-6 0 0 15,0 0 0-15,0 0 0 0,0 0 0 0,0 0 0 16,-6 2 0-16,0-2 0 0,0 0 0 0,1 3 12 0,-4-3-1 15,0 0-1-15,-3 3 0 0,0-1 10 0,-2 1 1 16,2 0 1-16,0-1 0 0,-3 4-10 16,0-1-1-16,1 0-1 0,-1 3 0 0,0 0 11 0,-3 0 3 15,3 0 0-15,-2 5 0 0,-4-2 2 0,0 2 1 16,-3 0 0-16,1 3 0 0,-1 3-11 0,0-1-1 16,1 1-1-16,-1-1 0 0,3 3-2 0,0 3-1 15,4 0 0-15,-1 2 0 0,0 1-11 0,3 5 8 16,0-3-8-16,1 2 8 0,2-1-8 0,3 1 0 15,-3-2 0-15,3 3 8 0,7-3 1 0,-1 0 0 0,3 0 0 16,0-2 0-16,0 5 0 0,6-3 0 0,0 0 0 16,3 3 0-16,3 2 6 0,0-2 1 0,0 2 0 15,6-2 0-15,-3 0 0 0,6-1 0 16,3 1 0-16,-3-3 0 0,6 0 0 0,2 0 0 0,1-2 0 16,6 2 0-16,0 0-3 0,6-2 0 0,-1 2 0 0,4-3 0 15,6-2 0-15,3 0 0 0,-1 0 0 0,7-3 0 16,2 0 1-16,1-3 0 0,0-2 0 0,-1 0 0 15,1-3-4-15,2 1-1 0,4-6 0 0,0 2 0 16,2-2 2-16,-2 0 0 0,-1-3 0 0,-2 1 0 16,-1-1 2-16,4-2 1 0,-1-3 0 0,-2 2 0 15,3-2 12-15,-4 0 2 0,-5-2 1 0,2-1 0 16,-5 0-9-16,3-2-3 0,-4 0 0 0,1-3 0 16,0 0 0-16,2-5 0 0,-2-1 0 0,0 1 0 0,-1-3 0 15,-2-2 0-15,0-1 0 0,2-5 0 16,1 1-7-16,-3-4-2 0,5-2 0 0,-2 0 0 0,-4 0-8 15,4-3 0-15,-9 6 0 0,3-3 8 0,-7-3-8 16,1 3 8-16,-6-3-8 0,-3-2 8 0,-4-4-8 0,1 1 8 16,-3-2-8-16,-6-1 8 0,0-2-8 0,-6 2 0 15,0 0 0-15,-6-2 0 0,0 0 0 0,-6-3 8 16,-3 0-8-16,-3-3 0 0,-3 0 0 0,-6 1 0 16,1-1 0-16,-7 3 0 0,-3-2 0 0,-3 2 0 15,-5 2-8-15,-1 1 8 0,-3 0 0 0,-2-1 0 16,-1 4 0-16,-6 4 0 0,-2 3-16 0,-4 3 5 15,-5 6 1-15,-4 4 0 16,1 1-162-16,-1 7-32 0,-2 6-6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35.126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13691 5876 403 0,'0'0'17'0,"0"0"5"0,0 0-22 0,0 0 0 0,0 0 0 0,6-2 0 16,-6 2 56-16,3-6 8 0,-3 6 0 0,6-5 1 0,-3 0-43 0,-3 5-9 15,6-3-1-15,-6 3-1 16,6-5-11-16,-6 5 0 0,0 0 0 0,0 0 0 0,0 0 0 16,0 0 0-16,0 0 0 0,0 0-11 0,0 0 11 15,0 0 14-15,0 0-3 0,0 0-1 0,0 0 14 0,0 0 2 16,0 0 1-16,0 0 0 0,0 0-3 0,0 0 0 16,0 0 0-16,0 0 0 0,0 0 5 0,6 5 1 15,0-2 0-15,-6-3 0 0,6 3 9 0,-6-3 1 16,9 0 1-16,-9 0 0 0,0 0-6 0,6 2-2 15,0 3 0-15,-6-5 0 0,0 0 1 0,5 3 0 16,1 2 0-16,-6-5 0 0,3 6-8 0,3-1-2 16,-6-5 0-16,3 8 0 0,-3-8 0 0,6 5 0 15,-3 3 0-15,3-3 0 0,-3 3-8 0,-3-8-1 0,3 8-1 16,0-2 0-16,-3-6 0 0,6 8 0 0,-6-8 0 16,6 7 0-16,0 4-1 0,0-3 0 15,0 0 0-15,0-3 0 0,0 3 2 0,-3 0 0 0,3-5 0 16,0 5 0-16,3 2-3 0,-3-2 0 0,0 0 0 15,-1 0 0-15,4 0 0 0,-3 3-1 0,3-1 0 0,-3 1 0 16,0-1 1-16,3 1 1 0,0-3 0 0,0 2 0 16,0 1-4-16,0 0-1 0,-3 2 0 0,0-3 0 15,3-2 1-15,0 6 0 0,-3-4 0 0,3 1 0 16,-4 2 11-16,4-2 3 0,0 2 0 0,0 0 0 16,0 0-23-16,0 3-15 0,3-3 3 0,-3 1 0 15,6-1 12-15,-6 3 13 0,3-3-2 0,0 3-1 16,-1 0-1-16,1 5 0 0,0-5 0 0,0 2 0 15,0 1 0-15,-3-1 0 0,3-2 0 0,0 0 0 16,-3 3-1-16,3-4-8 0,0 1 12 0,-1 0-4 16,1 0 0-16,0 3-8 0,0-1 12 0,0 1-4 0,3-3-8 15,-3-1 10-15,3 4-10 0,0-1 10 0,3 1-10 16,-1 2 0-16,1-5 9 0,0 3-9 0,-3-1 14 16,6 1-2-16,0 2 0 0,2-3 0 0,-2 3-12 15,3 1 0-15,0-1 8 0,0 0-8 0,-3-3 8 0,-1 4-8 16,1-4 11-16,0 3-11 0,-3-2 12 0,3-3-4 15,-6 2 0-15,3 1-8 0,-1 2 0 0,1-3 0 16,0 1 0-16,-3-1 0 0,3 1 11 0,0-1-11 16,0 1 10-16,-4 2-10 0,1-2 11 0,3-1-11 15,0 3 12-15,0 1-12 0,3-1 16 0,-3-3-3 16,-1 3-1-16,4-2 0 0,-3-1 0 0,0-2 0 16,0 3 0-16,0-1 0 0,0-2-12 0,-4 0 11 15,4 0-11-15,-3 0 10 0,0 2-2 0,3 1 0 16,-6-1 0-16,3-2 0 0,-3 0-8 0,3 0 8 15,-4-5-8-15,1-1 8 0,-3 1-8 0,0 2 10 0,0-5-10 16,0 0 10-16,0 0-10 0,-3-3 0 0,3-2 9 16,-3 2-9-16,0 0 8 0,-3-2-8 0,-3-3 8 0,6 5-8 15,-6-5 14-15,6 6-2 0,-6-6 0 0,0 0 0 16,0 0 3-16,0 0 0 0,0 0 0 0,0 0 0 16,0 0-15-16,0 0 0 0,0 0 0 0,0 0 0 15,3 8 0-15,0-1 0 0,0 1 0 0,3-2 0 16,-3 2 0-16,0 2-8 0,-3-4 8 0,2 1 0 15,1 4 0-15,0-3 0 0,-6-3 0 0,3 3 9 16,0-8-9-16,0 8 0 0,0-8 0 0,0 5 0 16,0-5 0-16,0 0 0 0,0 0 0 0,-3 8-767 15,1 0-153-15</inkml:trace>
  <inkml:trace contextRef="#ctx0" brushRef="#br1" timeOffset="3.69648E7">15226 6752 864 0,'15'-20'76'0,"0"7"-60"0,-7-1-16 0,7 1 0 15,-8 6-40-15,8-13-12 0,-7 0-1 0,7 0-1 16,-8 0 38-16,1 0 16 0,0-7-12 0,-8 7 12 16,0 0 0-16,0 6 18 0,-8 7-2 0,8 7 0 15,0-13 27-15,-8 0 5 0,1-1 0 0,7 14 1 0,-15-6 7 16,0 6 2-16,7-7 0 0,-7 7 0 0,15 0 22 15,-15 7 5-15,0-1 1 0,-8 8 0 0,8-8-16 16,0 8-3-16,-7-1-1 0,-1 7 0 0,8-6-26 0,-8 6-6 16,1-7-1-16,7 7 0 0,-1-6-14 15,1 6-3-15,8 0-1 0,-8-7 0 0,7 1 2 0,8-14 1 16,0 0 0-16,0 13 0 0,0-13-2 0,-7 14 0 16,7-14 0-16,7 13 0 0,-7 7 2 0,8 0 0 15,-1 0 0-15,1 0 0 0,-1 7 1 0,8 7 0 16,1-7 0-16,-1-1 0 0,-8 8-19 0,8-1 8 15,0 1-8-15,-7-1 0 0,-1-6 8 0,1 7-8 16,-8-1 0-16,7 1 0 0,-7-7 8 0,0-1-8 16,0 1 0-16,0-7 0 0,-7 0 12 0,7 1-12 15,-15-8 12-15,7 0-12 0,1 1 22 0,-1-1-2 0,-7 1-1 16,0-1 0-16,0-6 17 0,-8 6 3 0,1 0 1 16,-8-6 0-16,-8 7-14 0,-7-8-2 0,-8 8-1 15,-7-1 0-15,-8 7-2 0,-15 0 0 0,0 0 0 0,0 7 0 16,-8 0-21-16,1 0 0 0,7 0 0 0,0-7 0 31,8 0-35-31,7 7-11 0,7-14-2 0,9 7-1 0,6-6-126 0,1-1-25 16,-30 7-4-16,29-20-2 0</inkml:trace>
  <inkml:trace contextRef="#ctx0" brushRef="#br1" timeOffset="3.69641E7">13371 5593 345 0,'-8'-14'15'0,"1"14"4"0,-1 7-19 0,1 0 0 16,-1-1 0-16,-7 1 0 0,15-7 93 0,-7 7 15 15,7-7 4-15,-8 13 0 0,-7-6-52 0,7 0-9 16,-7 6-3-16,15-13 0 0,-7 7 0 0,7-7-1 0,0 0 0 0,0 0 0 15,0 0-19-15,0 0-3 16,0 0-1-16,0 0 0 0,0 0-12 0,0 0-2 0,0 0-1 16,0 0 0-16,0 0 21 0,0 0 4 0,7 20 1 0,-7-20 0 15,0 0-11-15,15 20-1 0,-7-7-1 0,-1 7 0 16,-7-20 14-16,8 20 4 0,0-6 0 0,-1 6 0 16,-7 0-15-16,8 0-2 0,-8-6-1 0,7 6 0 15,1 0-1-15,-1-7 0 0,-7-13 0 0,15 20 0 16,8-6-5-16,0 6-2 0,-8-13 0 0,22 6 0 15,-6-6 5-15,6-1 1 0,1-6 0 0,-8 7 0 16,8 0-6-16,0 6-1 0,-1-13 0 0,-7 14 0 16,1-8-5-16,-1 8-8 0,0-1 11 0,0 1-11 15,-7-1 8-15,-1 0-8 0,1 7 0 0,0 7 0 16,-1-13 8-16,1 12-8 0,-1-5 0 0,1-1 0 16,0-7 0-16,-8 7 0 0,7-6 8 0,-7 6-8 15,8-7 0-15,-8 7 10 0,0-6-10 0,-7-1 8 0,-1 0 4 16,1 1 1-16,7 6 0 0,-8 0 0 0,1 0 3 15,0-6 0-15,-1 12 0 0,1-6 0 0,-1 1-16 0,1 5 8 16,-1 1-8-16,1-7 0 0,-1 0 10 16,8 7-10-16,-7-7 10 0,7 7-10 0,0 0 0 0,-15 0 0 15,0-7 0-15,0 0 0 0,0 7 0 0,0 0 0 16,8-7 0-16,-1 7 0 0,1-1 0 0,-1-6 0 16,1 1 0-16,7-1 0 0,-8 0 0 0,8 0 0 15,-7 0 0-15,7 0 0 0,0-6 0 0,8 6 0 16,-8-7 0-16,0 7 0 0,0-6 0 0,0 6 0 15,0 0 0-15,0 0 0 0,8 0 8 0,-8 0-8 0,8 0 0 16,-8-6 0-16,-8 6 12 0,16 0-4 0,-8 0-8 16,0 0 12-16,0 0-4 0,8-6 0 0,-8-1-8 0,0 7 12 15,0-7-12-15,0 8 0 0,0-8 8 0,8 7-8 16,-8-7 0-16,0 1 0 0,0-1 0 0,0 1 0 16,0-1 13-16,0 1-3 0,-15-14-1 0,8 6 0 15,7 8 3-15,0-1 0 0,0-6 0 0,0 6 0 16,-7 1-12-16,7-1 12 0,0 0-12 0,-8 1 12 15,8-1-12-15,-7-6 0 0,0 6 0 0,7 1 0 16,-8-1 0-16,8 7 0 0,-7-6 0 0,7-8 0 16,-15-6 0-16,7 20 0 0,1-6 0 0,-1 6 8 15,-7-20-8-15,8 13 10 0,0 7-10 0,7-6 10 16,-15-1 2-16,7 1 1 0,1 6 0 0,-1 0 0 16,1 0-3-16,-1 0-1 0,8 0 0 0,-7-6 0 15,-1 12-1-15,9 1-8 0,-1 0 12 0,0-7-4 16,0 7 0-16,0-7 0 0,0 0 0 0,0-6 0 0,-7 6 0 15,-8-20-8-15,0 0 12 0,0 0-4 0,0 0-8 0,0 0 0 16,0 0-12-16,0 0-1059 16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49.034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9333" units="cm"/>
      <inkml:brushProperty name="height" value="0.09333" units="cm"/>
      <inkml:brushProperty name="color" value="#ED1C24"/>
      <inkml:brushProperty name="fitToCurve" value="1"/>
    </inkml:brush>
  </inkml:definitions>
  <inkml:trace contextRef="#ctx0" brushRef="#br0">12194 8419 460 0,'0'0'20'0,"0"0"5"0,-3-3-25 0,3 3 0 16,-3-5 0-16,-3 0 0 0,3 0 120 0,3 5 20 15,0 0 3-15,-3-6 1 0,0 1-81 0,3 0-16 16,0 5-3-16,0-6-1 0,3 4-31 0,-3 2-12 15,0-6 8-15,0 6-8 0,6-2 10 0,-6 2-10 16,3-3 12-16,-3 3-12 0,3-5 36 0,-3 5 0 0,3-3 0 16,-3 3 0-16,0 0 12 0,0 0 4 0,0 0 0 15,0 0 0-15,0 0-8 0,0 0-2 0,0 0 0 0,0 0 0 16,0 0-22-16,6 3-5 0,0-1-1 16,3 6 0-16,-3 0 2 0,0 3 1 0,0 0 0 0,3 2 0 15,-1 5-3-15,1 1-1 0,3 2 0 0,-3 0 0 16,0 3 11-16,0 2 1 0,0 1 1 0,0-1 0 15,0 6 0-15,-3-3 0 0,0 3 0 0,0 0 0 16,0-3-4-16,-3 0-1 0,0 3 0 0,-3 2 0 16,0-2-9-16,0 0-3 0,0 2 0 0,0-2 0 15,0 2-1-15,0 0 0 0,0-4 0 0,0-1 0 16,0-3 1-16,3-2 0 0,0 0 0 0,-3-3 0 16,0-5-9-16,0 0 10 0,3-3-10 0,-3 0 10 15,3-5 11-15,-3 3 3 0,0-3 0 0,2-3 0 16,-2-5-24-16,0 0 0 0,0 5 0 0,0-5 0 0,3 5 0 15,-3-5-13-15,0 0 1 0,0 0 1 0,0 0 11 16,0 0 14-16,0 0-3 0,0 0-1 0,0 0 4 0,0 0 1 16,0 0 0-16,-3-5 0 0,1-3-2 0,2 3 0 15,0 5 0-15,-3-5 0 0,-3-1-13 0,3 1 11 16,-3 0-11-16,6 5 10 0,0-6 8 0,-3 1 2 16,0 3 0-16,0-1 0 0,3 3-10 0,-3-5-2 15,0 2 0-15,0-2 0 0,0 2-8 0,3 3 0 16,-3-5 0-16,0 2 0 0,0 0 0 0,0-2-11 15,-3 3 11-15,6 2-12 0,-3-3 12 0,3 3 0 16,-3-3 0-16,3 3 0 0,0 0 0 0,0 0 0 16,0 0 0-16,0 0 0 0,0 0 0 0,0 0 16 15,0 0-4-15,0 0-1 0,0 0-11 0,0 0 0 0,0 0 0 16,0 0 0-16,0 0 0 0,0 0 0 0,0 0 0 16,0 0 0-16,0 0 0 0,0 0 0 0,0 0 0 0,0 0 0 15,0 0 0-15,0 0 0 0,0 0 0 0,0 0 0 16,0 0 0-16,0 0 0 0,0 0 0 0,0 0 0 15,0 0 0-15,0 0 13 0,0 0-3 0,0 0-1 16,0 0-9-16,0 0-11 0,0 0 3 0,0 0 0 16,0 0 8-16,3-5 0 0,3 2 0 0,0-2 0 15,0 0 0-15,0-1 12 0,3 1-4 0,0-3 0 16,0-2-8-16,0-1 8 0,2-2-8 0,1 0 8 16,3-1-8-16,-3-2 11 0,0-5-11 0,3 0 12 15,0 3-12-15,3-4 0 0,-3 1 9 0,-1-3-9 16,4 1 0-16,-3-1 0 0,0 0 0 0,0-2 8 15,0-1-8-15,0 1 0 0,3-6-8 0,-4 3 8 16,4 0-14-16,0-3 2 0,-3 0 1 0,3 3 0 0,3 5 11 16,0 0-13-16,-4 1 5 0,4 4 8 0,-3-2-14 0,3 2 5 15,-6 9 1-15,0-1 0 16,0-2-29-16,-3 2-6 0,-1 4-1 16,1 1 0-16,-6 4-112 0,3-1-22 0,3 0-5 0,-3 3-655 15</inkml:trace>
  <inkml:trace contextRef="#ctx0" brushRef="#br0" timeOffset="-18001.9536">18629 5649 403 0,'0'0'36'0,"0"0"-36"0,0 0 0 0,0 0 0 16,0 0 76-16,0 0 9 0,0 0 2 0,0 0 0 16,0 0-25-16,0 0-5 0,-6-3-1 0,6 3 0 15,0 0-45-15,0 0-11 0,-6-2 0 0,6 2 0 16,0 0 0-16,0 0 0 0,0 0 0 0,0 0 0 16,0 0-13-16,0 0-3 0,0 0 0 0,0 0 0 15,-6 0 0-15,6 0 0 0,0 0 0 0,0 0 0 16,0 0 16-16,0 0 0 0,0-6 0 0,-3 1 0 15,6 0 0-15,-3 5 12 0,0 0-3 0,3-8 0 16,0 2-9-16,-3 6 10 0,0-5-10 0,0 5 10 16,6-5-10-16,-6 5 0 0,0-5 0 0,0 5 0 15,0 0 9-15,0 0 0 0,0 0 0 0,0 0 0 16,0 0 11-16,0 0 3 0,0 0 0 0,0 0 0 16,0 0-4-16,0 0-1 0,0 0 0 0,0 0 0 15,0 0-8-15,0 0-2 0,0 0 0 0,0 0 0 0,0 0-8 0,0 0 10 16,0 0-10-16,0 0 10 0,0 0 5 15,0 0 1-15,0 0 0 0,0 0 0 0,0 0-16 0,-6 5 9 16,3 0-9-16,-3 3 8 0,0 3 20 0,0-1 3 16,-2 4 1-16,2 1 0 0,-6 1 6 0,0 0 2 15,-3 5 0-15,0 3 0 0,-3-3 8 0,0 6 1 16,-3 4 1-16,1-1 0 0,-1 4-22 0,-3-2-5 16,-3 2-1-16,3 1 0 0,-2 2-6 0,-1-3 0 15,-3 3-1-15,0 0 0 0,0 3 1 0,-2-1 0 16,-7 4 0-16,6 4 0 0,-5 1-3 0,5 2 0 15,-3-2 0-15,0 0 0 0,1-6 6 0,2 3 1 16,0 2 0-16,0-4 0 0,1-4-20 0,-1-1 10 0,3 1-10 16,3 1 8-16,1-6-8 0,-1 3 0 0,-3-2 9 15,3-1-9-15,1-5 8 0,-1 3-8 0,-3 0 8 16,0-3-8-16,3 3 0 0,1-3 8 0,-1-3-8 16,-3 1 0-16,-6-1 0 0,7 1 8 0,2-1-8 0,-3 0 0 15,-3-2 0-15,4 0 0 0,2 0 0 0,3-3 0 16,0 0 0-16,0 0 0 0,3-5 0 0,1 3 8 15,5-6-8-15,0 3 0 0,-3-6 0 0,6 4 8 16,-3-4 4-16,3 1 0 0,3-3 1 0,0 0 0 16,0 0 0-16,1 0 0 0,2-6 0 0,-3 1 0 15,3 5-13-15,-3-3 8 0,6-2-8 0,0-1 0 16,-6 1 10-16,6 2-10 0,0 1 10 0,3-6-10 16,0 0 9-16,-6 5-9 0,0 0 8 0,3 1-8 0,0-1 0 15,0 3 0-15,-6 0 0 0,0 0 0 0,3 0 0 16,3-3 0-16,-3-2 0 0,0 4 0 0,0-1 0 15,4-1 10-15,2-5-10 0,0 0 10 0,-9 3-10 0,9-3 0 16,0 0 0-16,0 0 0 0,0 0 0 0,0 0 8 16,0 0-8-16,0 0 8 0,0 0-8 0,0 0 8 15,0 0-8-15,0 0 8 0,0 0-8 0,0 0 8 16,0 0-8-16,0 0 8 16,0 0-32-16,0 0-6 0,9-6-2 0</inkml:trace>
  <inkml:trace contextRef="#ctx0" brushRef="#br0" timeOffset="-23943.6995">16944 4612 518 0,'0'0'46'0,"6"-8"-37"0,-6 0-9 0,0 0 0 15,6 0 74-15,-3-3 13 0,-3 1 2 0,0-1 1 0,0 3-22 16,3 0-4-16,-3-2 0 0,0 2-1 0,-3 0-15 0,0 3-2 16,3 5-1-16,0 0 0 0,-3-6 3 15,3 6 1-15,0 0 0 0,0 0 0 16,0 0-31-16,-6 6-6 0,-3 4-2 0,4 3 0 0,-4 1 24 15,0 1 5-15,-9 1 1 0,3 6 0 0,-3-1 13 0,3 0 3 16,-6 3 1-16,-2-3 0 0,-4 0-41 16,0 3-16-16,3 0 11 0,-3-3-11 0,-2 0 12 0,2-3-3 15,0 4-1-15,-3-4 0 0,3-2-8 0,1 3 0 16,-4-1 9-16,3-2-9 0,-3 0 8 0,4 0-8 16,-1-3 10-16,0 0-10 0,-3 0 0 0,6 1 0 15,-2-1 0-15,2 0 0 0,0 0 0 0,0 3 0 16,3-3 0-16,3 3 0 0,-2-2 12 0,5-1-3 15,0 0-1-15,0-2 0 0,6-3 7 0,-3-1 1 0,3 1 0 16,3-2 0-16,0-1-3 0,0 0 0 0,6-5 0 0,-3 6 0 16,3-1 7-16,0-5 0 0,0 0 1 0,3 8 0 15,3 0 5-15,0 0 1 0,3 0 0 0,3-3 0 16,0 3 6-16,3 0 2 0,0-3 0 0,3 6 0 16,0-3-15-16,2 5-4 0,-2 0 0 0,3-2 0 15,-3 2-16-15,0 0 0 0,3 0 8 0,-4 6-8 16,4-3 8-16,0 2-8 0,-3 3 12 0,3-2-12 15,-3 5-24 1,0 2-12-16,-1-2-3 0,1 2-645 0,0 4-128 0</inkml:trace>
  <inkml:trace contextRef="#ctx0" brushRef="#br1" timeOffset="3.69476E7">16055 4359 806 0,'0'0'72'15,"0"0"-58"-15,0 0-14 0,0 0 0 0,0-13 120 0,0 13 22 16,0 0 4-16,8-7 1 0,-8-6-62 0,7-1-12 15,-7 14-2-15,8-6-1 0,-8-14-23 0,0 6-5 16,0 1-1-16,0-1 0 0,0 14-13 0,8-13-2 16,-8 0-1-16,0 13 0 0,0 0-13 0,0 0-2 15,0 0-1-15,0 0 0 0,-8-7-9 0,8 7 0 16,-15 0 0-16,7 0 8 0,-7 7-8 0,-7-1 0 16,7 14 0-16,-8-13 0 0,0 0 0 0,-7 13 0 0,0 0 0 0,0 0 0 15,0 0 0-15,-8-6 0 0,0 6 0 16,1 0 0-16,-1 13 12 0,0-13-4 0,0 7 0 0,1-7 0 15,14 7 16-15,-7 0 2 0,0-7 1 0,0 7 0 16,-1 0-11-16,9-7-3 0,-1 0 0 0,1 7 0 16,-1-7-13-16,0-7 8 0,8 7-8 0,0-6 0 15,-7-1 8-15,14 1-8 0,-7-1 0 0,15-13 0 16,-15 7 8-16,0 6-8 0,0-6 0 0,15-7 0 16,-8 13 0-16,8-13 0 0,-7 14 0 0,7-14 0 15,-15 13 0-15,7 0 0 0,0 1 0 0,8-14 0 16,-15 13 0-16,15-13 8 0,0 20-8 0,0-20 0 15,0 0 10-15,0 0-1 0,0 14 0 0,0-14 0 16,0 0 0-16,0 0 0 0,8 20 0 0,-8-20 0 16,0 0 2-16,0 0 0 0,0 0 0 0,7 13 0 0,-7-13 5 15,16 14 0-15,-16-14 1 0,15 13 0 0,-15-13-1 16,7 13-1-16,-7-13 0 0,15 14 0 0,0-1-2 16,-15-13 0-16,15 14 0 0,0-1 0 0,-15-13 1 0,16 13 0 15,6 1 0-15,1-7 0 0,-8 6 2 0,8-6 0 16,-1-1 0-16,1 8 0 0,-1-7 0 0,-7 6 0 15,1 0 0-15,-1-6 0 0,0 6-7 0,7 1-1 16,1-7 0-16,7 6 0 0,8 7 0 0,0 0-8 16,-1 0 12-16,1 0-4 0,7 0-8 0,-7 7 0 15,0 7 9-15,-1-1-9 0,-7 1 0 0,8 6 0 16,-8 7 0-16,0 0-8 0,1 0-8 0,-1 6-2 16,-8 8 0-16</inkml:trace>
  <inkml:trace contextRef="#ctx0" brushRef="#br0" timeOffset="-33414.0212">9220 11970 1850 0,'0'-3'40'0,"-3"-2"9"0,0 0 2 0,3 5 1 0,-3-3-41 15,3 3-11-15,0 0 0 0,-3-5 0 0,3 5 43 0,0 0 6 0,-3-3 2 0,3 3 0 16,0 0-33-16,-6 0-6 0,0 3-2 0,-2-1 0 16,-1 1-10-16,-3 2 0 0,-3 3 0 0,-6 0 0 15,0 3 0-15,-3-1 0 0,1 3 0 0,-7-2 0 16,-3 2 21-16,3 0 3 0,-2 1 0 0,2-1 0 15,0 0 12-15,-3 3 2 0,3-3 1 0,1 3 0 16,-1-3-7-16,0 1-2 0,0-1 0 0,4 0 0 16,-1-2-13-16,3 2-2 0,0-3-1 0,3 4 0 15,1-1-6-15,2-2-8 0,0 2 11 0,6-3-11 16,0 1 0-16,6-1 0 0,0 1 0 0,3 0 0 16,6 2 0-16,0 3 0 0,0 0 8 0,6 0-8 15,6 2 23-15,-3 1 1 0,3-1 0 0,5 3 0 16,1-2 13-16,3 5 3 0,0-1 1 0,3 1 0 15,3 3-32-15,-1 2-9 0,1 0 0 0,3-3 0 0,-3-2 0 16,5 3 0-16,1-4 0 0,0 4-8 16,2-3-93-16,4 2-19 0,-3 1-3 0,-1-6-954 15</inkml:trace>
  <inkml:trace contextRef="#ctx0" brushRef="#br1" timeOffset="3.69572E7">9374 11645 518 0,'-30'-13'46'0,"30"13"-37"0,0 0-9 0,0 0 0 16,0 0 117-16,0 0 22 0,15-14 4 0,-7 8 1 15,7-1-71-15,-15 7-13 0,-8-13-4 0,8 13 0 16,15 0-17-16,-15 0-4 0,0 0-1 0,0 0 0 16,0-14-10-16,0 14-3 0,0 0 0 0,0 0 0 15,0 0-13-15,0 0-8 0,0 0 8 0,0 0-8 16,0 0 0-16,-15 14 8 0,0-1-8 0,8 7 0 16,-8 7 16-16,0 0-2 0,-16 0 0 0,9 6 0 15,-1-6 2-15,1 6 0 0,-24 1 0 0,1-1 0 16,7 1 9-16,-7-7 3 0,-8 0 0 0,1-1 0 15,-9 8-9-15,8-7-2 0,16 6 0 0,-9 1 0 0,-14-7-5 16,15-1-2-16,15 1 0 0,7 7 0 16,-7-1-39-16,-8 7-8 0,1-6-2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2-27T03:35:43.609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14526-4372 2127 0,'0'0'47'0,"0"0"9"0,-6-5 3 0,3 3 1 0,-3-4-48 0,6 6-12 16,0 0 0-16,0 0 0 0,-6 0 20 0,0 3 1 15,-3 0 1-15,3-1 0 0,0 3-22 0,-2 3 0 16,-4 0 0-16,3 0 0 0,-6 3 0 0,0-3 0 0,-3 2 0 0,0 1 0 16,0 2 0-16,1 0 0 0,-4 1 0 15,0-1 0-15,3-3 0 0,-3 1 0 0,0-3 8 0,0 3-8 16,1-3 9-16,-4 2-9 0,0-5 12 0,0 3-12 16,3 0 13-16,1 0-4 0,-1-3-1 15,0 3 0-15,0 0-8 0,0 3 0 0,3-3 0 16,-3 0 0-16,4 2 0 0,-1-2 0 0,3-2 0 15,0 2 0-15,3 0 0 0,3-1 0 0,-3-1 0 0,3-1 0 16,0 0 0-16,3 1 0 0,1-1 0 0,2-2 8 16,-3 2 3-16,6 0 0 0,-3 0 0 0,3 3 0 15,3 0 10-15,0 0 3 0,3 0 0 0,2 3 0 16,1 2 10-16,3 0 2 0,3 0 1 0,3 3 0 16,3 3-16-16,0 2-3 0,0 0-1 0,2 3 0 15,1 0-7-15,3 0-2 0,-3 5 0 0,3-3 0 16,-1 3-8-16,1-2 0 0,0-1-10 0,0-2 10 15,-1 0-32-15,4 2 0 16,-3-2 0-16,6-3 0 0,-3 3-133 0,2 0-27 16,-2 0-6-16,3-3-709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253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69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309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65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630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132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858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61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42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523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0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85424-8412-4642-BD18-F8119807D65E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5AC8A-8649-4D76-9940-50F66BDA4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358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.xml"/><Relationship Id="rId3" Type="http://schemas.openxmlformats.org/officeDocument/2006/relationships/image" Target="../media/image15.emf"/><Relationship Id="rId7" Type="http://schemas.openxmlformats.org/officeDocument/2006/relationships/image" Target="../media/image17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.xml"/><Relationship Id="rId5" Type="http://schemas.openxmlformats.org/officeDocument/2006/relationships/image" Target="../media/image16.emf"/><Relationship Id="rId4" Type="http://schemas.openxmlformats.org/officeDocument/2006/relationships/customXml" Target="../ink/ink16.xml"/><Relationship Id="rId9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1.xml"/><Relationship Id="rId21" Type="http://schemas.openxmlformats.org/officeDocument/2006/relationships/image" Target="../media/image28.emf"/><Relationship Id="rId42" Type="http://schemas.openxmlformats.org/officeDocument/2006/relationships/customXml" Target="../ink/ink39.xml"/><Relationship Id="rId47" Type="http://schemas.openxmlformats.org/officeDocument/2006/relationships/image" Target="../media/image41.emf"/><Relationship Id="rId63" Type="http://schemas.openxmlformats.org/officeDocument/2006/relationships/image" Target="../media/image49.emf"/><Relationship Id="rId68" Type="http://schemas.openxmlformats.org/officeDocument/2006/relationships/customXml" Target="../ink/ink52.xml"/><Relationship Id="rId7" Type="http://schemas.openxmlformats.org/officeDocument/2006/relationships/image" Target="../media/image21.emf"/><Relationship Id="rId2" Type="http://schemas.openxmlformats.org/officeDocument/2006/relationships/customXml" Target="../ink/ink19.xml"/><Relationship Id="rId16" Type="http://schemas.openxmlformats.org/officeDocument/2006/relationships/customXml" Target="../ink/ink26.xml"/><Relationship Id="rId29" Type="http://schemas.openxmlformats.org/officeDocument/2006/relationships/image" Target="../media/image32.emf"/><Relationship Id="rId11" Type="http://schemas.openxmlformats.org/officeDocument/2006/relationships/image" Target="../media/image23.emf"/><Relationship Id="rId24" Type="http://schemas.openxmlformats.org/officeDocument/2006/relationships/customXml" Target="../ink/ink30.xml"/><Relationship Id="rId32" Type="http://schemas.openxmlformats.org/officeDocument/2006/relationships/customXml" Target="../ink/ink34.xml"/><Relationship Id="rId37" Type="http://schemas.openxmlformats.org/officeDocument/2006/relationships/image" Target="../media/image36.emf"/><Relationship Id="rId40" Type="http://schemas.openxmlformats.org/officeDocument/2006/relationships/customXml" Target="../ink/ink38.xml"/><Relationship Id="rId45" Type="http://schemas.openxmlformats.org/officeDocument/2006/relationships/image" Target="../media/image40.emf"/><Relationship Id="rId53" Type="http://schemas.openxmlformats.org/officeDocument/2006/relationships/image" Target="../media/image44.emf"/><Relationship Id="rId58" Type="http://schemas.openxmlformats.org/officeDocument/2006/relationships/customXml" Target="../ink/ink47.xml"/><Relationship Id="rId66" Type="http://schemas.openxmlformats.org/officeDocument/2006/relationships/customXml" Target="../ink/ink51.xml"/><Relationship Id="rId5" Type="http://schemas.openxmlformats.org/officeDocument/2006/relationships/image" Target="../media/image20.emf"/><Relationship Id="rId61" Type="http://schemas.openxmlformats.org/officeDocument/2006/relationships/image" Target="../media/image48.emf"/><Relationship Id="rId19" Type="http://schemas.openxmlformats.org/officeDocument/2006/relationships/image" Target="../media/image27.emf"/><Relationship Id="rId14" Type="http://schemas.openxmlformats.org/officeDocument/2006/relationships/customXml" Target="../ink/ink25.xml"/><Relationship Id="rId22" Type="http://schemas.openxmlformats.org/officeDocument/2006/relationships/customXml" Target="../ink/ink29.xml"/><Relationship Id="rId27" Type="http://schemas.openxmlformats.org/officeDocument/2006/relationships/image" Target="../media/image31.emf"/><Relationship Id="rId30" Type="http://schemas.openxmlformats.org/officeDocument/2006/relationships/customXml" Target="../ink/ink33.xml"/><Relationship Id="rId35" Type="http://schemas.openxmlformats.org/officeDocument/2006/relationships/image" Target="../media/image35.emf"/><Relationship Id="rId43" Type="http://schemas.openxmlformats.org/officeDocument/2006/relationships/image" Target="../media/image39.emf"/><Relationship Id="rId48" Type="http://schemas.openxmlformats.org/officeDocument/2006/relationships/customXml" Target="../ink/ink42.xml"/><Relationship Id="rId56" Type="http://schemas.openxmlformats.org/officeDocument/2006/relationships/customXml" Target="../ink/ink46.xml"/><Relationship Id="rId64" Type="http://schemas.openxmlformats.org/officeDocument/2006/relationships/customXml" Target="../ink/ink50.xml"/><Relationship Id="rId69" Type="http://schemas.openxmlformats.org/officeDocument/2006/relationships/image" Target="../media/image52.emf"/><Relationship Id="rId8" Type="http://schemas.openxmlformats.org/officeDocument/2006/relationships/customXml" Target="../ink/ink22.xml"/><Relationship Id="rId51" Type="http://schemas.openxmlformats.org/officeDocument/2006/relationships/image" Target="../media/image43.emf"/><Relationship Id="rId3" Type="http://schemas.openxmlformats.org/officeDocument/2006/relationships/image" Target="../media/image19.emf"/><Relationship Id="rId12" Type="http://schemas.openxmlformats.org/officeDocument/2006/relationships/customXml" Target="../ink/ink24.xml"/><Relationship Id="rId17" Type="http://schemas.openxmlformats.org/officeDocument/2006/relationships/image" Target="../media/image26.emf"/><Relationship Id="rId25" Type="http://schemas.openxmlformats.org/officeDocument/2006/relationships/image" Target="../media/image30.emf"/><Relationship Id="rId33" Type="http://schemas.openxmlformats.org/officeDocument/2006/relationships/image" Target="../media/image34.emf"/><Relationship Id="rId38" Type="http://schemas.openxmlformats.org/officeDocument/2006/relationships/customXml" Target="../ink/ink37.xml"/><Relationship Id="rId46" Type="http://schemas.openxmlformats.org/officeDocument/2006/relationships/customXml" Target="../ink/ink41.xml"/><Relationship Id="rId59" Type="http://schemas.openxmlformats.org/officeDocument/2006/relationships/image" Target="../media/image47.emf"/><Relationship Id="rId67" Type="http://schemas.openxmlformats.org/officeDocument/2006/relationships/image" Target="../media/image51.emf"/><Relationship Id="rId20" Type="http://schemas.openxmlformats.org/officeDocument/2006/relationships/customXml" Target="../ink/ink28.xml"/><Relationship Id="rId41" Type="http://schemas.openxmlformats.org/officeDocument/2006/relationships/image" Target="../media/image38.emf"/><Relationship Id="rId54" Type="http://schemas.openxmlformats.org/officeDocument/2006/relationships/customXml" Target="../ink/ink45.xml"/><Relationship Id="rId62" Type="http://schemas.openxmlformats.org/officeDocument/2006/relationships/customXml" Target="../ink/ink4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.xml"/><Relationship Id="rId15" Type="http://schemas.openxmlformats.org/officeDocument/2006/relationships/image" Target="../media/image25.emf"/><Relationship Id="rId23" Type="http://schemas.openxmlformats.org/officeDocument/2006/relationships/image" Target="../media/image29.emf"/><Relationship Id="rId28" Type="http://schemas.openxmlformats.org/officeDocument/2006/relationships/customXml" Target="../ink/ink32.xml"/><Relationship Id="rId36" Type="http://schemas.openxmlformats.org/officeDocument/2006/relationships/customXml" Target="../ink/ink36.xml"/><Relationship Id="rId49" Type="http://schemas.openxmlformats.org/officeDocument/2006/relationships/image" Target="../media/image42.emf"/><Relationship Id="rId57" Type="http://schemas.openxmlformats.org/officeDocument/2006/relationships/image" Target="../media/image46.emf"/><Relationship Id="rId10" Type="http://schemas.openxmlformats.org/officeDocument/2006/relationships/customXml" Target="../ink/ink23.xml"/><Relationship Id="rId31" Type="http://schemas.openxmlformats.org/officeDocument/2006/relationships/image" Target="../media/image33.emf"/><Relationship Id="rId44" Type="http://schemas.openxmlformats.org/officeDocument/2006/relationships/customXml" Target="../ink/ink40.xml"/><Relationship Id="rId52" Type="http://schemas.openxmlformats.org/officeDocument/2006/relationships/customXml" Target="../ink/ink44.xml"/><Relationship Id="rId60" Type="http://schemas.openxmlformats.org/officeDocument/2006/relationships/customXml" Target="../ink/ink48.xml"/><Relationship Id="rId65" Type="http://schemas.openxmlformats.org/officeDocument/2006/relationships/image" Target="../media/image50.emf"/><Relationship Id="rId4" Type="http://schemas.openxmlformats.org/officeDocument/2006/relationships/customXml" Target="../ink/ink20.xml"/><Relationship Id="rId9" Type="http://schemas.openxmlformats.org/officeDocument/2006/relationships/image" Target="../media/image22.emf"/><Relationship Id="rId13" Type="http://schemas.openxmlformats.org/officeDocument/2006/relationships/image" Target="../media/image24.emf"/><Relationship Id="rId18" Type="http://schemas.openxmlformats.org/officeDocument/2006/relationships/customXml" Target="../ink/ink27.xml"/><Relationship Id="rId39" Type="http://schemas.openxmlformats.org/officeDocument/2006/relationships/image" Target="../media/image37.emf"/><Relationship Id="rId34" Type="http://schemas.openxmlformats.org/officeDocument/2006/relationships/customXml" Target="../ink/ink35.xml"/><Relationship Id="rId50" Type="http://schemas.openxmlformats.org/officeDocument/2006/relationships/customXml" Target="../ink/ink43.xml"/><Relationship Id="rId55" Type="http://schemas.openxmlformats.org/officeDocument/2006/relationships/image" Target="../media/image45.emf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7.emf"/><Relationship Id="rId18" Type="http://schemas.openxmlformats.org/officeDocument/2006/relationships/customXml" Target="../ink/ink61.xml"/><Relationship Id="rId26" Type="http://schemas.openxmlformats.org/officeDocument/2006/relationships/customXml" Target="../ink/ink65.xml"/><Relationship Id="rId39" Type="http://schemas.openxmlformats.org/officeDocument/2006/relationships/image" Target="../media/image69.emf"/><Relationship Id="rId21" Type="http://schemas.openxmlformats.org/officeDocument/2006/relationships/image" Target="../media/image61.emf"/><Relationship Id="rId34" Type="http://schemas.openxmlformats.org/officeDocument/2006/relationships/customXml" Target="../ink/ink69.xml"/><Relationship Id="rId42" Type="http://schemas.openxmlformats.org/officeDocument/2006/relationships/customXml" Target="../ink/ink73.xml"/><Relationship Id="rId47" Type="http://schemas.openxmlformats.org/officeDocument/2006/relationships/image" Target="../media/image72.emf"/><Relationship Id="rId50" Type="http://schemas.openxmlformats.org/officeDocument/2006/relationships/customXml" Target="../ink/ink77.xml"/><Relationship Id="rId55" Type="http://schemas.openxmlformats.org/officeDocument/2006/relationships/image" Target="../media/image26.emf"/><Relationship Id="rId63" Type="http://schemas.openxmlformats.org/officeDocument/2006/relationships/image" Target="../media/image78.emf"/><Relationship Id="rId7" Type="http://schemas.openxmlformats.org/officeDocument/2006/relationships/image" Target="../media/image54.emf"/><Relationship Id="rId2" Type="http://schemas.openxmlformats.org/officeDocument/2006/relationships/customXml" Target="../ink/ink53.xml"/><Relationship Id="rId16" Type="http://schemas.openxmlformats.org/officeDocument/2006/relationships/customXml" Target="../ink/ink60.xml"/><Relationship Id="rId29" Type="http://schemas.openxmlformats.org/officeDocument/2006/relationships/image" Target="../media/image65.emf"/><Relationship Id="rId11" Type="http://schemas.openxmlformats.org/officeDocument/2006/relationships/image" Target="../media/image56.emf"/><Relationship Id="rId24" Type="http://schemas.openxmlformats.org/officeDocument/2006/relationships/customXml" Target="../ink/ink64.xml"/><Relationship Id="rId32" Type="http://schemas.openxmlformats.org/officeDocument/2006/relationships/customXml" Target="../ink/ink68.xml"/><Relationship Id="rId37" Type="http://schemas.openxmlformats.org/officeDocument/2006/relationships/image" Target="../media/image68.emf"/><Relationship Id="rId40" Type="http://schemas.openxmlformats.org/officeDocument/2006/relationships/customXml" Target="../ink/ink72.xml"/><Relationship Id="rId45" Type="http://schemas.openxmlformats.org/officeDocument/2006/relationships/image" Target="../media/image71.emf"/><Relationship Id="rId53" Type="http://schemas.openxmlformats.org/officeDocument/2006/relationships/image" Target="../media/image74.emf"/><Relationship Id="rId58" Type="http://schemas.openxmlformats.org/officeDocument/2006/relationships/customXml" Target="../ink/ink81.xml"/><Relationship Id="rId5" Type="http://schemas.openxmlformats.org/officeDocument/2006/relationships/image" Target="../media/image28.emf"/><Relationship Id="rId61" Type="http://schemas.openxmlformats.org/officeDocument/2006/relationships/image" Target="../media/image77.emf"/><Relationship Id="rId19" Type="http://schemas.openxmlformats.org/officeDocument/2006/relationships/image" Target="../media/image60.emf"/><Relationship Id="rId14" Type="http://schemas.openxmlformats.org/officeDocument/2006/relationships/customXml" Target="../ink/ink59.xml"/><Relationship Id="rId22" Type="http://schemas.openxmlformats.org/officeDocument/2006/relationships/customXml" Target="../ink/ink63.xml"/><Relationship Id="rId27" Type="http://schemas.openxmlformats.org/officeDocument/2006/relationships/image" Target="../media/image64.emf"/><Relationship Id="rId30" Type="http://schemas.openxmlformats.org/officeDocument/2006/relationships/customXml" Target="../ink/ink67.xml"/><Relationship Id="rId35" Type="http://schemas.openxmlformats.org/officeDocument/2006/relationships/image" Target="../media/image67.emf"/><Relationship Id="rId43" Type="http://schemas.openxmlformats.org/officeDocument/2006/relationships/image" Target="../media/image39.emf"/><Relationship Id="rId48" Type="http://schemas.openxmlformats.org/officeDocument/2006/relationships/customXml" Target="../ink/ink76.xml"/><Relationship Id="rId56" Type="http://schemas.openxmlformats.org/officeDocument/2006/relationships/customXml" Target="../ink/ink80.xml"/><Relationship Id="rId8" Type="http://schemas.openxmlformats.org/officeDocument/2006/relationships/customXml" Target="../ink/ink56.xml"/><Relationship Id="rId51" Type="http://schemas.openxmlformats.org/officeDocument/2006/relationships/image" Target="../media/image21.emf"/><Relationship Id="rId3" Type="http://schemas.openxmlformats.org/officeDocument/2006/relationships/image" Target="../media/image53.emf"/><Relationship Id="rId12" Type="http://schemas.openxmlformats.org/officeDocument/2006/relationships/customXml" Target="../ink/ink58.xml"/><Relationship Id="rId17" Type="http://schemas.openxmlformats.org/officeDocument/2006/relationships/image" Target="../media/image59.emf"/><Relationship Id="rId25" Type="http://schemas.openxmlformats.org/officeDocument/2006/relationships/image" Target="../media/image63.emf"/><Relationship Id="rId33" Type="http://schemas.openxmlformats.org/officeDocument/2006/relationships/image" Target="../media/image42.emf"/><Relationship Id="rId38" Type="http://schemas.openxmlformats.org/officeDocument/2006/relationships/customXml" Target="../ink/ink71.xml"/><Relationship Id="rId46" Type="http://schemas.openxmlformats.org/officeDocument/2006/relationships/customXml" Target="../ink/ink75.xml"/><Relationship Id="rId59" Type="http://schemas.openxmlformats.org/officeDocument/2006/relationships/image" Target="../media/image76.emf"/><Relationship Id="rId20" Type="http://schemas.openxmlformats.org/officeDocument/2006/relationships/customXml" Target="../ink/ink62.xml"/><Relationship Id="rId41" Type="http://schemas.openxmlformats.org/officeDocument/2006/relationships/image" Target="../media/image70.emf"/><Relationship Id="rId54" Type="http://schemas.openxmlformats.org/officeDocument/2006/relationships/customXml" Target="../ink/ink79.xml"/><Relationship Id="rId62" Type="http://schemas.openxmlformats.org/officeDocument/2006/relationships/customXml" Target="../ink/ink8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5.xml"/><Relationship Id="rId15" Type="http://schemas.openxmlformats.org/officeDocument/2006/relationships/image" Target="../media/image58.emf"/><Relationship Id="rId23" Type="http://schemas.openxmlformats.org/officeDocument/2006/relationships/image" Target="../media/image62.emf"/><Relationship Id="rId28" Type="http://schemas.openxmlformats.org/officeDocument/2006/relationships/customXml" Target="../ink/ink66.xml"/><Relationship Id="rId36" Type="http://schemas.openxmlformats.org/officeDocument/2006/relationships/customXml" Target="../ink/ink70.xml"/><Relationship Id="rId49" Type="http://schemas.openxmlformats.org/officeDocument/2006/relationships/image" Target="../media/image73.emf"/><Relationship Id="rId57" Type="http://schemas.openxmlformats.org/officeDocument/2006/relationships/image" Target="../media/image75.emf"/><Relationship Id="rId10" Type="http://schemas.openxmlformats.org/officeDocument/2006/relationships/customXml" Target="../ink/ink57.xml"/><Relationship Id="rId31" Type="http://schemas.openxmlformats.org/officeDocument/2006/relationships/image" Target="../media/image66.emf"/><Relationship Id="rId44" Type="http://schemas.openxmlformats.org/officeDocument/2006/relationships/customXml" Target="../ink/ink74.xml"/><Relationship Id="rId52" Type="http://schemas.openxmlformats.org/officeDocument/2006/relationships/customXml" Target="../ink/ink78.xml"/><Relationship Id="rId60" Type="http://schemas.openxmlformats.org/officeDocument/2006/relationships/customXml" Target="../ink/ink82.xml"/><Relationship Id="rId4" Type="http://schemas.openxmlformats.org/officeDocument/2006/relationships/customXml" Target="../ink/ink54.xml"/><Relationship Id="rId9" Type="http://schemas.openxmlformats.org/officeDocument/2006/relationships/image" Target="../media/image55.emf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2.emf"/><Relationship Id="rId18" Type="http://schemas.openxmlformats.org/officeDocument/2006/relationships/customXml" Target="../ink/ink92.xml"/><Relationship Id="rId26" Type="http://schemas.openxmlformats.org/officeDocument/2006/relationships/customXml" Target="../ink/ink96.xml"/><Relationship Id="rId39" Type="http://schemas.openxmlformats.org/officeDocument/2006/relationships/image" Target="../media/image91.emf"/><Relationship Id="rId21" Type="http://schemas.openxmlformats.org/officeDocument/2006/relationships/image" Target="../media/image34.emf"/><Relationship Id="rId34" Type="http://schemas.openxmlformats.org/officeDocument/2006/relationships/customXml" Target="../ink/ink100.xml"/><Relationship Id="rId42" Type="http://schemas.openxmlformats.org/officeDocument/2006/relationships/customXml" Target="../ink/ink104.xml"/><Relationship Id="rId7" Type="http://schemas.openxmlformats.org/officeDocument/2006/relationships/image" Target="../media/image81.emf"/><Relationship Id="rId2" Type="http://schemas.openxmlformats.org/officeDocument/2006/relationships/customXml" Target="../ink/ink84.xml"/><Relationship Id="rId16" Type="http://schemas.openxmlformats.org/officeDocument/2006/relationships/customXml" Target="../ink/ink91.xml"/><Relationship Id="rId29" Type="http://schemas.openxmlformats.org/officeDocument/2006/relationships/image" Target="../media/image8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6.xml"/><Relationship Id="rId11" Type="http://schemas.openxmlformats.org/officeDocument/2006/relationships/image" Target="../media/image21.emf"/><Relationship Id="rId24" Type="http://schemas.openxmlformats.org/officeDocument/2006/relationships/customXml" Target="../ink/ink95.xml"/><Relationship Id="rId32" Type="http://schemas.openxmlformats.org/officeDocument/2006/relationships/customXml" Target="../ink/ink99.xml"/><Relationship Id="rId37" Type="http://schemas.openxmlformats.org/officeDocument/2006/relationships/image" Target="../media/image26.emf"/><Relationship Id="rId40" Type="http://schemas.openxmlformats.org/officeDocument/2006/relationships/customXml" Target="../ink/ink103.xml"/><Relationship Id="rId45" Type="http://schemas.openxmlformats.org/officeDocument/2006/relationships/image" Target="../media/image94.emf"/><Relationship Id="rId5" Type="http://schemas.openxmlformats.org/officeDocument/2006/relationships/image" Target="../media/image80.emf"/><Relationship Id="rId15" Type="http://schemas.openxmlformats.org/officeDocument/2006/relationships/image" Target="../media/image83.emf"/><Relationship Id="rId23" Type="http://schemas.openxmlformats.org/officeDocument/2006/relationships/image" Target="../media/image86.emf"/><Relationship Id="rId28" Type="http://schemas.openxmlformats.org/officeDocument/2006/relationships/customXml" Target="../ink/ink97.xml"/><Relationship Id="rId36" Type="http://schemas.openxmlformats.org/officeDocument/2006/relationships/customXml" Target="../ink/ink101.xml"/><Relationship Id="rId10" Type="http://schemas.openxmlformats.org/officeDocument/2006/relationships/customXml" Target="../ink/ink88.xml"/><Relationship Id="rId19" Type="http://schemas.openxmlformats.org/officeDocument/2006/relationships/image" Target="../media/image85.emf"/><Relationship Id="rId31" Type="http://schemas.openxmlformats.org/officeDocument/2006/relationships/image" Target="../media/image89.emf"/><Relationship Id="rId44" Type="http://schemas.openxmlformats.org/officeDocument/2006/relationships/customXml" Target="../ink/ink105.xml"/><Relationship Id="rId4" Type="http://schemas.openxmlformats.org/officeDocument/2006/relationships/customXml" Target="../ink/ink85.xml"/><Relationship Id="rId9" Type="http://schemas.openxmlformats.org/officeDocument/2006/relationships/image" Target="../media/image53.emf"/><Relationship Id="rId14" Type="http://schemas.openxmlformats.org/officeDocument/2006/relationships/customXml" Target="../ink/ink90.xml"/><Relationship Id="rId22" Type="http://schemas.openxmlformats.org/officeDocument/2006/relationships/customXml" Target="../ink/ink94.xml"/><Relationship Id="rId27" Type="http://schemas.openxmlformats.org/officeDocument/2006/relationships/image" Target="../media/image39.emf"/><Relationship Id="rId30" Type="http://schemas.openxmlformats.org/officeDocument/2006/relationships/customXml" Target="../ink/ink98.xml"/><Relationship Id="rId35" Type="http://schemas.openxmlformats.org/officeDocument/2006/relationships/image" Target="../media/image90.emf"/><Relationship Id="rId43" Type="http://schemas.openxmlformats.org/officeDocument/2006/relationships/image" Target="../media/image93.emf"/><Relationship Id="rId8" Type="http://schemas.openxmlformats.org/officeDocument/2006/relationships/customXml" Target="../ink/ink87.xml"/><Relationship Id="rId3" Type="http://schemas.openxmlformats.org/officeDocument/2006/relationships/image" Target="../media/image79.emf"/><Relationship Id="rId12" Type="http://schemas.openxmlformats.org/officeDocument/2006/relationships/customXml" Target="../ink/ink89.xml"/><Relationship Id="rId17" Type="http://schemas.openxmlformats.org/officeDocument/2006/relationships/image" Target="../media/image84.emf"/><Relationship Id="rId25" Type="http://schemas.openxmlformats.org/officeDocument/2006/relationships/image" Target="../media/image87.emf"/><Relationship Id="rId33" Type="http://schemas.openxmlformats.org/officeDocument/2006/relationships/image" Target="../media/image29.emf"/><Relationship Id="rId38" Type="http://schemas.openxmlformats.org/officeDocument/2006/relationships/customXml" Target="../ink/ink102.xml"/><Relationship Id="rId20" Type="http://schemas.openxmlformats.org/officeDocument/2006/relationships/customXml" Target="../ink/ink93.xml"/><Relationship Id="rId41" Type="http://schemas.openxmlformats.org/officeDocument/2006/relationships/image" Target="../media/image9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customXml" Target="../ink/ink10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customXml" Target="../ink/ink10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customXml" Target="../ink/ink10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customXml" Target="../ink/ink10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4.emf"/><Relationship Id="rId18" Type="http://schemas.openxmlformats.org/officeDocument/2006/relationships/customXml" Target="../ink/ink118.xml"/><Relationship Id="rId26" Type="http://schemas.openxmlformats.org/officeDocument/2006/relationships/customXml" Target="../ink/ink122.xml"/><Relationship Id="rId39" Type="http://schemas.openxmlformats.org/officeDocument/2006/relationships/image" Target="../media/image117.emf"/><Relationship Id="rId21" Type="http://schemas.openxmlformats.org/officeDocument/2006/relationships/image" Target="../media/image108.emf"/><Relationship Id="rId34" Type="http://schemas.openxmlformats.org/officeDocument/2006/relationships/customXml" Target="../ink/ink126.xml"/><Relationship Id="rId42" Type="http://schemas.openxmlformats.org/officeDocument/2006/relationships/customXml" Target="../ink/ink130.xml"/><Relationship Id="rId47" Type="http://schemas.openxmlformats.org/officeDocument/2006/relationships/image" Target="../media/image121.emf"/><Relationship Id="rId50" Type="http://schemas.openxmlformats.org/officeDocument/2006/relationships/customXml" Target="../ink/ink134.xml"/><Relationship Id="rId7" Type="http://schemas.openxmlformats.org/officeDocument/2006/relationships/image" Target="../media/image101.emf"/><Relationship Id="rId2" Type="http://schemas.openxmlformats.org/officeDocument/2006/relationships/customXml" Target="../ink/ink110.xml"/><Relationship Id="rId16" Type="http://schemas.openxmlformats.org/officeDocument/2006/relationships/customXml" Target="../ink/ink117.xml"/><Relationship Id="rId29" Type="http://schemas.openxmlformats.org/officeDocument/2006/relationships/image" Target="../media/image112.emf"/><Relationship Id="rId11" Type="http://schemas.openxmlformats.org/officeDocument/2006/relationships/image" Target="../media/image103.emf"/><Relationship Id="rId24" Type="http://schemas.openxmlformats.org/officeDocument/2006/relationships/customXml" Target="../ink/ink121.xml"/><Relationship Id="rId32" Type="http://schemas.openxmlformats.org/officeDocument/2006/relationships/customXml" Target="../ink/ink125.xml"/><Relationship Id="rId37" Type="http://schemas.openxmlformats.org/officeDocument/2006/relationships/image" Target="../media/image116.emf"/><Relationship Id="rId40" Type="http://schemas.openxmlformats.org/officeDocument/2006/relationships/customXml" Target="../ink/ink129.xml"/><Relationship Id="rId45" Type="http://schemas.openxmlformats.org/officeDocument/2006/relationships/image" Target="../media/image120.emf"/><Relationship Id="rId5" Type="http://schemas.openxmlformats.org/officeDocument/2006/relationships/image" Target="../media/image100.emf"/><Relationship Id="rId15" Type="http://schemas.openxmlformats.org/officeDocument/2006/relationships/image" Target="../media/image105.emf"/><Relationship Id="rId23" Type="http://schemas.openxmlformats.org/officeDocument/2006/relationships/image" Target="../media/image109.emf"/><Relationship Id="rId28" Type="http://schemas.openxmlformats.org/officeDocument/2006/relationships/customXml" Target="../ink/ink123.xml"/><Relationship Id="rId36" Type="http://schemas.openxmlformats.org/officeDocument/2006/relationships/customXml" Target="../ink/ink127.xml"/><Relationship Id="rId49" Type="http://schemas.openxmlformats.org/officeDocument/2006/relationships/image" Target="../media/image122.emf"/><Relationship Id="rId10" Type="http://schemas.openxmlformats.org/officeDocument/2006/relationships/customXml" Target="../ink/ink114.xml"/><Relationship Id="rId19" Type="http://schemas.openxmlformats.org/officeDocument/2006/relationships/image" Target="../media/image107.emf"/><Relationship Id="rId31" Type="http://schemas.openxmlformats.org/officeDocument/2006/relationships/image" Target="../media/image113.emf"/><Relationship Id="rId44" Type="http://schemas.openxmlformats.org/officeDocument/2006/relationships/customXml" Target="../ink/ink131.xml"/><Relationship Id="rId4" Type="http://schemas.openxmlformats.org/officeDocument/2006/relationships/customXml" Target="../ink/ink111.xml"/><Relationship Id="rId9" Type="http://schemas.openxmlformats.org/officeDocument/2006/relationships/image" Target="../media/image102.emf"/><Relationship Id="rId14" Type="http://schemas.openxmlformats.org/officeDocument/2006/relationships/customXml" Target="../ink/ink116.xml"/><Relationship Id="rId22" Type="http://schemas.openxmlformats.org/officeDocument/2006/relationships/customXml" Target="../ink/ink120.xml"/><Relationship Id="rId27" Type="http://schemas.openxmlformats.org/officeDocument/2006/relationships/image" Target="../media/image111.emf"/><Relationship Id="rId30" Type="http://schemas.openxmlformats.org/officeDocument/2006/relationships/customXml" Target="../ink/ink124.xml"/><Relationship Id="rId35" Type="http://schemas.openxmlformats.org/officeDocument/2006/relationships/image" Target="../media/image115.emf"/><Relationship Id="rId43" Type="http://schemas.openxmlformats.org/officeDocument/2006/relationships/image" Target="../media/image119.emf"/><Relationship Id="rId48" Type="http://schemas.openxmlformats.org/officeDocument/2006/relationships/customXml" Target="../ink/ink133.xml"/><Relationship Id="rId8" Type="http://schemas.openxmlformats.org/officeDocument/2006/relationships/customXml" Target="../ink/ink113.xml"/><Relationship Id="rId51" Type="http://schemas.openxmlformats.org/officeDocument/2006/relationships/image" Target="../media/image123.emf"/><Relationship Id="rId3" Type="http://schemas.openxmlformats.org/officeDocument/2006/relationships/image" Target="../media/image99.emf"/><Relationship Id="rId12" Type="http://schemas.openxmlformats.org/officeDocument/2006/relationships/customXml" Target="../ink/ink115.xml"/><Relationship Id="rId17" Type="http://schemas.openxmlformats.org/officeDocument/2006/relationships/image" Target="../media/image106.emf"/><Relationship Id="rId25" Type="http://schemas.openxmlformats.org/officeDocument/2006/relationships/image" Target="../media/image110.emf"/><Relationship Id="rId33" Type="http://schemas.openxmlformats.org/officeDocument/2006/relationships/image" Target="../media/image114.emf"/><Relationship Id="rId38" Type="http://schemas.openxmlformats.org/officeDocument/2006/relationships/customXml" Target="../ink/ink128.xml"/><Relationship Id="rId46" Type="http://schemas.openxmlformats.org/officeDocument/2006/relationships/customXml" Target="../ink/ink132.xml"/><Relationship Id="rId20" Type="http://schemas.openxmlformats.org/officeDocument/2006/relationships/customXml" Target="../ink/ink119.xml"/><Relationship Id="rId41" Type="http://schemas.openxmlformats.org/officeDocument/2006/relationships/image" Target="../media/image11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2.xml"/></Relationships>
</file>

<file path=ppt/slides/_rels/slide2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47.xml"/><Relationship Id="rId21" Type="http://schemas.openxmlformats.org/officeDocument/2006/relationships/image" Target="../media/image104.emf"/><Relationship Id="rId42" Type="http://schemas.openxmlformats.org/officeDocument/2006/relationships/customXml" Target="../ink/ink155.xml"/><Relationship Id="rId47" Type="http://schemas.openxmlformats.org/officeDocument/2006/relationships/image" Target="../media/image142.emf"/><Relationship Id="rId63" Type="http://schemas.openxmlformats.org/officeDocument/2006/relationships/image" Target="../media/image149.emf"/><Relationship Id="rId68" Type="http://schemas.openxmlformats.org/officeDocument/2006/relationships/customXml" Target="../ink/ink168.xml"/><Relationship Id="rId84" Type="http://schemas.openxmlformats.org/officeDocument/2006/relationships/customXml" Target="../ink/ink176.xml"/><Relationship Id="rId16" Type="http://schemas.openxmlformats.org/officeDocument/2006/relationships/customXml" Target="../ink/ink142.xml"/><Relationship Id="rId11" Type="http://schemas.openxmlformats.org/officeDocument/2006/relationships/image" Target="../media/image115.emf"/><Relationship Id="rId32" Type="http://schemas.openxmlformats.org/officeDocument/2006/relationships/customXml" Target="../ink/ink150.xml"/><Relationship Id="rId37" Type="http://schemas.openxmlformats.org/officeDocument/2006/relationships/image" Target="../media/image137.emf"/><Relationship Id="rId53" Type="http://schemas.openxmlformats.org/officeDocument/2006/relationships/image" Target="../media/image145.emf"/><Relationship Id="rId58" Type="http://schemas.openxmlformats.org/officeDocument/2006/relationships/customXml" Target="../ink/ink163.xml"/><Relationship Id="rId74" Type="http://schemas.openxmlformats.org/officeDocument/2006/relationships/customXml" Target="../ink/ink171.xml"/><Relationship Id="rId79" Type="http://schemas.openxmlformats.org/officeDocument/2006/relationships/image" Target="../media/image156.emf"/><Relationship Id="rId5" Type="http://schemas.openxmlformats.org/officeDocument/2006/relationships/image" Target="../media/image124.emf"/><Relationship Id="rId19" Type="http://schemas.openxmlformats.org/officeDocument/2006/relationships/image" Target="../media/image129.emf"/><Relationship Id="rId14" Type="http://schemas.openxmlformats.org/officeDocument/2006/relationships/customXml" Target="../ink/ink141.xml"/><Relationship Id="rId22" Type="http://schemas.openxmlformats.org/officeDocument/2006/relationships/customXml" Target="../ink/ink145.xml"/><Relationship Id="rId27" Type="http://schemas.openxmlformats.org/officeDocument/2006/relationships/image" Target="../media/image132.emf"/><Relationship Id="rId30" Type="http://schemas.openxmlformats.org/officeDocument/2006/relationships/customXml" Target="../ink/ink149.xml"/><Relationship Id="rId35" Type="http://schemas.openxmlformats.org/officeDocument/2006/relationships/image" Target="../media/image136.emf"/><Relationship Id="rId43" Type="http://schemas.openxmlformats.org/officeDocument/2006/relationships/image" Target="../media/image140.emf"/><Relationship Id="rId48" Type="http://schemas.openxmlformats.org/officeDocument/2006/relationships/customXml" Target="../ink/ink158.xml"/><Relationship Id="rId56" Type="http://schemas.openxmlformats.org/officeDocument/2006/relationships/customXml" Target="../ink/ink162.xml"/><Relationship Id="rId64" Type="http://schemas.openxmlformats.org/officeDocument/2006/relationships/customXml" Target="../ink/ink166.xml"/><Relationship Id="rId69" Type="http://schemas.openxmlformats.org/officeDocument/2006/relationships/image" Target="../media/image111.emf"/><Relationship Id="rId77" Type="http://schemas.openxmlformats.org/officeDocument/2006/relationships/image" Target="../media/image155.emf"/><Relationship Id="rId8" Type="http://schemas.openxmlformats.org/officeDocument/2006/relationships/customXml" Target="../ink/ink138.xml"/><Relationship Id="rId51" Type="http://schemas.openxmlformats.org/officeDocument/2006/relationships/image" Target="../media/image144.emf"/><Relationship Id="rId72" Type="http://schemas.openxmlformats.org/officeDocument/2006/relationships/customXml" Target="../ink/ink170.xml"/><Relationship Id="rId80" Type="http://schemas.openxmlformats.org/officeDocument/2006/relationships/customXml" Target="../ink/ink174.xml"/><Relationship Id="rId85" Type="http://schemas.openxmlformats.org/officeDocument/2006/relationships/image" Target="../media/image159.emf"/><Relationship Id="rId3" Type="http://schemas.openxmlformats.org/officeDocument/2006/relationships/image" Target="../media/image116.emf"/><Relationship Id="rId12" Type="http://schemas.openxmlformats.org/officeDocument/2006/relationships/customXml" Target="../ink/ink140.xml"/><Relationship Id="rId17" Type="http://schemas.openxmlformats.org/officeDocument/2006/relationships/image" Target="../media/image103.emf"/><Relationship Id="rId25" Type="http://schemas.openxmlformats.org/officeDocument/2006/relationships/image" Target="../media/image131.emf"/><Relationship Id="rId33" Type="http://schemas.openxmlformats.org/officeDocument/2006/relationships/image" Target="../media/image135.emf"/><Relationship Id="rId38" Type="http://schemas.openxmlformats.org/officeDocument/2006/relationships/customXml" Target="../ink/ink153.xml"/><Relationship Id="rId46" Type="http://schemas.openxmlformats.org/officeDocument/2006/relationships/customXml" Target="../ink/ink157.xml"/><Relationship Id="rId59" Type="http://schemas.openxmlformats.org/officeDocument/2006/relationships/image" Target="../media/image101.emf"/><Relationship Id="rId67" Type="http://schemas.openxmlformats.org/officeDocument/2006/relationships/image" Target="../media/image151.emf"/><Relationship Id="rId20" Type="http://schemas.openxmlformats.org/officeDocument/2006/relationships/customXml" Target="../ink/ink144.xml"/><Relationship Id="rId41" Type="http://schemas.openxmlformats.org/officeDocument/2006/relationships/image" Target="../media/image139.emf"/><Relationship Id="rId54" Type="http://schemas.openxmlformats.org/officeDocument/2006/relationships/customXml" Target="../ink/ink161.xml"/><Relationship Id="rId62" Type="http://schemas.openxmlformats.org/officeDocument/2006/relationships/customXml" Target="../ink/ink165.xml"/><Relationship Id="rId70" Type="http://schemas.openxmlformats.org/officeDocument/2006/relationships/customXml" Target="../ink/ink169.xml"/><Relationship Id="rId75" Type="http://schemas.openxmlformats.org/officeDocument/2006/relationships/image" Target="../media/image154.emf"/><Relationship Id="rId83" Type="http://schemas.openxmlformats.org/officeDocument/2006/relationships/image" Target="../media/image15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7.xml"/><Relationship Id="rId15" Type="http://schemas.openxmlformats.org/officeDocument/2006/relationships/image" Target="../media/image128.emf"/><Relationship Id="rId23" Type="http://schemas.openxmlformats.org/officeDocument/2006/relationships/image" Target="../media/image130.emf"/><Relationship Id="rId28" Type="http://schemas.openxmlformats.org/officeDocument/2006/relationships/customXml" Target="../ink/ink148.xml"/><Relationship Id="rId36" Type="http://schemas.openxmlformats.org/officeDocument/2006/relationships/customXml" Target="../ink/ink152.xml"/><Relationship Id="rId49" Type="http://schemas.openxmlformats.org/officeDocument/2006/relationships/image" Target="../media/image143.emf"/><Relationship Id="rId57" Type="http://schemas.openxmlformats.org/officeDocument/2006/relationships/image" Target="../media/image147.emf"/><Relationship Id="rId10" Type="http://schemas.openxmlformats.org/officeDocument/2006/relationships/customXml" Target="../ink/ink139.xml"/><Relationship Id="rId31" Type="http://schemas.openxmlformats.org/officeDocument/2006/relationships/image" Target="../media/image134.emf"/><Relationship Id="rId44" Type="http://schemas.openxmlformats.org/officeDocument/2006/relationships/customXml" Target="../ink/ink156.xml"/><Relationship Id="rId52" Type="http://schemas.openxmlformats.org/officeDocument/2006/relationships/customXml" Target="../ink/ink160.xml"/><Relationship Id="rId60" Type="http://schemas.openxmlformats.org/officeDocument/2006/relationships/customXml" Target="../ink/ink164.xml"/><Relationship Id="rId65" Type="http://schemas.openxmlformats.org/officeDocument/2006/relationships/image" Target="../media/image150.emf"/><Relationship Id="rId73" Type="http://schemas.openxmlformats.org/officeDocument/2006/relationships/image" Target="../media/image153.emf"/><Relationship Id="rId78" Type="http://schemas.openxmlformats.org/officeDocument/2006/relationships/customXml" Target="../ink/ink173.xml"/><Relationship Id="rId81" Type="http://schemas.openxmlformats.org/officeDocument/2006/relationships/image" Target="../media/image157.emf"/><Relationship Id="rId86" Type="http://schemas.openxmlformats.org/officeDocument/2006/relationships/customXml" Target="../ink/ink177.xml"/><Relationship Id="rId4" Type="http://schemas.openxmlformats.org/officeDocument/2006/relationships/customXml" Target="../ink/ink136.xml"/><Relationship Id="rId9" Type="http://schemas.openxmlformats.org/officeDocument/2006/relationships/image" Target="../media/image126.emf"/><Relationship Id="rId13" Type="http://schemas.openxmlformats.org/officeDocument/2006/relationships/image" Target="../media/image127.emf"/><Relationship Id="rId18" Type="http://schemas.openxmlformats.org/officeDocument/2006/relationships/customXml" Target="../ink/ink143.xml"/><Relationship Id="rId39" Type="http://schemas.openxmlformats.org/officeDocument/2006/relationships/image" Target="../media/image138.emf"/><Relationship Id="rId34" Type="http://schemas.openxmlformats.org/officeDocument/2006/relationships/customXml" Target="../ink/ink151.xml"/><Relationship Id="rId50" Type="http://schemas.openxmlformats.org/officeDocument/2006/relationships/customXml" Target="../ink/ink159.xml"/><Relationship Id="rId55" Type="http://schemas.openxmlformats.org/officeDocument/2006/relationships/image" Target="../media/image146.emf"/><Relationship Id="rId76" Type="http://schemas.openxmlformats.org/officeDocument/2006/relationships/customXml" Target="../ink/ink172.xml"/><Relationship Id="rId7" Type="http://schemas.openxmlformats.org/officeDocument/2006/relationships/image" Target="../media/image125.emf"/><Relationship Id="rId71" Type="http://schemas.openxmlformats.org/officeDocument/2006/relationships/image" Target="../media/image152.emf"/><Relationship Id="rId2" Type="http://schemas.openxmlformats.org/officeDocument/2006/relationships/customXml" Target="../ink/ink135.xml"/><Relationship Id="rId29" Type="http://schemas.openxmlformats.org/officeDocument/2006/relationships/image" Target="../media/image133.emf"/><Relationship Id="rId24" Type="http://schemas.openxmlformats.org/officeDocument/2006/relationships/customXml" Target="../ink/ink146.xml"/><Relationship Id="rId40" Type="http://schemas.openxmlformats.org/officeDocument/2006/relationships/customXml" Target="../ink/ink154.xml"/><Relationship Id="rId45" Type="http://schemas.openxmlformats.org/officeDocument/2006/relationships/image" Target="../media/image141.emf"/><Relationship Id="rId66" Type="http://schemas.openxmlformats.org/officeDocument/2006/relationships/customXml" Target="../ink/ink167.xml"/><Relationship Id="rId87" Type="http://schemas.openxmlformats.org/officeDocument/2006/relationships/image" Target="../media/image160.emf"/><Relationship Id="rId61" Type="http://schemas.openxmlformats.org/officeDocument/2006/relationships/image" Target="../media/image148.emf"/><Relationship Id="rId82" Type="http://schemas.openxmlformats.org/officeDocument/2006/relationships/customXml" Target="../ink/ink17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D0E9BF67-E49E-44EC-87D3-7BC2ED43982D}" type="slidenum">
              <a:rPr lang="en-US" altLang="en-US" sz="1400"/>
              <a:pPr/>
              <a:t>1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332280" y="1217160"/>
              <a:ext cx="5131080" cy="1085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19320" y="1207080"/>
                <a:ext cx="5154480" cy="110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815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77FEEFFE-86B4-4A51-BBCD-5B2A3AE968B8}" type="slidenum">
              <a:rPr lang="en-US" altLang="en-US" sz="1400"/>
              <a:pPr/>
              <a:t>10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53360" y="133200"/>
              <a:ext cx="8071200" cy="51098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44000" y="121320"/>
                <a:ext cx="8093160" cy="513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7488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34511420-1B17-40BA-A20C-53B80F5BE6D2}" type="slidenum">
              <a:rPr lang="en-US" altLang="en-US" sz="1400"/>
              <a:pPr/>
              <a:t>11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53360" y="492480"/>
              <a:ext cx="7781040" cy="5771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46160" y="483840"/>
                <a:ext cx="7799400" cy="579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4342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C892AF40-AB6F-42BE-92D9-FD41908614D9}" type="slidenum">
              <a:rPr lang="en-US" altLang="en-US" sz="1400"/>
              <a:pPr/>
              <a:t>12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930800" y="431640"/>
              <a:ext cx="8432640" cy="6425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23240" y="421560"/>
                <a:ext cx="8453880" cy="644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215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D902B9E9-E7AD-49A4-ADD1-7577306EA30D}" type="slidenum">
              <a:rPr lang="en-US" altLang="en-US" sz="1400"/>
              <a:pPr/>
              <a:t>13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11600" y="149400"/>
              <a:ext cx="8073360" cy="6158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97560" y="141480"/>
                <a:ext cx="8097120" cy="618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3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358C18EC-0658-4B51-A578-094763010429}" type="slidenum">
              <a:rPr lang="en-US" altLang="en-US" sz="1400"/>
              <a:pPr/>
              <a:t>14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14840" y="140040"/>
              <a:ext cx="7932960" cy="6627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08000" y="131400"/>
                <a:ext cx="7951320" cy="664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059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D0142AA5-7E9C-4027-A44C-0FD5F8972AD1}" type="slidenum">
              <a:rPr lang="en-US" altLang="en-US" sz="1400"/>
              <a:pPr/>
              <a:t>15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38520" y="104760"/>
              <a:ext cx="8293320" cy="65631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8800" y="92880"/>
                <a:ext cx="8313840" cy="65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575360" y="4300560"/>
              <a:ext cx="268200" cy="329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63480" y="4290120"/>
                <a:ext cx="28908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4163056" y="3215520"/>
              <a:ext cx="1173345" cy="7237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56215" y="3204718"/>
                <a:ext cx="1192427" cy="7446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3819000" y="3005280"/>
              <a:ext cx="321840" cy="3042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07480" y="2996640"/>
                <a:ext cx="339840" cy="31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1662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1A91A970-45D2-4526-86A1-7702C018835D}" type="slidenum">
              <a:rPr lang="en-US" altLang="en-US" sz="1400"/>
              <a:pPr/>
              <a:t>16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2648640" y="1768680"/>
              <a:ext cx="3174480" cy="24073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8200" y="1760040"/>
                <a:ext cx="3200400" cy="243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/>
              <p14:cNvContentPartPr/>
              <p14:nvPr/>
            </p14:nvContentPartPr>
            <p14:xfrm>
              <a:off x="7305600" y="1618200"/>
              <a:ext cx="325080" cy="38448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95160" y="1610280"/>
                <a:ext cx="342000" cy="39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/>
              <p14:cNvContentPartPr/>
              <p14:nvPr/>
            </p14:nvContentPartPr>
            <p14:xfrm>
              <a:off x="6841920" y="2636640"/>
              <a:ext cx="1013760" cy="8802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30760" y="2625120"/>
                <a:ext cx="1038960" cy="90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" name="Ink 21"/>
              <p14:cNvContentPartPr/>
              <p14:nvPr/>
            </p14:nvContentPartPr>
            <p14:xfrm>
              <a:off x="2138520" y="104760"/>
              <a:ext cx="8293320" cy="20272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28800" y="92879"/>
                <a:ext cx="8313840" cy="20488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/>
              <p14:cNvContentPartPr/>
              <p14:nvPr/>
            </p14:nvContentPartPr>
            <p14:xfrm>
              <a:off x="3465120" y="3888000"/>
              <a:ext cx="599400" cy="70344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52880" y="3875040"/>
                <a:ext cx="626400" cy="73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4" name="Ink 23"/>
              <p14:cNvContentPartPr/>
              <p14:nvPr/>
            </p14:nvContentPartPr>
            <p14:xfrm>
              <a:off x="3799560" y="2368080"/>
              <a:ext cx="203040" cy="16117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86600" y="2358720"/>
                <a:ext cx="226080" cy="162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1" name="Ink 30"/>
              <p14:cNvContentPartPr/>
              <p14:nvPr/>
            </p14:nvContentPartPr>
            <p14:xfrm>
              <a:off x="5973960" y="2167920"/>
              <a:ext cx="109440" cy="206352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959920" y="2157840"/>
                <a:ext cx="135000" cy="20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2" name="Ink 31"/>
              <p14:cNvContentPartPr/>
              <p14:nvPr/>
            </p14:nvContentPartPr>
            <p14:xfrm>
              <a:off x="7918680" y="3795840"/>
              <a:ext cx="869400" cy="73656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07880" y="3789360"/>
                <a:ext cx="894240" cy="75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3" name="Ink 32"/>
              <p14:cNvContentPartPr/>
              <p14:nvPr/>
            </p14:nvContentPartPr>
            <p14:xfrm>
              <a:off x="6483720" y="5891040"/>
              <a:ext cx="2102760" cy="946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475080" y="5880960"/>
                <a:ext cx="211824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7" name="Ink 36"/>
              <p14:cNvContentPartPr/>
              <p14:nvPr/>
            </p14:nvContentPartPr>
            <p14:xfrm>
              <a:off x="5906176" y="3008880"/>
              <a:ext cx="273705" cy="33840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99333" y="3000240"/>
                <a:ext cx="287030" cy="35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9" name="Ink 38"/>
              <p14:cNvContentPartPr/>
              <p14:nvPr/>
            </p14:nvContentPartPr>
            <p14:xfrm>
              <a:off x="7160160" y="4165200"/>
              <a:ext cx="250920" cy="33768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149000" y="4154400"/>
                <a:ext cx="272160" cy="3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2" name="Ink 41"/>
              <p14:cNvContentPartPr/>
              <p14:nvPr/>
            </p14:nvContentPartPr>
            <p14:xfrm>
              <a:off x="2530200" y="2214000"/>
              <a:ext cx="813240" cy="231384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513280" y="2197079"/>
                <a:ext cx="841680" cy="23577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3" name="Ink 42"/>
              <p14:cNvContentPartPr/>
              <p14:nvPr/>
            </p14:nvContentPartPr>
            <p14:xfrm>
              <a:off x="2798760" y="5068080"/>
              <a:ext cx="7604280" cy="159984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87600" y="5060880"/>
                <a:ext cx="7625880" cy="161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0" name="Ink 49"/>
              <p14:cNvContentPartPr/>
              <p14:nvPr/>
            </p14:nvContentPartPr>
            <p14:xfrm>
              <a:off x="2736375" y="3222480"/>
              <a:ext cx="3039480" cy="105696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715495" y="3211680"/>
                <a:ext cx="3092040" cy="10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1" name="Ink 50"/>
              <p14:cNvContentPartPr/>
              <p14:nvPr/>
            </p14:nvContentPartPr>
            <p14:xfrm>
              <a:off x="3950760" y="3988080"/>
              <a:ext cx="2556000" cy="71208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938520" y="3974400"/>
                <a:ext cx="2582280" cy="73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0" name="Ink 59"/>
              <p14:cNvContentPartPr/>
              <p14:nvPr/>
            </p14:nvContentPartPr>
            <p14:xfrm>
              <a:off x="2805240" y="3327120"/>
              <a:ext cx="3085200" cy="104148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795880" y="3317760"/>
                <a:ext cx="3107880" cy="10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2" name="Ink 61"/>
              <p14:cNvContentPartPr/>
              <p14:nvPr/>
            </p14:nvContentPartPr>
            <p14:xfrm>
              <a:off x="4928775" y="910560"/>
              <a:ext cx="662400" cy="133584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907535" y="893642"/>
                <a:ext cx="695160" cy="13592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3" name="Ink 62"/>
              <p14:cNvContentPartPr/>
              <p14:nvPr/>
            </p14:nvContentPartPr>
            <p14:xfrm>
              <a:off x="2305920" y="2233920"/>
              <a:ext cx="1441080" cy="206232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293323" y="2216641"/>
                <a:ext cx="1470953" cy="20893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6" name="Ink 65"/>
              <p14:cNvContentPartPr/>
              <p14:nvPr/>
            </p14:nvContentPartPr>
            <p14:xfrm>
              <a:off x="5875320" y="1598400"/>
              <a:ext cx="2208600" cy="134724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865240" y="1585439"/>
                <a:ext cx="2224080" cy="13890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70" name="Ink 69"/>
              <p14:cNvContentPartPr/>
              <p14:nvPr/>
            </p14:nvContentPartPr>
            <p14:xfrm>
              <a:off x="6309120" y="3452760"/>
              <a:ext cx="1638720" cy="96912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296880" y="3445200"/>
                <a:ext cx="1659240" cy="9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4" name="Ink 73"/>
              <p14:cNvContentPartPr/>
              <p14:nvPr/>
            </p14:nvContentPartPr>
            <p14:xfrm>
              <a:off x="8054760" y="1464120"/>
              <a:ext cx="921960" cy="59832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044680" y="1453320"/>
                <a:ext cx="945000" cy="62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76" name="Ink 75"/>
              <p14:cNvContentPartPr/>
              <p14:nvPr/>
            </p14:nvContentPartPr>
            <p14:xfrm>
              <a:off x="6566520" y="2184840"/>
              <a:ext cx="797400" cy="46596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555360" y="2168996"/>
                <a:ext cx="824400" cy="5080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77" name="Ink 76"/>
              <p14:cNvContentPartPr/>
              <p14:nvPr/>
            </p14:nvContentPartPr>
            <p14:xfrm>
              <a:off x="8413936" y="2007120"/>
              <a:ext cx="94425" cy="186144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389429" y="1987321"/>
                <a:ext cx="135871" cy="18952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79" name="Ink 78"/>
              <p14:cNvContentPartPr/>
              <p14:nvPr/>
            </p14:nvContentPartPr>
            <p14:xfrm>
              <a:off x="7572720" y="2015640"/>
              <a:ext cx="658080" cy="75852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561920" y="2008800"/>
                <a:ext cx="674280" cy="77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80" name="Ink 79"/>
              <p14:cNvContentPartPr/>
              <p14:nvPr/>
            </p14:nvContentPartPr>
            <p14:xfrm>
              <a:off x="7810320" y="2333520"/>
              <a:ext cx="257760" cy="23652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800600" y="2325960"/>
                <a:ext cx="27468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81" name="Ink 80"/>
              <p14:cNvContentPartPr/>
              <p14:nvPr/>
            </p14:nvContentPartPr>
            <p14:xfrm>
              <a:off x="8208015" y="2737200"/>
              <a:ext cx="390960" cy="28008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187135" y="2710560"/>
                <a:ext cx="438480" cy="33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2" name="Ink 81"/>
              <p14:cNvContentPartPr/>
              <p14:nvPr/>
            </p14:nvContentPartPr>
            <p14:xfrm>
              <a:off x="8308560" y="2757600"/>
              <a:ext cx="374400" cy="38304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298120" y="2748240"/>
                <a:ext cx="393120" cy="40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3" name="Ink 82"/>
              <p14:cNvContentPartPr/>
              <p14:nvPr/>
            </p14:nvContentPartPr>
            <p14:xfrm>
              <a:off x="6569656" y="3615840"/>
              <a:ext cx="262905" cy="1880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558852" y="3606834"/>
                <a:ext cx="280192" cy="2089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5" name="Ink 84"/>
              <p14:cNvContentPartPr/>
              <p14:nvPr/>
            </p14:nvContentPartPr>
            <p14:xfrm>
              <a:off x="8975895" y="2453160"/>
              <a:ext cx="231120" cy="49176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950695" y="2430840"/>
                <a:ext cx="284400" cy="5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7" name="Ink 86"/>
              <p14:cNvContentPartPr/>
              <p14:nvPr/>
            </p14:nvContentPartPr>
            <p14:xfrm>
              <a:off x="4100880" y="1877760"/>
              <a:ext cx="1796400" cy="7812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086843" y="1853640"/>
                <a:ext cx="1836352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8" name="Ink 87"/>
              <p14:cNvContentPartPr/>
              <p14:nvPr/>
            </p14:nvContentPartPr>
            <p14:xfrm>
              <a:off x="3185760" y="2561400"/>
              <a:ext cx="239040" cy="28884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175320" y="2553837"/>
                <a:ext cx="255600" cy="3075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9" name="Ink 88"/>
              <p14:cNvContentPartPr/>
              <p14:nvPr/>
            </p14:nvContentPartPr>
            <p14:xfrm>
              <a:off x="4119496" y="3082680"/>
              <a:ext cx="724065" cy="15469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095012" y="3065400"/>
                <a:ext cx="757550" cy="157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90" name="Ink 89"/>
              <p14:cNvContentPartPr/>
              <p14:nvPr/>
            </p14:nvContentPartPr>
            <p14:xfrm>
              <a:off x="3819000" y="3005280"/>
              <a:ext cx="321840" cy="30432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807480" y="2996637"/>
                <a:ext cx="339840" cy="3194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91" name="Ink 90"/>
              <p14:cNvContentPartPr/>
              <p14:nvPr/>
            </p14:nvContentPartPr>
            <p14:xfrm>
              <a:off x="4923736" y="3215520"/>
              <a:ext cx="412665" cy="33876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911493" y="3204720"/>
                <a:ext cx="437151" cy="36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055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A849634F-F8CE-42C3-B2F3-F6A59D856F26}" type="slidenum">
              <a:rPr lang="en-US" altLang="en-US" sz="1400"/>
              <a:pPr/>
              <a:t>17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875320" y="1598400"/>
              <a:ext cx="846720" cy="604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65240" y="1585440"/>
                <a:ext cx="869760" cy="62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906176" y="3008880"/>
              <a:ext cx="273705" cy="3384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99333" y="3000240"/>
                <a:ext cx="287030" cy="35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4216440" y="1736280"/>
              <a:ext cx="1622520" cy="5101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09600" y="1726200"/>
                <a:ext cx="1640160" cy="5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/>
              <p14:cNvContentPartPr/>
              <p14:nvPr/>
            </p14:nvContentPartPr>
            <p14:xfrm>
              <a:off x="6031455" y="2214480"/>
              <a:ext cx="92160" cy="20095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15255" y="2198280"/>
                <a:ext cx="127800" cy="20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Ink 14"/>
              <p14:cNvContentPartPr/>
              <p14:nvPr/>
            </p14:nvContentPartPr>
            <p14:xfrm>
              <a:off x="4562400" y="304920"/>
              <a:ext cx="931680" cy="3412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54840" y="295920"/>
                <a:ext cx="95148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" name="Ink 15"/>
              <p14:cNvContentPartPr/>
              <p14:nvPr/>
            </p14:nvContentPartPr>
            <p14:xfrm>
              <a:off x="5260335" y="919560"/>
              <a:ext cx="78480" cy="38952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46655" y="905880"/>
                <a:ext cx="106920" cy="41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/>
              <p14:cNvContentPartPr/>
              <p14:nvPr/>
            </p14:nvContentPartPr>
            <p14:xfrm>
              <a:off x="2678056" y="2092440"/>
              <a:ext cx="1462785" cy="12170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663655" y="2079121"/>
                <a:ext cx="1483666" cy="12368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" name="Ink 18"/>
              <p14:cNvContentPartPr/>
              <p14:nvPr/>
            </p14:nvContentPartPr>
            <p14:xfrm>
              <a:off x="3767055" y="4288440"/>
              <a:ext cx="2133720" cy="1576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47615" y="4268640"/>
                <a:ext cx="215892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" name="Ink 20"/>
              <p14:cNvContentPartPr/>
              <p14:nvPr/>
            </p14:nvContentPartPr>
            <p14:xfrm>
              <a:off x="4944975" y="4695600"/>
              <a:ext cx="309960" cy="48384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936335" y="4681910"/>
                <a:ext cx="336240" cy="5148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2" name="Ink 21"/>
              <p14:cNvContentPartPr/>
              <p14:nvPr/>
            </p14:nvContentPartPr>
            <p14:xfrm>
              <a:off x="2798760" y="5068080"/>
              <a:ext cx="7604280" cy="15998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87600" y="5060880"/>
                <a:ext cx="7625880" cy="161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4" name="Ink 23"/>
              <p14:cNvContentPartPr/>
              <p14:nvPr/>
            </p14:nvContentPartPr>
            <p14:xfrm>
              <a:off x="6475335" y="2064360"/>
              <a:ext cx="725040" cy="10015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462735" y="2049240"/>
                <a:ext cx="759240" cy="103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7" name="Ink 26"/>
              <p14:cNvContentPartPr/>
              <p14:nvPr/>
            </p14:nvContentPartPr>
            <p14:xfrm>
              <a:off x="6309120" y="2120400"/>
              <a:ext cx="1758960" cy="199872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296880" y="2103120"/>
                <a:ext cx="1778400" cy="20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1" name="Ink 30"/>
              <p14:cNvContentPartPr/>
              <p14:nvPr/>
            </p14:nvContentPartPr>
            <p14:xfrm>
              <a:off x="2138520" y="293400"/>
              <a:ext cx="1479240" cy="183852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128800" y="282240"/>
                <a:ext cx="1500120" cy="18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2" name="Ink 31"/>
              <p14:cNvContentPartPr/>
              <p14:nvPr/>
            </p14:nvContentPartPr>
            <p14:xfrm>
              <a:off x="3759960" y="1768680"/>
              <a:ext cx="519120" cy="5824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49160" y="1760040"/>
                <a:ext cx="543600" cy="60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3" name="Ink 32"/>
              <p14:cNvContentPartPr/>
              <p14:nvPr/>
            </p14:nvContentPartPr>
            <p14:xfrm>
              <a:off x="2305921" y="2163000"/>
              <a:ext cx="1539255" cy="15100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293322" y="2148961"/>
                <a:ext cx="1565173" cy="15374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7" name="Ink 36"/>
              <p14:cNvContentPartPr/>
              <p14:nvPr/>
            </p14:nvContentPartPr>
            <p14:xfrm>
              <a:off x="7572720" y="2015640"/>
              <a:ext cx="658080" cy="75852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561920" y="2008800"/>
                <a:ext cx="674280" cy="77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8" name="Ink 37"/>
              <p14:cNvContentPartPr/>
              <p14:nvPr/>
            </p14:nvContentPartPr>
            <p14:xfrm>
              <a:off x="8491695" y="2019720"/>
              <a:ext cx="80280" cy="180864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474415" y="2002440"/>
                <a:ext cx="108000" cy="18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0" name="Ink 39"/>
              <p14:cNvContentPartPr/>
              <p14:nvPr/>
            </p14:nvContentPartPr>
            <p14:xfrm>
              <a:off x="8987055" y="2596800"/>
              <a:ext cx="320400" cy="58716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969775" y="2580250"/>
                <a:ext cx="350280" cy="6220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2" name="Ink 41"/>
              <p14:cNvContentPartPr/>
              <p14:nvPr/>
            </p14:nvContentPartPr>
            <p14:xfrm>
              <a:off x="6441960" y="104760"/>
              <a:ext cx="3989880" cy="53676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431160" y="92880"/>
                <a:ext cx="4011480" cy="55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3" name="Ink 42"/>
              <p14:cNvContentPartPr/>
              <p14:nvPr/>
            </p14:nvContentPartPr>
            <p14:xfrm>
              <a:off x="6653280" y="1618200"/>
              <a:ext cx="1430640" cy="38448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642840" y="1610280"/>
                <a:ext cx="1446480" cy="39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4" name="Ink 43"/>
              <p14:cNvContentPartPr/>
              <p14:nvPr/>
            </p14:nvContentPartPr>
            <p14:xfrm>
              <a:off x="8054760" y="1464120"/>
              <a:ext cx="921960" cy="59832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044680" y="1453320"/>
                <a:ext cx="945000" cy="62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5" name="Ink 44"/>
              <p14:cNvContentPartPr/>
              <p14:nvPr/>
            </p14:nvContentPartPr>
            <p14:xfrm>
              <a:off x="2627400" y="2167920"/>
              <a:ext cx="7749720" cy="42390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621280" y="2157840"/>
                <a:ext cx="7769160" cy="426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" name="Ink 45"/>
              <p14:cNvContentPartPr/>
              <p14:nvPr/>
            </p14:nvContentPartPr>
            <p14:xfrm>
              <a:off x="6452760" y="2106000"/>
              <a:ext cx="622800" cy="73080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448800" y="2100240"/>
                <a:ext cx="639000" cy="74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7" name="Ink 46"/>
              <p14:cNvContentPartPr/>
              <p14:nvPr/>
            </p14:nvContentPartPr>
            <p14:xfrm>
              <a:off x="6323776" y="3087000"/>
              <a:ext cx="225825" cy="24840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310090" y="3072960"/>
                <a:ext cx="255359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8" name="Ink 47"/>
              <p14:cNvContentPartPr/>
              <p14:nvPr/>
            </p14:nvContentPartPr>
            <p14:xfrm>
              <a:off x="6841920" y="2636640"/>
              <a:ext cx="1013760" cy="88020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830760" y="2625120"/>
                <a:ext cx="1038960" cy="90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9" name="Ink 48"/>
              <p14:cNvContentPartPr/>
              <p14:nvPr/>
            </p14:nvContentPartPr>
            <p14:xfrm>
              <a:off x="4043535" y="3613440"/>
              <a:ext cx="271800" cy="3067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024815" y="3597960"/>
                <a:ext cx="308520" cy="3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0" name="Ink 49"/>
              <p14:cNvContentPartPr/>
              <p14:nvPr/>
            </p14:nvContentPartPr>
            <p14:xfrm>
              <a:off x="7918680" y="3795840"/>
              <a:ext cx="869400" cy="73656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907880" y="3789360"/>
                <a:ext cx="894240" cy="75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1" name="Ink 50"/>
              <p14:cNvContentPartPr/>
              <p14:nvPr/>
            </p14:nvContentPartPr>
            <p14:xfrm>
              <a:off x="8308560" y="2058480"/>
              <a:ext cx="374400" cy="181008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298120" y="2052360"/>
                <a:ext cx="393120" cy="18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2" name="Ink 51"/>
              <p14:cNvContentPartPr/>
              <p14:nvPr/>
            </p14:nvContentPartPr>
            <p14:xfrm>
              <a:off x="3114736" y="3813960"/>
              <a:ext cx="228705" cy="26772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103211" y="3803525"/>
                <a:ext cx="251756" cy="2896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3" name="Ink 52"/>
              <p14:cNvContentPartPr/>
              <p14:nvPr/>
            </p14:nvContentPartPr>
            <p14:xfrm>
              <a:off x="5783160" y="3988080"/>
              <a:ext cx="723600" cy="71208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771640" y="3974400"/>
                <a:ext cx="749160" cy="73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4" name="Ink 53"/>
              <p14:cNvContentPartPr/>
              <p14:nvPr/>
            </p14:nvContentPartPr>
            <p14:xfrm>
              <a:off x="6413160" y="4165200"/>
              <a:ext cx="1534680" cy="33768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401280" y="4154400"/>
                <a:ext cx="1554840" cy="35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4005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5AB315BA-4904-457D-9E6C-58C5CEECE001}" type="slidenum">
              <a:rPr lang="en-US" altLang="en-US" sz="1400"/>
              <a:pPr/>
              <a:t>18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38520" y="104760"/>
              <a:ext cx="8293320" cy="2246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8800" y="92880"/>
                <a:ext cx="8313840" cy="22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2599320" y="2196720"/>
              <a:ext cx="1352520" cy="9968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86720" y="2186640"/>
                <a:ext cx="1374120" cy="10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3799560" y="2167920"/>
              <a:ext cx="2283840" cy="20635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86600" y="2157840"/>
                <a:ext cx="2308320" cy="20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/>
              <p14:cNvContentPartPr/>
              <p14:nvPr/>
            </p14:nvContentPartPr>
            <p14:xfrm>
              <a:off x="5875320" y="1598400"/>
              <a:ext cx="846720" cy="6040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65240" y="1585440"/>
                <a:ext cx="869760" cy="62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" name="Ink 13"/>
              <p14:cNvContentPartPr/>
              <p14:nvPr/>
            </p14:nvContentPartPr>
            <p14:xfrm>
              <a:off x="6841920" y="2636640"/>
              <a:ext cx="1013760" cy="8802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830760" y="2625120"/>
                <a:ext cx="1038960" cy="90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" name="Ink 16"/>
              <p14:cNvContentPartPr/>
              <p14:nvPr/>
            </p14:nvContentPartPr>
            <p14:xfrm>
              <a:off x="6503056" y="1750320"/>
              <a:ext cx="1580865" cy="9396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485775" y="1735920"/>
                <a:ext cx="1603547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/>
              <p14:cNvContentPartPr/>
              <p14:nvPr/>
            </p14:nvContentPartPr>
            <p14:xfrm>
              <a:off x="3950760" y="4368960"/>
              <a:ext cx="1904400" cy="13536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938520" y="4356720"/>
                <a:ext cx="192456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0" name="Ink 69"/>
              <p14:cNvContentPartPr/>
              <p14:nvPr/>
            </p14:nvContentPartPr>
            <p14:xfrm>
              <a:off x="5783056" y="1048680"/>
              <a:ext cx="1822425" cy="365160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771535" y="1032119"/>
                <a:ext cx="1851587" cy="3681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5" name="Ink 74"/>
              <p14:cNvContentPartPr/>
              <p14:nvPr/>
            </p14:nvContentPartPr>
            <p14:xfrm>
              <a:off x="8468400" y="2058480"/>
              <a:ext cx="39960" cy="181008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455440" y="2052360"/>
                <a:ext cx="64440" cy="18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0" name="Ink 109"/>
              <p14:cNvContentPartPr/>
              <p14:nvPr/>
            </p14:nvContentPartPr>
            <p14:xfrm>
              <a:off x="2805240" y="3327120"/>
              <a:ext cx="3085200" cy="104148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95880" y="3317760"/>
                <a:ext cx="3107880" cy="10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4" name="Ink 113"/>
              <p14:cNvContentPartPr/>
              <p14:nvPr/>
            </p14:nvContentPartPr>
            <p14:xfrm>
              <a:off x="2181255" y="4425120"/>
              <a:ext cx="8214840" cy="222888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170815" y="4409639"/>
                <a:ext cx="8233560" cy="22652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7" name="Ink 116"/>
              <p14:cNvContentPartPr/>
              <p14:nvPr/>
            </p14:nvContentPartPr>
            <p14:xfrm>
              <a:off x="4216440" y="1895400"/>
              <a:ext cx="1622520" cy="5364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209600" y="1884960"/>
                <a:ext cx="164016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8" name="Ink 117"/>
              <p14:cNvContentPartPr/>
              <p14:nvPr/>
            </p14:nvContentPartPr>
            <p14:xfrm>
              <a:off x="8054656" y="1464120"/>
              <a:ext cx="922065" cy="59832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044575" y="1453320"/>
                <a:ext cx="945108" cy="62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1" name="Ink 130"/>
              <p14:cNvContentPartPr/>
              <p14:nvPr/>
            </p14:nvContentPartPr>
            <p14:xfrm>
              <a:off x="6301456" y="2008560"/>
              <a:ext cx="774105" cy="94644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288494" y="2002080"/>
                <a:ext cx="799308" cy="9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8" name="Ink 137"/>
              <p14:cNvContentPartPr/>
              <p14:nvPr/>
            </p14:nvContentPartPr>
            <p14:xfrm>
              <a:off x="4575360" y="1517400"/>
              <a:ext cx="3655440" cy="31123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63120" y="1500479"/>
                <a:ext cx="3673080" cy="31371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9" name="Ink 138"/>
              <p14:cNvContentPartPr/>
              <p14:nvPr/>
            </p14:nvContentPartPr>
            <p14:xfrm>
              <a:off x="7160160" y="4165200"/>
              <a:ext cx="250920" cy="33780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49000" y="4154396"/>
                <a:ext cx="272160" cy="3554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4" name="Ink 143"/>
              <p14:cNvContentPartPr/>
              <p14:nvPr/>
            </p14:nvContentPartPr>
            <p14:xfrm>
              <a:off x="2305920" y="2134200"/>
              <a:ext cx="1936440" cy="245724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293320" y="2120881"/>
                <a:ext cx="1964520" cy="24842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6" name="Ink 145"/>
              <p14:cNvContentPartPr/>
              <p14:nvPr/>
            </p14:nvContentPartPr>
            <p14:xfrm>
              <a:off x="7918680" y="3795840"/>
              <a:ext cx="869400" cy="73656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907880" y="3789360"/>
                <a:ext cx="894240" cy="75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7" name="Ink 146"/>
              <p14:cNvContentPartPr/>
              <p14:nvPr/>
            </p14:nvContentPartPr>
            <p14:xfrm>
              <a:off x="6413160" y="4350960"/>
              <a:ext cx="1534680" cy="7092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401280" y="4339080"/>
                <a:ext cx="155484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9" name="Ink 148"/>
              <p14:cNvContentPartPr/>
              <p14:nvPr/>
            </p14:nvContentPartPr>
            <p14:xfrm>
              <a:off x="3185760" y="1736280"/>
              <a:ext cx="2150640" cy="181812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175320" y="1726199"/>
                <a:ext cx="2173320" cy="18422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50" name="Ink 149"/>
              <p14:cNvContentPartPr/>
              <p14:nvPr/>
            </p14:nvContentPartPr>
            <p14:xfrm>
              <a:off x="4451776" y="3057600"/>
              <a:ext cx="691665" cy="199188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436294" y="3042120"/>
                <a:ext cx="721910" cy="20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51" name="Ink 150"/>
              <p14:cNvContentPartPr/>
              <p14:nvPr/>
            </p14:nvContentPartPr>
            <p14:xfrm>
              <a:off x="3819000" y="2333520"/>
              <a:ext cx="4863960" cy="9760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807480" y="2325959"/>
                <a:ext cx="4883760" cy="9901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8647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58CADBCE-45C9-4E8F-AF12-3ABE4E34621F}" type="slidenum">
              <a:rPr lang="en-US" altLang="en-US" sz="1400"/>
              <a:pPr/>
              <a:t>19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76760" y="6840"/>
              <a:ext cx="7533720" cy="6159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69560" y="-1080"/>
                <a:ext cx="7553160" cy="618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021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66C57469-66EE-4E95-B37C-D84C8E64E4F2}" type="slidenum">
              <a:rPr lang="en-US" altLang="en-US" sz="1400"/>
              <a:pPr/>
              <a:t>2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68760" y="74160"/>
              <a:ext cx="8052120" cy="63651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55800" y="64440"/>
                <a:ext cx="8077680" cy="638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214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9AF6A1EF-A959-4F04-A78D-6C861C2786BD}" type="slidenum">
              <a:rPr lang="en-US" altLang="en-US" sz="1400"/>
              <a:pPr/>
              <a:t>20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60920" y="114480"/>
              <a:ext cx="7952400" cy="6566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1920" y="105840"/>
                <a:ext cx="7976160" cy="658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283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E658536D-6B36-49D2-A97B-5FAD3978FCD3}" type="slidenum">
              <a:rPr lang="en-US" altLang="en-US" sz="1400"/>
              <a:pPr/>
              <a:t>21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655120" y="56160"/>
              <a:ext cx="7932240" cy="58762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43600" y="44640"/>
                <a:ext cx="7955640" cy="589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241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93D99974-5A17-43FF-826F-98B692E7222D}" type="slidenum">
              <a:rPr lang="en-US" altLang="en-US" sz="1400"/>
              <a:pPr/>
              <a:t>22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08360" y="74160"/>
              <a:ext cx="8407800" cy="6555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98640" y="62280"/>
                <a:ext cx="8430480" cy="657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252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5D67B270-9FDF-4462-808E-B954B0C69E1F}" type="slidenum">
              <a:rPr lang="en-US" altLang="en-US" sz="1400"/>
              <a:pPr/>
              <a:t>23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739440" y="2671920"/>
              <a:ext cx="871560" cy="2543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27560" y="2661840"/>
                <a:ext cx="894240" cy="256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2235000" y="0"/>
              <a:ext cx="7442640" cy="3008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26360" y="-10080"/>
                <a:ext cx="7463520" cy="30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2543880" y="3853800"/>
              <a:ext cx="1076040" cy="467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35600" y="3841920"/>
                <a:ext cx="109656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3050400" y="2983320"/>
              <a:ext cx="920880" cy="2335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41760" y="2976480"/>
                <a:ext cx="934200" cy="23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/>
              <p14:cNvContentPartPr/>
              <p14:nvPr/>
            </p14:nvContentPartPr>
            <p14:xfrm>
              <a:off x="8175720" y="2504160"/>
              <a:ext cx="969120" cy="42912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63840" y="2493360"/>
                <a:ext cx="992160" cy="4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/>
              <p14:cNvContentPartPr/>
              <p14:nvPr/>
            </p14:nvContentPartPr>
            <p14:xfrm>
              <a:off x="6960720" y="4297680"/>
              <a:ext cx="418320" cy="9349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950640" y="4289400"/>
                <a:ext cx="435240" cy="9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Ink 12"/>
              <p14:cNvContentPartPr/>
              <p14:nvPr/>
            </p14:nvContentPartPr>
            <p14:xfrm>
              <a:off x="7148280" y="3854880"/>
              <a:ext cx="943200" cy="5108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136040" y="3843360"/>
                <a:ext cx="966960" cy="53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Ink 15"/>
              <p14:cNvContentPartPr/>
              <p14:nvPr/>
            </p14:nvContentPartPr>
            <p14:xfrm>
              <a:off x="4491840" y="2592720"/>
              <a:ext cx="2192760" cy="26920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485000" y="2583720"/>
                <a:ext cx="2212560" cy="27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/>
              <p14:cNvContentPartPr/>
              <p14:nvPr/>
            </p14:nvContentPartPr>
            <p14:xfrm>
              <a:off x="7188960" y="5185440"/>
              <a:ext cx="1272240" cy="41076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177080" y="5176080"/>
                <a:ext cx="1293480" cy="43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" name="Ink 17"/>
              <p14:cNvContentPartPr/>
              <p14:nvPr/>
            </p14:nvContentPartPr>
            <p14:xfrm>
              <a:off x="8406120" y="2873520"/>
              <a:ext cx="937080" cy="27104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393880" y="2864520"/>
                <a:ext cx="961560" cy="27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Ink 20"/>
              <p14:cNvContentPartPr/>
              <p14:nvPr/>
            </p14:nvContentPartPr>
            <p14:xfrm>
              <a:off x="6988440" y="2653560"/>
              <a:ext cx="1121400" cy="748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982320" y="2642040"/>
                <a:ext cx="113364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/>
              <p14:cNvContentPartPr/>
              <p14:nvPr/>
            </p14:nvContentPartPr>
            <p14:xfrm>
              <a:off x="3504000" y="3662280"/>
              <a:ext cx="2829240" cy="19760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00040" y="3654000"/>
                <a:ext cx="2846880" cy="19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/>
              <p14:cNvContentPartPr/>
              <p14:nvPr/>
            </p14:nvContentPartPr>
            <p14:xfrm>
              <a:off x="5515320" y="3841560"/>
              <a:ext cx="279720" cy="36324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508120" y="3832920"/>
                <a:ext cx="300240" cy="3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" name="Ink 23"/>
              <p14:cNvContentPartPr/>
              <p14:nvPr/>
            </p14:nvContentPartPr>
            <p14:xfrm>
              <a:off x="8750280" y="3961440"/>
              <a:ext cx="375480" cy="3679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737680" y="3948840"/>
                <a:ext cx="399600" cy="39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" name="Ink 24"/>
              <p14:cNvContentPartPr/>
              <p14:nvPr/>
            </p14:nvContentPartPr>
            <p14:xfrm>
              <a:off x="3844560" y="5208120"/>
              <a:ext cx="940320" cy="4280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832320" y="5196960"/>
                <a:ext cx="964080" cy="45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6" name="Ink 25"/>
              <p14:cNvContentPartPr/>
              <p14:nvPr/>
            </p14:nvContentPartPr>
            <p14:xfrm>
              <a:off x="5873416" y="2550960"/>
              <a:ext cx="646305" cy="4143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865135" y="2540880"/>
                <a:ext cx="667188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1" name="Ink 30"/>
              <p14:cNvContentPartPr/>
              <p14:nvPr/>
            </p14:nvContentPartPr>
            <p14:xfrm>
              <a:off x="7906800" y="2876400"/>
              <a:ext cx="591840" cy="105192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894560" y="2868840"/>
                <a:ext cx="611640" cy="10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2" name="Ink 31"/>
              <p14:cNvContentPartPr/>
              <p14:nvPr/>
            </p14:nvContentPartPr>
            <p14:xfrm>
              <a:off x="8661360" y="5155920"/>
              <a:ext cx="360" cy="36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658480" y="5153040"/>
                <a:ext cx="61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4" name="Ink 33"/>
              <p14:cNvContentPartPr/>
              <p14:nvPr/>
            </p14:nvContentPartPr>
            <p14:xfrm>
              <a:off x="6022095" y="2521035"/>
              <a:ext cx="1027440" cy="48672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002295" y="2504487"/>
                <a:ext cx="1065240" cy="5226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5" name="Ink 34"/>
              <p14:cNvContentPartPr/>
              <p14:nvPr/>
            </p14:nvContentPartPr>
            <p14:xfrm>
              <a:off x="6272760" y="5187240"/>
              <a:ext cx="936000" cy="4118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259800" y="5176080"/>
                <a:ext cx="961920" cy="43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8" name="Ink 37"/>
              <p14:cNvContentPartPr/>
              <p14:nvPr/>
            </p14:nvContentPartPr>
            <p14:xfrm>
              <a:off x="6698535" y="2928555"/>
              <a:ext cx="837000" cy="100368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693495" y="2913795"/>
                <a:ext cx="863280" cy="10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9" name="Ink 38"/>
              <p14:cNvContentPartPr/>
              <p14:nvPr/>
            </p14:nvContentPartPr>
            <p14:xfrm>
              <a:off x="7522320" y="3873960"/>
              <a:ext cx="62280" cy="4899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512960" y="3864600"/>
                <a:ext cx="84240" cy="51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1" name="Ink 40"/>
              <p14:cNvContentPartPr/>
              <p14:nvPr/>
            </p14:nvContentPartPr>
            <p14:xfrm>
              <a:off x="7527720" y="2522160"/>
              <a:ext cx="223200" cy="27936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517640" y="2513520"/>
                <a:ext cx="241920" cy="29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2" name="Ink 41"/>
              <p14:cNvContentPartPr/>
              <p14:nvPr/>
            </p14:nvContentPartPr>
            <p14:xfrm>
              <a:off x="6524400" y="3854880"/>
              <a:ext cx="277920" cy="29448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514680" y="3844800"/>
                <a:ext cx="295920" cy="31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3" name="Ink 42"/>
              <p14:cNvContentPartPr/>
              <p14:nvPr/>
            </p14:nvContentPartPr>
            <p14:xfrm>
              <a:off x="6486960" y="5185440"/>
              <a:ext cx="181440" cy="31932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482640" y="5175360"/>
                <a:ext cx="196920" cy="34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390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8EA44079-03E5-4872-A92E-9F3C08073EE4}" type="slidenum">
              <a:rPr lang="en-US" altLang="en-US" sz="1400"/>
              <a:pPr/>
              <a:t>24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8661360" y="5155920"/>
              <a:ext cx="360" cy="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58480" y="5153040"/>
                <a:ext cx="61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8750280" y="2873520"/>
              <a:ext cx="375480" cy="23162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37680" y="2864520"/>
                <a:ext cx="399600" cy="233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/>
              <p14:cNvContentPartPr/>
              <p14:nvPr/>
            </p14:nvContentPartPr>
            <p14:xfrm>
              <a:off x="7675320" y="5185440"/>
              <a:ext cx="242640" cy="4107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64160" y="5176080"/>
                <a:ext cx="259920" cy="43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/>
              <p14:cNvContentPartPr/>
              <p14:nvPr/>
            </p14:nvContentPartPr>
            <p14:xfrm>
              <a:off x="8406120" y="5073120"/>
              <a:ext cx="937080" cy="5108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93880" y="5061960"/>
                <a:ext cx="961560" cy="53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/>
              <p14:cNvContentPartPr/>
              <p14:nvPr/>
            </p14:nvContentPartPr>
            <p14:xfrm>
              <a:off x="7906800" y="2876400"/>
              <a:ext cx="591840" cy="10519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894560" y="2868840"/>
                <a:ext cx="611640" cy="10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/>
              <p14:cNvContentPartPr/>
              <p14:nvPr/>
            </p14:nvContentPartPr>
            <p14:xfrm>
              <a:off x="6486960" y="5290200"/>
              <a:ext cx="360" cy="3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482640" y="5285880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/>
              <p14:cNvContentPartPr/>
              <p14:nvPr/>
            </p14:nvContentPartPr>
            <p14:xfrm>
              <a:off x="7148280" y="3854880"/>
              <a:ext cx="943200" cy="5108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136040" y="3843360"/>
                <a:ext cx="966960" cy="53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Ink 14"/>
              <p14:cNvContentPartPr/>
              <p14:nvPr/>
            </p14:nvContentPartPr>
            <p14:xfrm>
              <a:off x="8175720" y="2504160"/>
              <a:ext cx="969120" cy="429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63840" y="2493360"/>
                <a:ext cx="992160" cy="4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" name="Ink 15"/>
              <p14:cNvContentPartPr/>
              <p14:nvPr/>
            </p14:nvContentPartPr>
            <p14:xfrm>
              <a:off x="4491840" y="2877480"/>
              <a:ext cx="2716920" cy="272160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485000" y="2870640"/>
                <a:ext cx="2736720" cy="27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" name="Ink 16"/>
              <p14:cNvContentPartPr/>
              <p14:nvPr/>
            </p14:nvContentPartPr>
            <p14:xfrm>
              <a:off x="6960720" y="4297680"/>
              <a:ext cx="418320" cy="9349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950640" y="4289400"/>
                <a:ext cx="435240" cy="9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0" name="Ink 19"/>
              <p14:cNvContentPartPr/>
              <p14:nvPr/>
            </p14:nvContentPartPr>
            <p14:xfrm>
              <a:off x="6483720" y="2880360"/>
              <a:ext cx="318600" cy="24008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479040" y="2871360"/>
                <a:ext cx="331560" cy="242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/>
              <p14:cNvContentPartPr/>
              <p14:nvPr/>
            </p14:nvContentPartPr>
            <p14:xfrm>
              <a:off x="7291920" y="1486080"/>
              <a:ext cx="23760" cy="248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282920" y="1477080"/>
                <a:ext cx="4572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" name="Ink 25"/>
              <p14:cNvContentPartPr/>
              <p14:nvPr/>
            </p14:nvContentPartPr>
            <p14:xfrm>
              <a:off x="3844560" y="5208120"/>
              <a:ext cx="2469240" cy="43020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832320" y="5196960"/>
                <a:ext cx="2487240" cy="45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Ink 27"/>
              <p14:cNvContentPartPr/>
              <p14:nvPr/>
            </p14:nvContentPartPr>
            <p14:xfrm>
              <a:off x="3466200" y="4659480"/>
              <a:ext cx="319680" cy="29304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459720" y="4656240"/>
                <a:ext cx="338400" cy="30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Ink 28"/>
              <p14:cNvContentPartPr/>
              <p14:nvPr/>
            </p14:nvContentPartPr>
            <p14:xfrm>
              <a:off x="3726840" y="2221200"/>
              <a:ext cx="716040" cy="70920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717480" y="2211840"/>
                <a:ext cx="731160" cy="72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0" name="Ink 29"/>
              <p14:cNvContentPartPr/>
              <p14:nvPr/>
            </p14:nvContentPartPr>
            <p14:xfrm>
              <a:off x="3739440" y="2655720"/>
              <a:ext cx="871560" cy="255960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727560" y="2646000"/>
                <a:ext cx="894240" cy="258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1" name="Ink 30"/>
              <p14:cNvContentPartPr/>
              <p14:nvPr/>
            </p14:nvContentPartPr>
            <p14:xfrm>
              <a:off x="3050400" y="2983320"/>
              <a:ext cx="920880" cy="23356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041760" y="2976480"/>
                <a:ext cx="934200" cy="23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2" name="Ink 31"/>
              <p14:cNvContentPartPr/>
              <p14:nvPr/>
            </p14:nvContentPartPr>
            <p14:xfrm>
              <a:off x="3367920" y="3367080"/>
              <a:ext cx="214560" cy="15552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357120" y="3359160"/>
                <a:ext cx="23292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4" name="Ink 33"/>
              <p14:cNvContentPartPr/>
              <p14:nvPr/>
            </p14:nvContentPartPr>
            <p14:xfrm>
              <a:off x="8396760" y="2596680"/>
              <a:ext cx="623880" cy="23724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391000" y="2588040"/>
                <a:ext cx="64044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7" name="Ink 36"/>
              <p14:cNvContentPartPr/>
              <p14:nvPr/>
            </p14:nvContentPartPr>
            <p14:xfrm>
              <a:off x="6208320" y="2550960"/>
              <a:ext cx="311400" cy="4143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199320" y="2540880"/>
                <a:ext cx="33300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8" name="Ink 37"/>
              <p14:cNvContentPartPr/>
              <p14:nvPr/>
            </p14:nvContentPartPr>
            <p14:xfrm>
              <a:off x="7296240" y="4017600"/>
              <a:ext cx="588600" cy="26316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285800" y="4007520"/>
                <a:ext cx="609840" cy="2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0" name="Ink 39"/>
              <p14:cNvContentPartPr/>
              <p14:nvPr/>
            </p14:nvContentPartPr>
            <p14:xfrm>
              <a:off x="8585040" y="5177880"/>
              <a:ext cx="659520" cy="26712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576400" y="5170320"/>
                <a:ext cx="68004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1" name="Ink 40"/>
              <p14:cNvContentPartPr/>
              <p14:nvPr/>
            </p14:nvContentPartPr>
            <p14:xfrm>
              <a:off x="3959400" y="2762280"/>
              <a:ext cx="56880" cy="16416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948600" y="2751120"/>
                <a:ext cx="7920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3" name="Ink 42"/>
              <p14:cNvContentPartPr/>
              <p14:nvPr/>
            </p14:nvContentPartPr>
            <p14:xfrm>
              <a:off x="3839880" y="2853720"/>
              <a:ext cx="360" cy="36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830520" y="2844360"/>
                <a:ext cx="1908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4" name="Ink 43"/>
              <p14:cNvContentPartPr/>
              <p14:nvPr/>
            </p14:nvContentPartPr>
            <p14:xfrm>
              <a:off x="7188960" y="5340600"/>
              <a:ext cx="1272240" cy="6624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177080" y="5333760"/>
                <a:ext cx="129348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5" name="Ink 44"/>
              <p14:cNvContentPartPr/>
              <p14:nvPr/>
            </p14:nvContentPartPr>
            <p14:xfrm>
              <a:off x="6353040" y="5263560"/>
              <a:ext cx="550080" cy="30132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345480" y="5254200"/>
                <a:ext cx="568440" cy="32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6" name="Ink 45"/>
              <p14:cNvContentPartPr/>
              <p14:nvPr/>
            </p14:nvContentPartPr>
            <p14:xfrm>
              <a:off x="3172800" y="3977640"/>
              <a:ext cx="154440" cy="21672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164880" y="3968280"/>
                <a:ext cx="17208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7" name="Ink 46"/>
              <p14:cNvContentPartPr/>
              <p14:nvPr/>
            </p14:nvContentPartPr>
            <p14:xfrm>
              <a:off x="2772120" y="3987000"/>
              <a:ext cx="153360" cy="19764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764560" y="3977640"/>
                <a:ext cx="16704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8" name="Ink 47"/>
              <p14:cNvContentPartPr/>
              <p14:nvPr/>
            </p14:nvContentPartPr>
            <p14:xfrm>
              <a:off x="2543880" y="3853800"/>
              <a:ext cx="1076040" cy="46728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535600" y="3841920"/>
                <a:ext cx="109656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9" name="Ink 48"/>
              <p14:cNvContentPartPr/>
              <p14:nvPr/>
            </p14:nvContentPartPr>
            <p14:xfrm>
              <a:off x="4009800" y="5304600"/>
              <a:ext cx="563760" cy="19080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000440" y="5294880"/>
                <a:ext cx="58392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0" name="Ink 49"/>
              <p14:cNvContentPartPr/>
              <p14:nvPr/>
            </p14:nvContentPartPr>
            <p14:xfrm>
              <a:off x="4656720" y="2592720"/>
              <a:ext cx="1347480" cy="30240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649520" y="2583720"/>
                <a:ext cx="1363320" cy="32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2" name="Ink 51"/>
              <p14:cNvContentPartPr/>
              <p14:nvPr/>
            </p14:nvContentPartPr>
            <p14:xfrm>
              <a:off x="4311840" y="3662280"/>
              <a:ext cx="291960" cy="23760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301760" y="3654000"/>
                <a:ext cx="30852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3" name="Ink 52"/>
              <p14:cNvContentPartPr/>
              <p14:nvPr/>
            </p14:nvContentPartPr>
            <p14:xfrm>
              <a:off x="6642480" y="5185440"/>
              <a:ext cx="25920" cy="31932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634560" y="5175360"/>
                <a:ext cx="45000" cy="34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4" name="Ink 53"/>
              <p14:cNvContentPartPr/>
              <p14:nvPr/>
            </p14:nvContentPartPr>
            <p14:xfrm>
              <a:off x="5515320" y="3841560"/>
              <a:ext cx="279720" cy="3632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508120" y="3832920"/>
                <a:ext cx="300240" cy="3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8" name="Ink 57"/>
              <p14:cNvContentPartPr/>
              <p14:nvPr/>
            </p14:nvContentPartPr>
            <p14:xfrm>
              <a:off x="6639240" y="2628000"/>
              <a:ext cx="182520" cy="1774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633480" y="2619360"/>
                <a:ext cx="199440" cy="19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59" name="Ink 58"/>
              <p14:cNvContentPartPr/>
              <p14:nvPr/>
            </p14:nvContentPartPr>
            <p14:xfrm>
              <a:off x="5842095" y="2351280"/>
              <a:ext cx="1155600" cy="63288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828775" y="2332920"/>
                <a:ext cx="1188720" cy="67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60" name="Ink 59"/>
              <p14:cNvContentPartPr/>
              <p14:nvPr/>
            </p14:nvContentPartPr>
            <p14:xfrm>
              <a:off x="3504000" y="4073760"/>
              <a:ext cx="2829240" cy="131220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500040" y="4066200"/>
                <a:ext cx="2846880" cy="13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61" name="Ink 60"/>
              <p14:cNvContentPartPr/>
              <p14:nvPr/>
            </p14:nvContentPartPr>
            <p14:xfrm>
              <a:off x="6869535" y="2655480"/>
              <a:ext cx="1319760" cy="10404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860175" y="2642520"/>
                <a:ext cx="134208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62" name="Ink 61"/>
              <p14:cNvContentPartPr/>
              <p14:nvPr/>
            </p14:nvContentPartPr>
            <p14:xfrm>
              <a:off x="7396215" y="2532720"/>
              <a:ext cx="415440" cy="44640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379655" y="2516160"/>
                <a:ext cx="442800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63" name="Ink 62"/>
              <p14:cNvContentPartPr/>
              <p14:nvPr/>
            </p14:nvContentPartPr>
            <p14:xfrm>
              <a:off x="6619695" y="2881560"/>
              <a:ext cx="698040" cy="94212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606375" y="2865720"/>
                <a:ext cx="732960" cy="9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64" name="Ink 63"/>
              <p14:cNvContentPartPr/>
              <p14:nvPr/>
            </p14:nvContentPartPr>
            <p14:xfrm>
              <a:off x="6777015" y="3333720"/>
              <a:ext cx="451080" cy="3121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765135" y="3316060"/>
                <a:ext cx="481680" cy="3499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65" name="Ink 64"/>
              <p14:cNvContentPartPr/>
              <p14:nvPr/>
            </p14:nvContentPartPr>
            <p14:xfrm>
              <a:off x="7686735" y="2390880"/>
              <a:ext cx="360" cy="36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669815" y="2373960"/>
                <a:ext cx="3420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66" name="Ink 65"/>
              <p14:cNvContentPartPr/>
              <p14:nvPr/>
            </p14:nvContentPartPr>
            <p14:xfrm>
              <a:off x="2883720" y="2005200"/>
              <a:ext cx="6859800" cy="42732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875080" y="1998360"/>
                <a:ext cx="6875640" cy="429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5662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AC8AB3F2-F845-4BB0-AC6A-7DCF60BC0604}" type="slidenum">
              <a:rPr lang="en-US" altLang="en-US" sz="1400"/>
              <a:pPr/>
              <a:t>3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32280" y="144720"/>
              <a:ext cx="7916040" cy="6447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21840" y="135360"/>
                <a:ext cx="7938720" cy="646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671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41146379-713B-45B5-ABD4-148A81E474ED}" type="slidenum">
              <a:rPr lang="en-US" altLang="en-US" sz="1400"/>
              <a:pPr/>
              <a:t>4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467560" y="112320"/>
              <a:ext cx="7751160" cy="6280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56400" y="101160"/>
                <a:ext cx="7772400" cy="630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229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CDD22163-76D3-43C4-ABA7-5F348060A2DC}" type="slidenum">
              <a:rPr lang="en-US" altLang="en-US" sz="1400"/>
              <a:pPr/>
              <a:t>5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053920" y="95400"/>
              <a:ext cx="8016840" cy="6569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45280" y="86760"/>
                <a:ext cx="8033760" cy="659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0509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FB379239-41D0-4B18-ADF9-8E7E04EBC3C4}" type="slidenum">
              <a:rPr lang="en-US" altLang="en-US" sz="1400"/>
              <a:pPr/>
              <a:t>6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350920" y="102960"/>
              <a:ext cx="7771320" cy="5324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47680" y="92520"/>
                <a:ext cx="7785720" cy="534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363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499D2356-8C24-47B0-96D5-10CC8626976A}" type="slidenum">
              <a:rPr lang="en-US" altLang="en-US" sz="1400"/>
              <a:pPr/>
              <a:t>7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382960" y="63000"/>
              <a:ext cx="7626600" cy="6555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70720" y="55080"/>
                <a:ext cx="7650720" cy="657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6183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209870A5-51C1-449F-BF02-1E1CF5AEC5FC}" type="slidenum">
              <a:rPr lang="en-US" altLang="en-US" sz="1400"/>
              <a:pPr/>
              <a:t>8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310240" y="283680"/>
              <a:ext cx="7341480" cy="6371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8000" y="273240"/>
                <a:ext cx="7366320" cy="639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340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/>
              <a:t>L1.</a:t>
            </a:r>
            <a:fld id="{DBBF91C1-2631-46A0-B858-340151AC1209}" type="slidenum">
              <a:rPr lang="en-US" altLang="en-US" sz="1400"/>
              <a:pPr/>
              <a:t>9</a:t>
            </a:fld>
            <a:endParaRPr lang="en-US" altLang="en-US" sz="14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025120" y="181080"/>
              <a:ext cx="7895520" cy="6582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18640" y="172440"/>
                <a:ext cx="7914960" cy="660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8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24</Words>
  <Application>Microsoft Office PowerPoint</Application>
  <PresentationFormat>Widescreen</PresentationFormat>
  <Paragraphs>24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2</cp:revision>
  <dcterms:created xsi:type="dcterms:W3CDTF">2019-03-02T15:55:25Z</dcterms:created>
  <dcterms:modified xsi:type="dcterms:W3CDTF">2020-02-26T15:43:39Z</dcterms:modified>
</cp:coreProperties>
</file>

<file path=docProps/thumbnail.jpeg>
</file>